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C5E2-9960-4CE5-BBF9-CC6A3A85A6BA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84CF-14DC-4158-B0D1-AFAD8A8B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A84CF-14DC-4158-B0D1-AFAD8A8BF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F3D0-F219-4C00-8F19-EA35027F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44C5C-E291-4F59-8DA0-B6AE7C5C9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D4E7B-2438-4DE1-A048-714F0C9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8E5E-5663-4329-ACD8-77238CC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AC2A-2E72-4BF3-A00B-0CEF240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1569-30DB-4429-AFAF-26A2BBF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C9C3F-55B5-4E6A-8B29-C8FCB563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1CFC4-FBE3-4879-90DB-D28D50B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784D3-57C3-4BA0-8727-11D8A81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C39A5-2CA5-4572-A8F2-63F6927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CB492-E92C-4445-A30C-2B5603D8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DCE8B-0FE1-45B7-B1BA-2F84B7D7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0F33-C963-4387-8732-B2361AD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FBA74-D96C-4D74-99F7-7595C460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EC074-2918-49F3-907D-612F7DA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35C-8101-496E-854D-4708CA55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5CAA8-A185-4B3B-8475-106C95DC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57C52-CF95-4A5F-9C46-4E5DAFD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C86D-B199-41FD-BA5B-B256994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86EBB-65CB-4FCF-B19A-67C7BB7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3836-66E4-47C6-AE0F-D7E0AB02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F668E-3FAA-4BD1-A963-05BACB8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A691-7F9D-4CFB-BBFE-28BB502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27EF5-9DE8-4D40-A9F4-15129669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41F89-B15B-4C25-8E2B-8133AD1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C927-C82C-462A-98B2-563B5C9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0076A-6E87-48DC-864E-0645183E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0E7E6-D855-49D9-A00B-AA0F51E0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9D600-DB7A-4A5F-BA62-EC799AE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DC2C-7FE5-4CCC-B865-C636839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B2CC5-3135-4DE0-A558-B4E4825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265E-690B-4DE2-B085-3C0DCCF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6142-CB86-45F4-A2E5-C833C924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73ACF-9D35-4DD8-8DB8-AA694EAD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92E3A-256F-4C3E-9861-43B3D1266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70B40-8E2D-4CE8-9407-3B48651B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A1801-9153-4BDA-932B-A45AF2D7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FF643-108D-4459-89FB-E8A722B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19990-CA91-4218-9D5A-3D29F0EB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F168-71A8-45CD-911E-F2326C6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D85BA-061C-4C7D-868C-F0ED55D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2051D-0B16-4BFF-9A6D-0B2317B4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14C1E-1259-425A-AE0A-8E2A517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394890-1318-4BCF-8671-6313CDE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FAFFB-752C-4184-9390-E248E6D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52F04-C8D3-4501-833F-04D5F8F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97B-8C06-4C0B-82E3-7F150E7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CA82-0EDA-46D5-82F1-8E879C56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C2B73-DF62-4B4C-9AD4-89D95A69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58CC3-A1C0-4BD0-A8D7-EA81D7D7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9682A-25C7-4767-BAFD-DEAE49A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19F6D-6B46-4B64-8348-4EA60E2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B7C4-65C4-4CB0-887D-95705FB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41BA8-3867-47E6-9155-9C44E498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B422E-AFDA-43BC-AB32-18590D46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B34EF-6EA5-4B7E-8CB5-7793659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FE2FA-EA55-436C-9BB7-F6D9C267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55178-0538-4540-820A-26DC598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84AEB-00A0-4590-B9EB-B6F9B5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B141B-68A1-47F0-8850-4A3FDE68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267B-E04C-4D13-AF33-A39A80C0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3124-7878-45FD-A888-9101914B5913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A41D-AEF6-400D-BD7B-EEEB260E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56CB-A9F5-45A2-B57C-BF2B081C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6" y="489284"/>
            <a:ext cx="782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Build root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leaf node, boundary node, interior node and exterior node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Generate non-repeated vertex list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Output mesh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Test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3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177051" y="579359"/>
            <a:ext cx="73793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 int </a:t>
            </a:r>
            <a:r>
              <a:rPr lang="en-US" altLang="zh-CN" sz="1200" dirty="0" err="1"/>
              <a:t>countAllNodes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countIntlNodes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countBNodes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outputNodeName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outputMshPts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outputMshFaces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defineBody</a:t>
            </a:r>
            <a:r>
              <a:rPr lang="en-US" altLang="zh-CN" sz="1200" dirty="0"/>
              <a:t>(vector&lt;double&gt; _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buildOctree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setup_root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getSizeRoot</a:t>
            </a:r>
            <a:r>
              <a:rPr lang="en-US" altLang="zh-CN" sz="1200" dirty="0"/>
              <a:t>();//get length of root cube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getPositionRoot</a:t>
            </a:r>
            <a:r>
              <a:rPr lang="en-US" altLang="zh-CN" sz="1200" dirty="0"/>
              <a:t>();//find low/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of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-&gt; get root cube center position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pt,cOctNode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getNodeFromId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findBranchById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findBranchesByLabel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vector&lt;Intersection&gt; </a:t>
            </a:r>
            <a:r>
              <a:rPr lang="en-US" altLang="zh-CN" sz="1200" dirty="0" err="1"/>
              <a:t>findRayIntersect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set&lt;int&gt; </a:t>
            </a:r>
            <a:r>
              <a:rPr lang="en-US" altLang="zh-CN" sz="1200" dirty="0" err="1"/>
              <a:t>getListPolysToCheck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set&lt;int&gt; &amp;</a:t>
            </a:r>
            <a:r>
              <a:rPr lang="en-US" altLang="zh-CN" sz="1200" dirty="0" err="1"/>
              <a:t>intTestPolys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vector&lt;pair&lt;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*,double&gt; 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findRayIntersectsSorted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	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getNodesFromLabel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);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getSortedNodesToCheck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1B1A2-C627-4E9C-8767-10A1C3A04DE8}"/>
              </a:ext>
            </a:extLst>
          </p:cNvPr>
          <p:cNvSpPr/>
          <p:nvPr/>
        </p:nvSpPr>
        <p:spPr>
          <a:xfrm>
            <a:off x="7339849" y="2536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setup_leafNodesNbr</a:t>
            </a:r>
            <a:r>
              <a:rPr lang="en-US" altLang="zh-CN" sz="1200" dirty="0"/>
              <a:t>();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delExtNodes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addGapNodes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setup_mshPtList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addMshPtsOfNode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isPtSame</a:t>
            </a:r>
            <a:r>
              <a:rPr lang="en-US" altLang="zh-CN" sz="1200" dirty="0"/>
              <a:t>(vector&lt;double&gt;&amp; pt1, vector&lt;double&gt;&amp; pt2);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setup_bNodesList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findNodeState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setup_nodesState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setup_nbrNodesState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setup_mshFaceList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findMshIntlFaces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put2List(int </a:t>
            </a:r>
            <a:r>
              <a:rPr lang="en-US" altLang="zh-CN" sz="1200" dirty="0" err="1"/>
              <a:t>flag,cFace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currentMshFace,cFace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listMshFace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setup_nodePhyName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setup_mshBdsList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saveAsGmsh</a:t>
            </a:r>
            <a:r>
              <a:rPr lang="en-US" altLang="zh-CN" sz="1200" dirty="0"/>
              <a:t>(const char* _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saveAsOFMeshNeis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saveAsOFMeshOwns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saveAsOFMeshBds</a:t>
            </a:r>
            <a:r>
              <a:rPr lang="en-US" altLang="zh-CN" sz="1200" dirty="0"/>
              <a:t>();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C5268D-70D2-4B41-9D57-C1DDDCF957D4}"/>
              </a:ext>
            </a:extLst>
          </p:cNvPr>
          <p:cNvSpPr/>
          <p:nvPr/>
        </p:nvSpPr>
        <p:spPr>
          <a:xfrm>
            <a:off x="544199" y="9233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Octree Class</a:t>
            </a:r>
          </a:p>
        </p:txBody>
      </p:sp>
    </p:spTree>
    <p:extLst>
      <p:ext uri="{BB962C8B-B14F-4D97-AF65-F5344CB8AC3E}">
        <p14:creationId xmlns:p14="http://schemas.microsoft.com/office/powerpoint/2010/main" val="341480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658904" y="914261"/>
            <a:ext cx="6306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cOctNode</a:t>
            </a:r>
            <a:r>
              <a:rPr lang="en-US" altLang="zh-CN" dirty="0"/>
              <a:t>::</a:t>
            </a:r>
            <a:r>
              <a:rPr lang="en-US" altLang="zh-CN" dirty="0" err="1"/>
              <a:t>calMshFaces</a:t>
            </a:r>
            <a:r>
              <a:rPr lang="en-US" altLang="zh-CN" dirty="0"/>
              <a:t>() would setup: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cFace</a:t>
            </a:r>
            <a:r>
              <a:rPr lang="en-US" altLang="zh-CN" dirty="0"/>
              <a:t>&gt; </a:t>
            </a:r>
            <a:r>
              <a:rPr lang="en-US" altLang="zh-CN" dirty="0" err="1"/>
              <a:t>mshFacesList</a:t>
            </a:r>
            <a:r>
              <a:rPr lang="en-US" altLang="zh-CN" dirty="0"/>
              <a:t>[6] </a:t>
            </a:r>
          </a:p>
          <a:p>
            <a:r>
              <a:rPr lang="en-US" altLang="zh-CN" dirty="0" err="1"/>
              <a:t>cFace.low</a:t>
            </a:r>
            <a:r>
              <a:rPr lang="en-US" altLang="zh-CN" dirty="0"/>
              <a:t>, </a:t>
            </a:r>
            <a:r>
              <a:rPr lang="en-US" altLang="zh-CN" dirty="0" err="1"/>
              <a:t>cFace.upp</a:t>
            </a:r>
            <a:r>
              <a:rPr lang="en-US" altLang="zh-CN" dirty="0"/>
              <a:t>, </a:t>
            </a:r>
            <a:r>
              <a:rPr lang="en-US" altLang="zh-CN" dirty="0" err="1"/>
              <a:t>cFace.ptsList</a:t>
            </a:r>
            <a:r>
              <a:rPr lang="en-US" altLang="zh-CN" dirty="0"/>
              <a:t>,  </a:t>
            </a:r>
            <a:r>
              <a:rPr lang="en-US" altLang="zh-CN" dirty="0" err="1"/>
              <a:t>cFace.ptIndxList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requires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setup_mshPtList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called first to setup: </a:t>
            </a:r>
          </a:p>
          <a:p>
            <a:r>
              <a:rPr lang="en-US" altLang="zh-CN" dirty="0" err="1"/>
              <a:t>mshPtsIndxList</a:t>
            </a:r>
            <a:r>
              <a:rPr lang="en-US" altLang="zh-CN" dirty="0"/>
              <a:t> because </a:t>
            </a:r>
            <a:r>
              <a:rPr lang="en-US" altLang="zh-CN" dirty="0" err="1"/>
              <a:t>cFace.ptIndxList</a:t>
            </a:r>
            <a:r>
              <a:rPr lang="en-US" altLang="zh-CN" dirty="0"/>
              <a:t> rely on it.</a:t>
            </a:r>
          </a:p>
          <a:p>
            <a:endParaRPr lang="en-US" altLang="zh-CN" dirty="0"/>
          </a:p>
          <a:p>
            <a:r>
              <a:rPr lang="en-US" altLang="zh-CN" dirty="0"/>
              <a:t>Then,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setup_nodeMshFaces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can call:</a:t>
            </a:r>
          </a:p>
          <a:p>
            <a:r>
              <a:rPr lang="en-US" altLang="zh-CN" dirty="0" err="1"/>
              <a:t>calMshFaces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8871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Build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vector&lt;double&gt; position = </a:t>
            </a:r>
            <a:r>
              <a:rPr lang="en-US" altLang="zh-CN" dirty="0" err="1"/>
              <a:t>getPositionRoot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double size = </a:t>
            </a:r>
            <a:r>
              <a:rPr lang="en-US" altLang="zh-CN" dirty="0" err="1"/>
              <a:t>getSizeRoot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root = </a:t>
            </a:r>
            <a:r>
              <a:rPr lang="en-US" altLang="zh-CN" dirty="0" err="1"/>
              <a:t>cOctNode</a:t>
            </a:r>
            <a:r>
              <a:rPr lang="en-US" altLang="zh-CN" dirty="0"/>
              <a:t>(0,"0",position,size,geoFPtsList,geoFEdgesList,geoFFacesList, NULL);</a:t>
            </a:r>
          </a:p>
          <a:p>
            <a:endParaRPr lang="en-US" altLang="zh-CN" dirty="0"/>
          </a:p>
          <a:p>
            <a:r>
              <a:rPr lang="en-US" altLang="zh-CN" dirty="0"/>
              <a:t>Get the position (center) of geometry object</a:t>
            </a:r>
          </a:p>
          <a:p>
            <a:r>
              <a:rPr lang="en-US" altLang="zh-CN" dirty="0"/>
              <a:t>Get max edge * 1.05 as size of root node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0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28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splitOctreeByMinLevel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splitOctreeByFeaturePt</a:t>
            </a:r>
            <a:r>
              <a:rPr lang="en-US" altLang="zh-CN" dirty="0"/>
              <a:t>(root);</a:t>
            </a:r>
          </a:p>
        </p:txBody>
      </p:sp>
    </p:spTree>
    <p:extLst>
      <p:ext uri="{BB962C8B-B14F-4D97-AF65-F5344CB8AC3E}">
        <p14:creationId xmlns:p14="http://schemas.microsoft.com/office/powerpoint/2010/main" val="2681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3.   Identify leaf node, boundary node, interior node and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setup_leafNodesList(&amp;root);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setup_bNodesList</a:t>
            </a:r>
            <a:r>
              <a:rPr lang="en-US" altLang="zh-CN" dirty="0"/>
              <a:t>(&amp;root);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setup_leafNodesNbr</a:t>
            </a:r>
            <a:r>
              <a:rPr lang="en-US" altLang="zh-CN" dirty="0"/>
              <a:t>();//n*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setup_nodesState</a:t>
            </a:r>
            <a:r>
              <a:rPr lang="en-US" altLang="zh-CN" dirty="0"/>
              <a:t>(); //non-boundary node -&gt; identify interior /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4.  Generate non-repeated vertex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 err="1"/>
              <a:t>setup_mshPtList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vertices coordinate set when constructed but node’s vertices indices set here</a:t>
            </a:r>
          </a:p>
          <a:p>
            <a:r>
              <a:rPr lang="en-US" altLang="zh-CN" dirty="0"/>
              <a:t>      	node-&gt;mshPts3DList</a:t>
            </a:r>
          </a:p>
          <a:p>
            <a:r>
              <a:rPr lang="en-US" altLang="zh-CN" dirty="0"/>
              <a:t>     	node-&gt;</a:t>
            </a:r>
            <a:r>
              <a:rPr lang="en-US" altLang="zh-CN" dirty="0" err="1"/>
              <a:t>mshPtsIndxList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setup_nodeMshFaces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faces information set</a:t>
            </a:r>
          </a:p>
          <a:p>
            <a:r>
              <a:rPr lang="en-US" altLang="zh-CN" dirty="0"/>
              <a:t>	 node-&gt;</a:t>
            </a:r>
            <a:r>
              <a:rPr lang="en-US" altLang="zh-CN" dirty="0" err="1"/>
              <a:t>mshFaceList</a:t>
            </a:r>
            <a:r>
              <a:rPr lang="en-US" altLang="zh-CN" dirty="0"/>
              <a:t>	face’s </a:t>
            </a:r>
            <a:r>
              <a:rPr lang="en-US" altLang="zh-CN" dirty="0" err="1"/>
              <a:t>nid</a:t>
            </a:r>
            <a:r>
              <a:rPr lang="en-US" altLang="zh-CN" dirty="0"/>
              <a:t>, own, low, </a:t>
            </a:r>
            <a:r>
              <a:rPr lang="en-US" altLang="zh-CN" dirty="0" err="1"/>
              <a:t>upp</a:t>
            </a:r>
            <a:r>
              <a:rPr lang="en-US" altLang="zh-CN" dirty="0"/>
              <a:t>, </a:t>
            </a:r>
            <a:r>
              <a:rPr lang="en-US" altLang="zh-CN" dirty="0" err="1"/>
              <a:t>ptsList</a:t>
            </a:r>
            <a:r>
              <a:rPr lang="en-US" altLang="zh-CN" dirty="0"/>
              <a:t>, </a:t>
            </a:r>
            <a:r>
              <a:rPr lang="en-US" altLang="zh-CN" dirty="0" err="1"/>
              <a:t>ptIndxList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801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5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setup_mshFaceList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Create connectivity, i.e. decide each output mesh face in the </a:t>
            </a:r>
            <a:r>
              <a:rPr lang="en-US" altLang="zh-CN" dirty="0" err="1"/>
              <a:t>NodeList</a:t>
            </a:r>
            <a:r>
              <a:rPr lang="en-US" altLang="zh-CN" dirty="0"/>
              <a:t> contains output mesh </a:t>
            </a:r>
          </a:p>
          <a:p>
            <a:r>
              <a:rPr lang="en-US" altLang="zh-CN" dirty="0"/>
              <a:t>         find face’s </a:t>
            </a:r>
            <a:r>
              <a:rPr lang="en-US" altLang="zh-CN" dirty="0" err="1"/>
              <a:t>nbr</a:t>
            </a:r>
            <a:r>
              <a:rPr lang="en-US" altLang="zh-CN" dirty="0"/>
              <a:t>, judge if it remains, judge which larger, judge which to reverse order</a:t>
            </a:r>
          </a:p>
          <a:p>
            <a:r>
              <a:rPr lang="en-US" altLang="zh-CN" dirty="0"/>
              <a:t>         identify internal faces or boundary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setup_nodePhyName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setup_mshBdsList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num_allNodes</a:t>
            </a:r>
            <a:r>
              <a:rPr lang="en-US" altLang="zh-CN" dirty="0"/>
              <a:t>=</a:t>
            </a:r>
            <a:r>
              <a:rPr lang="en-US" altLang="zh-CN" dirty="0" err="1"/>
              <a:t>countAllNodes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num_intlNodes</a:t>
            </a:r>
            <a:r>
              <a:rPr lang="en-US" altLang="zh-CN" dirty="0"/>
              <a:t>=</a:t>
            </a:r>
            <a:r>
              <a:rPr lang="en-US" altLang="zh-CN" dirty="0" err="1"/>
              <a:t>countIntlNodes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num_extNodes</a:t>
            </a:r>
            <a:r>
              <a:rPr lang="en-US" altLang="zh-CN" dirty="0"/>
              <a:t>=</a:t>
            </a:r>
            <a:r>
              <a:rPr lang="en-US" altLang="zh-CN" dirty="0" err="1"/>
              <a:t>countExtNodes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num_bNodes</a:t>
            </a:r>
            <a:r>
              <a:rPr lang="en-US" altLang="zh-CN" dirty="0"/>
              <a:t>=</a:t>
            </a:r>
            <a:r>
              <a:rPr lang="en-US" altLang="zh-CN" dirty="0" err="1"/>
              <a:t>countBNodes</a:t>
            </a:r>
            <a:r>
              <a:rPr lang="en-US" altLang="zh-CN" dirty="0"/>
              <a:t>(root);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69494" y="393032"/>
            <a:ext cx="8261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OctNode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NUM_BRANCHES_OCTNODE = 8;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size; //node cube 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level;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position;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vector&lt;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&gt; branches;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* parent;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*&gt;&gt;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state; //0-boundary node ; -1 - exterior node; 1 - internal node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geoFFacesIndxList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mshPts3DList;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vector&lt;bool&gt; </a:t>
            </a:r>
            <a:r>
              <a:rPr lang="en-US" altLang="zh-CN" sz="1200" dirty="0" err="1"/>
              <a:t>mshPtsRepeatedList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mshFacesList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5678906" y="90656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isLeafNode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numOfGeoFEdges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setGeoFFacesIndxList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addNode</a:t>
            </a:r>
            <a:r>
              <a:rPr lang="en-US" altLang="zh-CN" sz="1200" dirty="0"/>
              <a:t>(int _level, string _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, vector&lt;double&gt; _position, double _size,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_parent);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getLowUppVerts</a:t>
            </a:r>
            <a:r>
              <a:rPr lang="en-US" altLang="zh-CN" sz="1200" dirty="0"/>
              <a:t>();//calc low and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by 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calMshPts3D();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boxRayIntersect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sphereRayIntersect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removeExtraFeats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isPtInNode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8B0A8-CF2E-420B-BE74-7E7CAAE732CD}"/>
              </a:ext>
            </a:extLst>
          </p:cNvPr>
          <p:cNvSpPr/>
          <p:nvPr/>
        </p:nvSpPr>
        <p:spPr>
          <a:xfrm>
            <a:off x="1001226" y="4954586"/>
            <a:ext cx="3217830" cy="108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B62AD-F27A-421B-BF71-491C6B6305CB}"/>
              </a:ext>
            </a:extLst>
          </p:cNvPr>
          <p:cNvSpPr/>
          <p:nvPr/>
        </p:nvSpPr>
        <p:spPr>
          <a:xfrm>
            <a:off x="1001226" y="6020619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mshPts3DList;</a:t>
            </a:r>
          </a:p>
          <a:p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mshPtsRepeatedList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4A3295-8992-4900-9886-D2E38DBD1082}"/>
              </a:ext>
            </a:extLst>
          </p:cNvPr>
          <p:cNvSpPr/>
          <p:nvPr/>
        </p:nvSpPr>
        <p:spPr>
          <a:xfrm>
            <a:off x="4300292" y="5389677"/>
            <a:ext cx="9701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mshFacesList</a:t>
            </a:r>
            <a:endParaRPr lang="en-US" altLang="zh-CN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62D3F7-99CE-44BD-9A80-1E1B79EFCC1A}"/>
              </a:ext>
            </a:extLst>
          </p:cNvPr>
          <p:cNvSpPr/>
          <p:nvPr/>
        </p:nvSpPr>
        <p:spPr>
          <a:xfrm>
            <a:off x="1009637" y="4975675"/>
            <a:ext cx="13708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state</a:t>
            </a:r>
          </a:p>
          <a:p>
            <a:r>
              <a:rPr lang="en-US" altLang="zh-CN" sz="1200" dirty="0" err="1"/>
              <a:t>mshVolIndx</a:t>
            </a:r>
            <a:endParaRPr lang="en-US" altLang="zh-CN" sz="1200" dirty="0"/>
          </a:p>
          <a:p>
            <a:r>
              <a:rPr lang="en-US" altLang="zh-CN" sz="1200" dirty="0" err="1"/>
              <a:t>geoFPtsList</a:t>
            </a:r>
            <a:endParaRPr lang="en-US" altLang="zh-CN" sz="1200" dirty="0"/>
          </a:p>
          <a:p>
            <a:r>
              <a:rPr lang="en-US" altLang="zh-CN" sz="1200" dirty="0" err="1"/>
              <a:t>geoFEdgesList</a:t>
            </a:r>
            <a:endParaRPr lang="en-US" altLang="zh-CN" sz="1200" dirty="0"/>
          </a:p>
          <a:p>
            <a:r>
              <a:rPr lang="en-US" altLang="zh-CN" sz="1200" dirty="0" err="1"/>
              <a:t>geoFFacesIndxList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80082E-ECAD-4FFD-BFA4-2CC652AF815D}"/>
              </a:ext>
            </a:extLst>
          </p:cNvPr>
          <p:cNvSpPr/>
          <p:nvPr/>
        </p:nvSpPr>
        <p:spPr>
          <a:xfrm>
            <a:off x="470311" y="58404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5CA8F7-0570-4652-BB55-49CEC0AA93D6}"/>
              </a:ext>
            </a:extLst>
          </p:cNvPr>
          <p:cNvSpPr/>
          <p:nvPr/>
        </p:nvSpPr>
        <p:spPr>
          <a:xfrm>
            <a:off x="4123419" y="4617478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upp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1714B8-0E68-482B-BE7D-2AB8C7F54FCD}"/>
              </a:ext>
            </a:extLst>
          </p:cNvPr>
          <p:cNvSpPr/>
          <p:nvPr/>
        </p:nvSpPr>
        <p:spPr>
          <a:xfrm>
            <a:off x="2505164" y="4975674"/>
            <a:ext cx="713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size</a:t>
            </a:r>
          </a:p>
          <a:p>
            <a:r>
              <a:rPr lang="en-US" altLang="zh-CN" sz="1200" dirty="0"/>
              <a:t>level</a:t>
            </a:r>
          </a:p>
          <a:p>
            <a:r>
              <a:rPr lang="en-US" altLang="zh-CN" sz="1200" dirty="0" err="1"/>
              <a:t>nid</a:t>
            </a:r>
            <a:endParaRPr lang="en-US" altLang="zh-CN" sz="1200" dirty="0"/>
          </a:p>
          <a:p>
            <a:r>
              <a:rPr lang="en-US" altLang="zh-CN" sz="1200" dirty="0"/>
              <a:t>position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299E3-A990-4022-8A4A-73A14AAF7B51}"/>
              </a:ext>
            </a:extLst>
          </p:cNvPr>
          <p:cNvSpPr/>
          <p:nvPr/>
        </p:nvSpPr>
        <p:spPr>
          <a:xfrm>
            <a:off x="3335299" y="5004956"/>
            <a:ext cx="782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parent</a:t>
            </a:r>
          </a:p>
          <a:p>
            <a:r>
              <a:rPr lang="en-US" altLang="zh-CN" sz="1200" dirty="0"/>
              <a:t>branches</a:t>
            </a:r>
          </a:p>
          <a:p>
            <a:r>
              <a:rPr lang="en-US" altLang="zh-CN" sz="1200" dirty="0" err="1"/>
              <a:t>nbr</a:t>
            </a:r>
            <a:endParaRPr lang="en-US" altLang="zh-CN" sz="12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9A80A1-6548-44F0-AA8B-D220EC32FD7F}"/>
              </a:ext>
            </a:extLst>
          </p:cNvPr>
          <p:cNvGrpSpPr/>
          <p:nvPr/>
        </p:nvGrpSpPr>
        <p:grpSpPr>
          <a:xfrm>
            <a:off x="5472074" y="4617478"/>
            <a:ext cx="1737880" cy="1676773"/>
            <a:chOff x="6786656" y="4874946"/>
            <a:chExt cx="1737880" cy="16767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F6E09-D8E2-4A94-A177-FD2D0BE8E8A8}"/>
                </a:ext>
              </a:extLst>
            </p:cNvPr>
            <p:cNvSpPr/>
            <p:nvPr/>
          </p:nvSpPr>
          <p:spPr>
            <a:xfrm>
              <a:off x="6880061" y="5353316"/>
              <a:ext cx="986589" cy="913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8F1E2F0-F561-4FB3-A580-D93658DA2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040" y="497582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2B462E-8389-4E0D-A212-6E7B4E88B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650" y="497701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607F98-1A50-47E6-B8F4-E3DCB84EC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671" y="5889415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0DEA35-0933-4351-A61F-EAA119B92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82" y="5889415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99E2B7B-8815-4F91-8F71-E0459AD08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582" y="4970224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5797D36-57C4-48C5-BF91-7FE0D56DADD8}"/>
                </a:ext>
              </a:extLst>
            </p:cNvPr>
            <p:cNvCxnSpPr>
              <a:cxnSpLocks/>
            </p:cNvCxnSpPr>
            <p:nvPr/>
          </p:nvCxnSpPr>
          <p:spPr>
            <a:xfrm>
              <a:off x="7291136" y="5889415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5D53C3-80DA-4BE9-AD11-F5086CAA4E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9704" y="4977638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CA8877-6C76-4AB3-86A8-222AE8153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603" y="4970988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7E9FEE-5AF7-4421-B441-3E863362E268}"/>
                </a:ext>
              </a:extLst>
            </p:cNvPr>
            <p:cNvSpPr/>
            <p:nvPr/>
          </p:nvSpPr>
          <p:spPr>
            <a:xfrm>
              <a:off x="6786656" y="6182387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4C89-BEEF-4BB5-AE89-27C9FD11F117}"/>
                </a:ext>
              </a:extLst>
            </p:cNvPr>
            <p:cNvSpPr/>
            <p:nvPr/>
          </p:nvSpPr>
          <p:spPr>
            <a:xfrm>
              <a:off x="7773553" y="616550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CA3542-A174-443A-A834-81CA64F7DDCA}"/>
                </a:ext>
              </a:extLst>
            </p:cNvPr>
            <p:cNvSpPr/>
            <p:nvPr/>
          </p:nvSpPr>
          <p:spPr>
            <a:xfrm>
              <a:off x="8191971" y="579017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A10E37-ECFF-49B4-9AEE-930D53AF1731}"/>
                </a:ext>
              </a:extLst>
            </p:cNvPr>
            <p:cNvSpPr/>
            <p:nvPr/>
          </p:nvSpPr>
          <p:spPr>
            <a:xfrm>
              <a:off x="7194190" y="57828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FDB19B3-14E2-4E46-9A35-21C09DAA6E11}"/>
                </a:ext>
              </a:extLst>
            </p:cNvPr>
            <p:cNvCxnSpPr>
              <a:cxnSpLocks/>
            </p:cNvCxnSpPr>
            <p:nvPr/>
          </p:nvCxnSpPr>
          <p:spPr>
            <a:xfrm>
              <a:off x="7292268" y="4974182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9832E1D-8561-43D1-BF65-1A8533332D0A}"/>
                </a:ext>
              </a:extLst>
            </p:cNvPr>
            <p:cNvSpPr/>
            <p:nvPr/>
          </p:nvSpPr>
          <p:spPr>
            <a:xfrm>
              <a:off x="6812727" y="52671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7B6DEE9-A67F-499B-A592-AFA1AB2672B3}"/>
                </a:ext>
              </a:extLst>
            </p:cNvPr>
            <p:cNvSpPr/>
            <p:nvPr/>
          </p:nvSpPr>
          <p:spPr>
            <a:xfrm>
              <a:off x="7799624" y="525026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5CA78F-64C0-4C30-932B-69178CBB0914}"/>
                </a:ext>
              </a:extLst>
            </p:cNvPr>
            <p:cNvSpPr/>
            <p:nvPr/>
          </p:nvSpPr>
          <p:spPr>
            <a:xfrm>
              <a:off x="8218042" y="4874946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26B046-D4A3-4E9E-AE41-3E26FDD5C081}"/>
                </a:ext>
              </a:extLst>
            </p:cNvPr>
            <p:cNvSpPr/>
            <p:nvPr/>
          </p:nvSpPr>
          <p:spPr>
            <a:xfrm>
              <a:off x="7220261" y="488420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202F734B-1DC6-440E-8460-5D2418E506F5}"/>
              </a:ext>
            </a:extLst>
          </p:cNvPr>
          <p:cNvSpPr/>
          <p:nvPr/>
        </p:nvSpPr>
        <p:spPr>
          <a:xfrm>
            <a:off x="5464885" y="6206746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getLowUppVerts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calMshPts3D();</a:t>
            </a:r>
          </a:p>
          <a:p>
            <a:r>
              <a:rPr lang="en-US" altLang="zh-CN" sz="1200" dirty="0"/>
              <a:t>size-&gt; position-&gt; (low,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) -&gt; mshPts3DList</a:t>
            </a:r>
            <a:endParaRPr lang="zh-CN" altLang="en-US" sz="12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EA18B3-640E-421D-86D4-61E631483FFF}"/>
              </a:ext>
            </a:extLst>
          </p:cNvPr>
          <p:cNvGrpSpPr/>
          <p:nvPr/>
        </p:nvGrpSpPr>
        <p:grpSpPr>
          <a:xfrm>
            <a:off x="9048644" y="4206151"/>
            <a:ext cx="2524790" cy="2243939"/>
            <a:chOff x="8013812" y="4294822"/>
            <a:chExt cx="2524790" cy="2243939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E43A41C-3B08-45AF-BFC0-D213E371125F}"/>
                </a:ext>
              </a:extLst>
            </p:cNvPr>
            <p:cNvSpPr/>
            <p:nvPr/>
          </p:nvSpPr>
          <p:spPr>
            <a:xfrm>
              <a:off x="9007032" y="4764188"/>
              <a:ext cx="986589" cy="9135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F5BA14-844D-428D-80D0-18DA4775F7B8}"/>
                </a:ext>
              </a:extLst>
            </p:cNvPr>
            <p:cNvSpPr/>
            <p:nvPr/>
          </p:nvSpPr>
          <p:spPr>
            <a:xfrm>
              <a:off x="8603470" y="5153698"/>
              <a:ext cx="986589" cy="91359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89354EE-62D0-4767-A46C-FF63415E9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5449" y="477620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D3752F3-AA72-4C51-87EE-404F3988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0059" y="477739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2782462-4F6B-45F1-B7EF-DEF3878CA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080" y="5689797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5EEF0F9-470E-4AD8-8B51-A97C0F13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491" y="5689797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C4AA78C-5E9B-4EC2-80FC-E9B1326CDB9F}"/>
                </a:ext>
              </a:extLst>
            </p:cNvPr>
            <p:cNvCxnSpPr>
              <a:cxnSpLocks/>
            </p:cNvCxnSpPr>
            <p:nvPr/>
          </p:nvCxnSpPr>
          <p:spPr>
            <a:xfrm>
              <a:off x="8996991" y="4770606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6A5D2DA-67E4-4660-A062-B1F8028F17E2}"/>
                </a:ext>
              </a:extLst>
            </p:cNvPr>
            <p:cNvCxnSpPr>
              <a:cxnSpLocks/>
            </p:cNvCxnSpPr>
            <p:nvPr/>
          </p:nvCxnSpPr>
          <p:spPr>
            <a:xfrm>
              <a:off x="9014545" y="5689797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7981E86-01B7-4E81-8A16-02B00C0C4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3113" y="4778020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91C911-9A79-4CBC-9D41-D24E3AAA6237}"/>
                </a:ext>
              </a:extLst>
            </p:cNvPr>
            <p:cNvSpPr/>
            <p:nvPr/>
          </p:nvSpPr>
          <p:spPr>
            <a:xfrm>
              <a:off x="10232108" y="522369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B5F86F5-D422-4B6D-8E6F-35EE856BC90F}"/>
                </a:ext>
              </a:extLst>
            </p:cNvPr>
            <p:cNvSpPr/>
            <p:nvPr/>
          </p:nvSpPr>
          <p:spPr>
            <a:xfrm>
              <a:off x="9334670" y="485997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C8742B9-4FBB-4FCD-BC43-BDD2BF31A917}"/>
                </a:ext>
              </a:extLst>
            </p:cNvPr>
            <p:cNvSpPr/>
            <p:nvPr/>
          </p:nvSpPr>
          <p:spPr>
            <a:xfrm>
              <a:off x="8013812" y="52501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C5EEB-F8D9-4ADE-89AA-C0357BC1CEB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77" y="4774564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6B0EC30-1977-4CC6-B9D8-C24AE0D82247}"/>
                </a:ext>
              </a:extLst>
            </p:cNvPr>
            <p:cNvSpPr/>
            <p:nvPr/>
          </p:nvSpPr>
          <p:spPr>
            <a:xfrm>
              <a:off x="9084511" y="616942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5F27E1B-660B-421C-983F-066053DB65F5}"/>
                </a:ext>
              </a:extLst>
            </p:cNvPr>
            <p:cNvSpPr/>
            <p:nvPr/>
          </p:nvSpPr>
          <p:spPr>
            <a:xfrm>
              <a:off x="9098416" y="429482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A198EAD-AC97-40BD-BBF9-3E9F90B6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521" y="5413867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F4D157D-DC2D-4CBA-8C78-FBF392FC6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0615" y="4605862"/>
              <a:ext cx="1" cy="34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0C5C1B6-73E9-42E6-89FC-CE8EE35C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5567" y="5879047"/>
              <a:ext cx="3717" cy="34008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91C8AD9-09F2-4CC9-88C4-CB6EE4C27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2117" y="5449306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22A5037-13F9-4997-B138-00D7662C1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867" y="5152077"/>
              <a:ext cx="986038" cy="9127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19C8894-FCC2-4F64-A250-86327B15BA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9669" y="4780997"/>
              <a:ext cx="990955" cy="9424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17DDAC-0F2E-46A4-8B6D-CFFFF9F01FC6}"/>
                </a:ext>
              </a:extLst>
            </p:cNvPr>
            <p:cNvSpPr/>
            <p:nvPr/>
          </p:nvSpPr>
          <p:spPr>
            <a:xfrm>
              <a:off x="8930482" y="529817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1F1B378-48DD-4DD7-8E96-17403E001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886" y="5238513"/>
              <a:ext cx="366486" cy="3809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101D20B-706B-4174-98CD-C1D1B4FEC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9012" y="4771370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CE8ED839-B90B-4E87-BC7F-FF151967B7CD}"/>
              </a:ext>
            </a:extLst>
          </p:cNvPr>
          <p:cNvSpPr/>
          <p:nvPr/>
        </p:nvSpPr>
        <p:spPr>
          <a:xfrm>
            <a:off x="8897176" y="6206746"/>
            <a:ext cx="3299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19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cFace</a:t>
            </a:r>
            <a:r>
              <a:rPr lang="en-US" altLang="zh-CN" dirty="0"/>
              <a:t>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neighbour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own; //owner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label;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vector&lt;vector&lt;double&gt; &gt; </a:t>
            </a:r>
            <a:r>
              <a:rPr lang="en-US" altLang="zh-CN" sz="1200" dirty="0" err="1"/>
              <a:t>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vector&lt;int&gt; </a:t>
            </a:r>
            <a:r>
              <a:rPr lang="en-US" altLang="zh-CN" sz="1200" dirty="0" err="1"/>
              <a:t>ptIndxList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N;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centroid;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low;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state; //0-boundary face ; 1 - internal face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4421789" y="5358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getAngle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 *surface);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getCentroid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findPhyName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findGeoFaceWithMinDist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_</a:t>
            </a:r>
            <a:r>
              <a:rPr lang="en-US" altLang="zh-CN" sz="1200" dirty="0" err="1"/>
              <a:t>ray,vector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changeOrder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findFaceRelationship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f1, 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isPtInFace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97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Octree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MAX_OCTREE_LEVELS = 6;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MIN_OCTREE_LEVELS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MAX_OCTNODE_FEATS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branchOffsets</a:t>
            </a:r>
            <a:r>
              <a:rPr lang="en-US" altLang="zh-CN" sz="1200" dirty="0"/>
              <a:t>[8][3];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root;</a:t>
            </a:r>
          </a:p>
          <a:p>
            <a:r>
              <a:rPr lang="en-US" altLang="zh-CN" sz="1200" dirty="0"/>
              <a:t> //octree setup depends on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- run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read STL first</a:t>
            </a:r>
          </a:p>
          <a:p>
            <a:r>
              <a:rPr lang="en-US" altLang="zh-CN" sz="1200" dirty="0"/>
              <a:t> //simple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 &gt;&amp; geoPts3DList=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vector&lt;vector&lt;int&gt; &gt;&amp; </a:t>
            </a:r>
            <a:r>
              <a:rPr lang="en-US" altLang="zh-CN" sz="1200" dirty="0" err="1"/>
              <a:t>geoTrisList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trisList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vector&lt;string&gt;&amp; </a:t>
            </a:r>
            <a:r>
              <a:rPr lang="en-US" altLang="zh-CN" sz="1200" dirty="0" err="1"/>
              <a:t>geoPhyNamesList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phyNamesList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numOfGeoTris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numOfGeoPhyNames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faces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pts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edges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6874043" y="49430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 //</a:t>
            </a:r>
            <a:r>
              <a:rPr lang="en-US" altLang="zh-CN" sz="1200" dirty="0" err="1"/>
              <a:t>msh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</a:t>
            </a:r>
            <a:r>
              <a:rPr lang="en-US" altLang="zh-CN" sz="1200" dirty="0" err="1"/>
              <a:t>mshPtsList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mshPtIndxCount</a:t>
            </a:r>
            <a:r>
              <a:rPr lang="en-US" altLang="zh-CN" sz="1200" dirty="0"/>
              <a:t>=0;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mshVolIndxCount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//vector&lt;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mshExtFacesList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mshIntlFacesList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mshBFacesList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mshAllFacesList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cBoundary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mshBdsList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num_mshBFaces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num_mshIntlFaces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//vector&lt;int&gt; </a:t>
            </a:r>
            <a:r>
              <a:rPr lang="en-US" altLang="zh-CN" sz="1200" dirty="0" err="1"/>
              <a:t>eleVolList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nonBNodesList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leafNodesList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tmpNodesList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num_allNodes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num_intlNodes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num_extNodes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num_bNodes</a:t>
            </a:r>
            <a:r>
              <a:rPr lang="en-US" altLang="zh-CN" sz="1200" dirty="0"/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1738</Words>
  <Application>Microsoft Office PowerPoint</Application>
  <PresentationFormat>宽屏</PresentationFormat>
  <Paragraphs>269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Xin John</dc:creator>
  <cp:lastModifiedBy>Wang, Xin John</cp:lastModifiedBy>
  <cp:revision>50</cp:revision>
  <dcterms:created xsi:type="dcterms:W3CDTF">2020-12-04T09:25:21Z</dcterms:created>
  <dcterms:modified xsi:type="dcterms:W3CDTF">2020-12-20T10:17:03Z</dcterms:modified>
</cp:coreProperties>
</file>