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6.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7.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8.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9.xml" ContentType="application/vnd.openxmlformats-officedocument.theme+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2" r:id="rId2"/>
    <p:sldMasterId id="2147483704" r:id="rId3"/>
    <p:sldMasterId id="2147483726" r:id="rId4"/>
    <p:sldMasterId id="2147483748" r:id="rId5"/>
    <p:sldMasterId id="2147483769" r:id="rId6"/>
    <p:sldMasterId id="2147483790" r:id="rId7"/>
    <p:sldMasterId id="2147483811" r:id="rId8"/>
    <p:sldMasterId id="2147483832" r:id="rId9"/>
    <p:sldMasterId id="2147483854" r:id="rId10"/>
  </p:sldMasterIdLst>
  <p:notesMasterIdLst>
    <p:notesMasterId r:id="rId26"/>
  </p:notesMasterIdLst>
  <p:handoutMasterIdLst>
    <p:handoutMasterId r:id="rId27"/>
  </p:handoutMasterIdLst>
  <p:sldIdLst>
    <p:sldId id="256" r:id="rId11"/>
    <p:sldId id="268" r:id="rId12"/>
    <p:sldId id="266" r:id="rId13"/>
    <p:sldId id="265" r:id="rId14"/>
    <p:sldId id="267" r:id="rId15"/>
    <p:sldId id="270" r:id="rId16"/>
    <p:sldId id="259" r:id="rId17"/>
    <p:sldId id="260" r:id="rId18"/>
    <p:sldId id="257" r:id="rId19"/>
    <p:sldId id="258" r:id="rId20"/>
    <p:sldId id="261" r:id="rId21"/>
    <p:sldId id="262" r:id="rId22"/>
    <p:sldId id="263" r:id="rId23"/>
    <p:sldId id="264"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53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7069BB-89D1-422A-B877-BAB3765D10CB}" type="datetimeFigureOut">
              <a:rPr lang="en-US" smtClean="0"/>
              <a:t>11/2/2015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6C838-62CB-4A50-9813-C83BD5F8C240}" type="slidenum">
              <a:rPr lang="en-US" smtClean="0"/>
              <a:t>‹#›</a:t>
            </a:fld>
            <a:endParaRPr lang="en-US"/>
          </a:p>
        </p:txBody>
      </p:sp>
    </p:spTree>
    <p:extLst>
      <p:ext uri="{BB962C8B-B14F-4D97-AF65-F5344CB8AC3E}">
        <p14:creationId xmlns:p14="http://schemas.microsoft.com/office/powerpoint/2010/main" val="42689831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7111D-B6EC-46F7-87A5-F3DCF1E61F62}" type="datetimeFigureOut">
              <a:rPr lang="en-US" smtClean="0"/>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9CE97-C710-48E4-B01C-341F735AD07C}" type="slidenum">
              <a:rPr lang="en-US" smtClean="0"/>
              <a:t>‹#›</a:t>
            </a:fld>
            <a:endParaRPr lang="en-US"/>
          </a:p>
        </p:txBody>
      </p:sp>
    </p:spTree>
    <p:extLst>
      <p:ext uri="{BB962C8B-B14F-4D97-AF65-F5344CB8AC3E}">
        <p14:creationId xmlns:p14="http://schemas.microsoft.com/office/powerpoint/2010/main" val="4191394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9CE97-C710-48E4-B01C-341F735AD07C}" type="slidenum">
              <a:rPr lang="en-US" smtClean="0"/>
              <a:t>1</a:t>
            </a:fld>
            <a:endParaRPr lang="en-US"/>
          </a:p>
        </p:txBody>
      </p:sp>
    </p:spTree>
    <p:extLst>
      <p:ext uri="{BB962C8B-B14F-4D97-AF65-F5344CB8AC3E}">
        <p14:creationId xmlns:p14="http://schemas.microsoft.com/office/powerpoint/2010/main" val="306751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19CE97-C710-48E4-B01C-341F735AD07C}" type="slidenum">
              <a:rPr lang="en-US" smtClean="0"/>
              <a:t>2</a:t>
            </a:fld>
            <a:endParaRPr lang="en-US"/>
          </a:p>
        </p:txBody>
      </p:sp>
    </p:spTree>
    <p:extLst>
      <p:ext uri="{BB962C8B-B14F-4D97-AF65-F5344CB8AC3E}">
        <p14:creationId xmlns:p14="http://schemas.microsoft.com/office/powerpoint/2010/main" val="1087037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3" y="252000"/>
            <a:ext cx="8146633" cy="471344"/>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301823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6"/>
            <a:ext cx="3960000" cy="2496277"/>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8"/>
            <a:ext cx="3960000" cy="2496277"/>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21" name="Text Placeholder 2"/>
          <p:cNvSpPr>
            <a:spLocks noGrp="1"/>
          </p:cNvSpPr>
          <p:nvPr>
            <p:ph type="body" sz="quarter" idx="13" hasCustomPrompt="1"/>
          </p:nvPr>
        </p:nvSpPr>
        <p:spPr>
          <a:xfrm>
            <a:off x="394580" y="596120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2" name="Text Placeholder 2"/>
          <p:cNvSpPr>
            <a:spLocks noGrp="1"/>
          </p:cNvSpPr>
          <p:nvPr>
            <p:ph type="body" sz="quarter" idx="17" hasCustomPrompt="1"/>
          </p:nvPr>
        </p:nvSpPr>
        <p:spPr>
          <a:xfrm rot="16200000">
            <a:off x="-924483" y="4678587"/>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3" name="Text Placeholder 2"/>
          <p:cNvSpPr>
            <a:spLocks noGrp="1"/>
          </p:cNvSpPr>
          <p:nvPr>
            <p:ph type="body" sz="quarter" idx="34" hasCustomPrompt="1"/>
          </p:nvPr>
        </p:nvSpPr>
        <p:spPr>
          <a:xfrm>
            <a:off x="4604729" y="5965822"/>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4" name="Text Placeholder 2"/>
          <p:cNvSpPr>
            <a:spLocks noGrp="1"/>
          </p:cNvSpPr>
          <p:nvPr>
            <p:ph type="body" sz="quarter" idx="35" hasCustomPrompt="1"/>
          </p:nvPr>
        </p:nvSpPr>
        <p:spPr>
          <a:xfrm rot="16200000">
            <a:off x="3288607" y="4678587"/>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5" name="Text Placeholder 2"/>
          <p:cNvSpPr>
            <a:spLocks noGrp="1"/>
          </p:cNvSpPr>
          <p:nvPr>
            <p:ph type="body" sz="quarter" idx="36" hasCustomPrompt="1"/>
          </p:nvPr>
        </p:nvSpPr>
        <p:spPr>
          <a:xfrm>
            <a:off x="4604729" y="2868165"/>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6" name="Text Placeholder 2"/>
          <p:cNvSpPr>
            <a:spLocks noGrp="1"/>
          </p:cNvSpPr>
          <p:nvPr>
            <p:ph type="body" sz="quarter" idx="37" hasCustomPrompt="1"/>
          </p:nvPr>
        </p:nvSpPr>
        <p:spPr>
          <a:xfrm rot="16200000">
            <a:off x="3285666" y="161405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77811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13" hasCustomPrompt="1"/>
          </p:nvPr>
        </p:nvSpPr>
        <p:spPr>
          <a:xfrm>
            <a:off x="394580"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17" hasCustomPrompt="1"/>
          </p:nvPr>
        </p:nvSpPr>
        <p:spPr>
          <a:xfrm rot="16200000">
            <a:off x="-924483"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4" hasCustomPrompt="1"/>
          </p:nvPr>
        </p:nvSpPr>
        <p:spPr>
          <a:xfrm>
            <a:off x="383696" y="296333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935365" y="1632000"/>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9391"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90330"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51012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6"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Text Placeholder 2"/>
          <p:cNvSpPr>
            <a:spLocks noGrp="1"/>
          </p:cNvSpPr>
          <p:nvPr>
            <p:ph type="body" sz="quarter" idx="17" hasCustomPrompt="1"/>
          </p:nvPr>
        </p:nvSpPr>
        <p:spPr>
          <a:xfrm rot="16200000">
            <a:off x="-924483" y="45778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1" name="Text Placeholder 2"/>
          <p:cNvSpPr>
            <a:spLocks noGrp="1"/>
          </p:cNvSpPr>
          <p:nvPr>
            <p:ph type="body" sz="quarter" idx="34" hasCustomPrompt="1"/>
          </p:nvPr>
        </p:nvSpPr>
        <p:spPr>
          <a:xfrm>
            <a:off x="383696" y="298896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8" name="Text Placeholder 2"/>
          <p:cNvSpPr>
            <a:spLocks noGrp="1"/>
          </p:cNvSpPr>
          <p:nvPr>
            <p:ph type="body" sz="quarter" idx="35" hasCustomPrompt="1"/>
          </p:nvPr>
        </p:nvSpPr>
        <p:spPr>
          <a:xfrm rot="16200000">
            <a:off x="-935365" y="163447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0" name="Text Placeholder 2"/>
          <p:cNvSpPr>
            <a:spLocks noGrp="1"/>
          </p:cNvSpPr>
          <p:nvPr>
            <p:ph type="body" sz="quarter" idx="36" hasCustomPrompt="1"/>
          </p:nvPr>
        </p:nvSpPr>
        <p:spPr>
          <a:xfrm>
            <a:off x="4609043" y="5921315"/>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1" name="Text Placeholder 2"/>
          <p:cNvSpPr>
            <a:spLocks noGrp="1"/>
          </p:cNvSpPr>
          <p:nvPr>
            <p:ph type="body" sz="quarter" idx="37" hasCustomPrompt="1"/>
          </p:nvPr>
        </p:nvSpPr>
        <p:spPr>
          <a:xfrm rot="16200000">
            <a:off x="3289982" y="457840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2" name="Text Placeholder 2"/>
          <p:cNvSpPr>
            <a:spLocks noGrp="1"/>
          </p:cNvSpPr>
          <p:nvPr>
            <p:ph type="body" sz="quarter" idx="38" hasCustomPrompt="1"/>
          </p:nvPr>
        </p:nvSpPr>
        <p:spPr>
          <a:xfrm>
            <a:off x="4609921" y="2988874"/>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9" hasCustomPrompt="1"/>
          </p:nvPr>
        </p:nvSpPr>
        <p:spPr>
          <a:xfrm rot="16200000">
            <a:off x="3290860" y="16112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9082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You may enter a short value statement here. You may highlight a specific point in white as appropriate. Max approx 20-25 words.</a:t>
            </a:r>
            <a:endParaRPr lang="en-US" sz="16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52016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897988" rtl="0" eaLnBrk="1" fontAlgn="auto" latinLnBrk="0" hangingPunct="1">
              <a:lnSpc>
                <a:spcPts val="1100"/>
              </a:lnSpc>
              <a:spcBef>
                <a:spcPts val="0"/>
              </a:spcBef>
              <a:spcAft>
                <a:spcPts val="0"/>
              </a:spcAft>
              <a:buClrTx/>
              <a:buSzTx/>
              <a:buFont typeface="Arial" pitchFamily="34" charset="0"/>
              <a:buNone/>
              <a:tabLst/>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2607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63610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2" y="252000"/>
            <a:ext cx="8146633" cy="471344"/>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32474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4000"/>
              </a:lnSpc>
              <a:spcBef>
                <a:spcPts val="0"/>
              </a:spcBef>
              <a:defRPr sz="285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1" y="3822177"/>
            <a:ext cx="7832405" cy="346249"/>
          </a:xfrm>
          <a:prstGeom prst="rect">
            <a:avLst/>
          </a:prstGeom>
        </p:spPr>
        <p:txBody>
          <a:bodyPr vert="horz" lIns="0" tIns="0" rIns="0" bIns="0">
            <a:noAutofit/>
          </a:bodyPr>
          <a:lstStyle>
            <a:lvl1pPr marL="0" indent="0">
              <a:lnSpc>
                <a:spcPts val="1500"/>
              </a:lnSpc>
              <a:spcBef>
                <a:spcPts val="0"/>
              </a:spcBef>
              <a:buNone/>
              <a:defRPr sz="1350" baseline="0">
                <a:latin typeface="Times New Roman"/>
                <a:cs typeface="Times New Roman"/>
              </a:defRPr>
            </a:lvl1pPr>
          </a:lstStyle>
          <a:p>
            <a:r>
              <a:rPr lang="en-US" sz="1800" dirty="0">
                <a:solidFill>
                  <a:schemeClr val="tx1"/>
                </a:solidFill>
              </a:rPr>
              <a:t>Click to edit master title style</a:t>
            </a:r>
            <a:endParaRPr lang="en-US" sz="140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2"/>
            <a:ext cx="864000" cy="261273"/>
          </a:xfrm>
          <a:prstGeom prst="rect">
            <a:avLst/>
          </a:prstGeom>
        </p:spPr>
      </p:pic>
    </p:spTree>
    <p:extLst>
      <p:ext uri="{BB962C8B-B14F-4D97-AF65-F5344CB8AC3E}">
        <p14:creationId xmlns:p14="http://schemas.microsoft.com/office/powerpoint/2010/main" val="400959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1" y="1399349"/>
            <a:ext cx="7504033" cy="683948"/>
          </a:xfrm>
          <a:prstGeom prst="rect">
            <a:avLst/>
          </a:prstGeom>
        </p:spPr>
        <p:txBody>
          <a:bodyPr lIns="0" tIns="0" rIns="0" bIns="0">
            <a:noAutofit/>
          </a:bodyPr>
          <a:lstStyle>
            <a:lvl1pPr>
              <a:lnSpc>
                <a:spcPts val="3000"/>
              </a:lnSpc>
              <a:spcBef>
                <a:spcPts val="0"/>
              </a:spcBef>
              <a:defRPr sz="285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500"/>
              </a:lnSpc>
              <a:spcBef>
                <a:spcPts val="0"/>
              </a:spcBef>
              <a:buNone/>
              <a:defRPr sz="1350" baseline="0">
                <a:solidFill>
                  <a:schemeClr val="bg1"/>
                </a:solidFill>
                <a:latin typeface="Times New Roman"/>
                <a:cs typeface="Times New Roman"/>
              </a:defRPr>
            </a:lvl1pPr>
          </a:lstStyle>
          <a:p>
            <a:r>
              <a:rPr lang="en-US" sz="1800" dirty="0">
                <a:solidFill>
                  <a:schemeClr val="bg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399826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3375"/>
              </a:lnSpc>
              <a:spcBef>
                <a:spcPts val="0"/>
              </a:spcBef>
              <a:defRPr sz="3225"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398124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950"/>
              </a:lnSpc>
              <a:spcBef>
                <a:spcPts val="900"/>
              </a:spcBef>
              <a:buClr>
                <a:schemeClr val="accent2"/>
              </a:buClr>
              <a:defRPr sz="1800">
                <a:latin typeface="Times New Roman"/>
                <a:cs typeface="Times New Roman"/>
              </a:defRPr>
            </a:lvl1pPr>
            <a:lvl2pPr marL="355453" indent="-177727">
              <a:lnSpc>
                <a:spcPts val="1950"/>
              </a:lnSpc>
              <a:spcBef>
                <a:spcPts val="216"/>
              </a:spcBef>
              <a:buClr>
                <a:schemeClr val="accent2"/>
              </a:buClr>
              <a:buFont typeface="Lucida Grande"/>
              <a:buChar char="-"/>
              <a:defRPr sz="1800">
                <a:latin typeface="Times New Roman"/>
                <a:cs typeface="Times New Roman"/>
              </a:defRPr>
            </a:lvl2pPr>
            <a:lvl3pPr marL="533180" indent="-177727">
              <a:lnSpc>
                <a:spcPts val="1650"/>
              </a:lnSpc>
              <a:buClr>
                <a:schemeClr val="accent2"/>
              </a:buClr>
              <a:buFont typeface="Lucida Grande"/>
              <a:buChar char="-"/>
              <a:defRPr sz="1650">
                <a:latin typeface="Times New Roman"/>
                <a:cs typeface="Times New Roman"/>
              </a:defRPr>
            </a:lvl3pPr>
            <a:lvl4pPr marL="541325" indent="-176209">
              <a:lnSpc>
                <a:spcPts val="1650"/>
              </a:lnSpc>
              <a:buClr>
                <a:schemeClr val="accent2"/>
              </a:buClr>
              <a:buFont typeface="Lucida Grande"/>
              <a:buChar char="-"/>
              <a:defRPr sz="1650">
                <a:latin typeface="Times New Roman"/>
                <a:cs typeface="Times New Roman"/>
              </a:defRPr>
            </a:lvl4pPr>
            <a:lvl5pPr marL="541325" indent="-176209">
              <a:lnSpc>
                <a:spcPts val="1650"/>
              </a:lnSpc>
              <a:buClr>
                <a:schemeClr val="accent2"/>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50982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4" name="Text Placeholder 2"/>
          <p:cNvSpPr>
            <a:spLocks noGrp="1"/>
          </p:cNvSpPr>
          <p:nvPr>
            <p:ph type="body" sz="quarter" idx="13" hasCustomPrompt="1"/>
          </p:nvPr>
        </p:nvSpPr>
        <p:spPr>
          <a:xfrm>
            <a:off x="394580"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5" name="Text Placeholder 2"/>
          <p:cNvSpPr>
            <a:spLocks noGrp="1"/>
          </p:cNvSpPr>
          <p:nvPr>
            <p:ph type="body" sz="quarter" idx="17" hasCustomPrompt="1"/>
          </p:nvPr>
        </p:nvSpPr>
        <p:spPr>
          <a:xfrm rot="16200000">
            <a:off x="-924483" y="4577855"/>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6" name="Text Placeholder 2"/>
          <p:cNvSpPr>
            <a:spLocks noGrp="1"/>
          </p:cNvSpPr>
          <p:nvPr>
            <p:ph type="body" sz="quarter" idx="34" hasCustomPrompt="1"/>
          </p:nvPr>
        </p:nvSpPr>
        <p:spPr>
          <a:xfrm>
            <a:off x="383696" y="297074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35" hasCustomPrompt="1"/>
          </p:nvPr>
        </p:nvSpPr>
        <p:spPr>
          <a:xfrm rot="16200000">
            <a:off x="-924483" y="1632262"/>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8" name="Text Placeholder 2"/>
          <p:cNvSpPr>
            <a:spLocks noGrp="1"/>
          </p:cNvSpPr>
          <p:nvPr>
            <p:ph type="body" sz="quarter" idx="36" hasCustomPrompt="1"/>
          </p:nvPr>
        </p:nvSpPr>
        <p:spPr>
          <a:xfrm>
            <a:off x="4619504" y="5931884"/>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9" name="Text Placeholder 2"/>
          <p:cNvSpPr>
            <a:spLocks noGrp="1"/>
          </p:cNvSpPr>
          <p:nvPr>
            <p:ph type="body" sz="quarter" idx="37" hasCustomPrompt="1"/>
          </p:nvPr>
        </p:nvSpPr>
        <p:spPr>
          <a:xfrm rot="16200000">
            <a:off x="3288607" y="4577855"/>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90604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38"/>
            <a:ext cx="8236266" cy="1351139"/>
          </a:xfrm>
          <a:prstGeom prst="rect">
            <a:avLst/>
          </a:prstGeom>
        </p:spPr>
        <p:txBody>
          <a:bodyPr wrap="square" lIns="0" tIns="0" rIns="0" bIns="0">
            <a:spAutoFit/>
          </a:bodyPr>
          <a:lstStyle>
            <a:lvl1pPr marL="0" indent="0">
              <a:buClr>
                <a:srgbClr val="F05023"/>
              </a:buClr>
              <a:buFontTx/>
              <a:buNone/>
              <a:defRPr sz="1800">
                <a:solidFill>
                  <a:srgbClr val="666666"/>
                </a:solidFill>
                <a:latin typeface="Times New Roman"/>
                <a:cs typeface="Times New Roman"/>
              </a:defRPr>
            </a:lvl1pPr>
            <a:lvl2pPr marL="177796" indent="-177796">
              <a:lnSpc>
                <a:spcPts val="1800"/>
              </a:lnSpc>
              <a:spcBef>
                <a:spcPts val="900"/>
              </a:spcBef>
              <a:buClr>
                <a:schemeClr val="accent2"/>
              </a:buClr>
              <a:buFont typeface="Arial"/>
              <a:buChar char="•"/>
              <a:defRPr sz="1650">
                <a:latin typeface="Times New Roman"/>
                <a:cs typeface="Times New Roman"/>
              </a:defRPr>
            </a:lvl2pPr>
            <a:lvl3pPr marL="361941" indent="-184145">
              <a:lnSpc>
                <a:spcPts val="1800"/>
              </a:lnSpc>
              <a:buClr>
                <a:schemeClr val="accent2"/>
              </a:buClr>
              <a:buFont typeface="Lucida Grande"/>
              <a:buChar char="-"/>
              <a:defRPr sz="1650">
                <a:latin typeface="Times New Roman"/>
                <a:cs typeface="Times New Roman"/>
              </a:defRPr>
            </a:lvl3pPr>
            <a:lvl4pPr marL="361941" indent="-184145">
              <a:lnSpc>
                <a:spcPts val="1800"/>
              </a:lnSpc>
              <a:buClr>
                <a:srgbClr val="28AAE1"/>
              </a:buClr>
              <a:buFont typeface="Lucida Grande"/>
              <a:buChar char="-"/>
              <a:defRPr sz="1650">
                <a:latin typeface="Times New Roman"/>
                <a:cs typeface="Times New Roman"/>
              </a:defRPr>
            </a:lvl4pPr>
            <a:lvl5pPr marL="361941" indent="-184145">
              <a:lnSpc>
                <a:spcPts val="1800"/>
              </a:lnSpc>
              <a:buClr>
                <a:srgbClr val="28AAE1"/>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4"/>
            <a:ext cx="287338" cy="254441"/>
          </a:xfrm>
          <a:prstGeom prst="rect">
            <a:avLst/>
          </a:prstGeom>
        </p:spPr>
        <p:txBody>
          <a:bodyPr lIns="0" tIns="0" rIns="0" bIns="144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endParaRPr lang="en-US" sz="8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8" name="Rectangle 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404844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98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2400" b="0" dirty="0">
                <a:solidFill>
                  <a:srgbClr val="FFFFFF"/>
                </a:solidFill>
                <a:latin typeface="Arial"/>
                <a:cs typeface="ＭＳ Ｐゴシック"/>
              </a:rPr>
              <a:pPr eaLnBrk="1" fontAlgn="auto" hangingPunct="1">
                <a:spcBef>
                  <a:spcPts val="0"/>
                </a:spcBef>
                <a:spcAft>
                  <a:spcPts val="0"/>
                </a:spcAft>
                <a:defRPr/>
              </a:pPr>
              <a:t>‹#›</a:t>
            </a:fld>
            <a:r>
              <a:rPr lang="en-US" sz="24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06699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4"/>
            <a:ext cx="8278100" cy="5474969"/>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1"/>
            <a:ext cx="7796920" cy="226339"/>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Text Placeholder 2"/>
          <p:cNvSpPr>
            <a:spLocks noGrp="1"/>
          </p:cNvSpPr>
          <p:nvPr>
            <p:ph type="body" sz="quarter" idx="17" hasCustomPrompt="1"/>
          </p:nvPr>
        </p:nvSpPr>
        <p:spPr>
          <a:xfrm rot="16200000">
            <a:off x="-924480" y="449799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2" name="Rectangle 11"/>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27921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6" name="Text Placeholder 2"/>
          <p:cNvSpPr>
            <a:spLocks noGrp="1"/>
          </p:cNvSpPr>
          <p:nvPr>
            <p:ph type="body" sz="quarter" idx="13" hasCustomPrompt="1"/>
          </p:nvPr>
        </p:nvSpPr>
        <p:spPr>
          <a:xfrm>
            <a:off x="394580" y="597243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7" name="Text Placeholder 2"/>
          <p:cNvSpPr>
            <a:spLocks noGrp="1"/>
          </p:cNvSpPr>
          <p:nvPr>
            <p:ph type="body" sz="quarter" idx="17" hasCustomPrompt="1"/>
          </p:nvPr>
        </p:nvSpPr>
        <p:spPr>
          <a:xfrm rot="16200000">
            <a:off x="-924483" y="463401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2" name="Text Placeholder 2"/>
          <p:cNvSpPr>
            <a:spLocks noGrp="1"/>
          </p:cNvSpPr>
          <p:nvPr>
            <p:ph type="body" sz="quarter" idx="34" hasCustomPrompt="1"/>
          </p:nvPr>
        </p:nvSpPr>
        <p:spPr>
          <a:xfrm>
            <a:off x="4618901" y="597278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35" hasCustomPrompt="1"/>
          </p:nvPr>
        </p:nvSpPr>
        <p:spPr>
          <a:xfrm rot="16200000">
            <a:off x="3299840" y="466136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374148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4"/>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6"/>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1" name="Text Placeholder 2"/>
          <p:cNvSpPr>
            <a:spLocks noGrp="1"/>
          </p:cNvSpPr>
          <p:nvPr>
            <p:ph type="body" sz="quarter" idx="13" hasCustomPrompt="1"/>
          </p:nvPr>
        </p:nvSpPr>
        <p:spPr>
          <a:xfrm>
            <a:off x="394580" y="596119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2" name="Text Placeholder 2"/>
          <p:cNvSpPr>
            <a:spLocks noGrp="1"/>
          </p:cNvSpPr>
          <p:nvPr>
            <p:ph type="body" sz="quarter" idx="17" hasCustomPrompt="1"/>
          </p:nvPr>
        </p:nvSpPr>
        <p:spPr>
          <a:xfrm rot="16200000">
            <a:off x="-924483"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3" name="Text Placeholder 2"/>
          <p:cNvSpPr>
            <a:spLocks noGrp="1"/>
          </p:cNvSpPr>
          <p:nvPr>
            <p:ph type="body" sz="quarter" idx="34" hasCustomPrompt="1"/>
          </p:nvPr>
        </p:nvSpPr>
        <p:spPr>
          <a:xfrm>
            <a:off x="4604729" y="596582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3288607"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4729" y="2868163"/>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85666" y="161405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28519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383696" y="297074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924483" y="163226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619504" y="593188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88607"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27446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3"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9" name="Text Placeholder 2"/>
          <p:cNvSpPr>
            <a:spLocks noGrp="1"/>
          </p:cNvSpPr>
          <p:nvPr>
            <p:ph type="body" sz="quarter" idx="34" hasCustomPrompt="1"/>
          </p:nvPr>
        </p:nvSpPr>
        <p:spPr>
          <a:xfrm>
            <a:off x="4607669"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5" hasCustomPrompt="1"/>
          </p:nvPr>
        </p:nvSpPr>
        <p:spPr>
          <a:xfrm rot="16200000">
            <a:off x="3288607"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5" name="Text Placeholder 2"/>
          <p:cNvSpPr>
            <a:spLocks noGrp="1"/>
          </p:cNvSpPr>
          <p:nvPr>
            <p:ph type="body" sz="quarter" idx="37" hasCustomPrompt="1"/>
          </p:nvPr>
        </p:nvSpPr>
        <p:spPr>
          <a:xfrm rot="16200000">
            <a:off x="-924483"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7" name="Text Placeholder 2"/>
          <p:cNvSpPr>
            <a:spLocks noGrp="1"/>
          </p:cNvSpPr>
          <p:nvPr>
            <p:ph type="body" sz="quarter" idx="39" hasCustomPrompt="1"/>
          </p:nvPr>
        </p:nvSpPr>
        <p:spPr>
          <a:xfrm rot="16200000">
            <a:off x="3272950"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07673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7" name="Text Placeholder 2"/>
          <p:cNvSpPr>
            <a:spLocks noGrp="1"/>
          </p:cNvSpPr>
          <p:nvPr>
            <p:ph type="body" sz="quarter" idx="13" hasCustomPrompt="1"/>
          </p:nvPr>
        </p:nvSpPr>
        <p:spPr>
          <a:xfrm>
            <a:off x="396002" y="5966492"/>
            <a:ext cx="7104393" cy="207581"/>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9" name="Text Placeholder 2"/>
          <p:cNvSpPr>
            <a:spLocks noGrp="1"/>
          </p:cNvSpPr>
          <p:nvPr>
            <p:ph type="body" sz="quarter" idx="17" hasCustomPrompt="1"/>
          </p:nvPr>
        </p:nvSpPr>
        <p:spPr>
          <a:xfrm rot="16200000">
            <a:off x="-92306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48487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1" name="Text Placeholder 2"/>
          <p:cNvSpPr>
            <a:spLocks noGrp="1"/>
          </p:cNvSpPr>
          <p:nvPr>
            <p:ph type="body" sz="quarter" idx="34" hasCustomPrompt="1"/>
          </p:nvPr>
        </p:nvSpPr>
        <p:spPr>
          <a:xfrm>
            <a:off x="391094"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2"/>
          <p:cNvSpPr>
            <a:spLocks noGrp="1"/>
          </p:cNvSpPr>
          <p:nvPr>
            <p:ph type="body" sz="quarter" idx="17" hasCustomPrompt="1"/>
          </p:nvPr>
        </p:nvSpPr>
        <p:spPr>
          <a:xfrm rot="16200000">
            <a:off x="-927967"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5" hasCustomPrompt="1"/>
          </p:nvPr>
        </p:nvSpPr>
        <p:spPr>
          <a:xfrm>
            <a:off x="4609391"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0" name="Text Placeholder 2"/>
          <p:cNvSpPr>
            <a:spLocks noGrp="1"/>
          </p:cNvSpPr>
          <p:nvPr>
            <p:ph type="body" sz="quarter" idx="36" hasCustomPrompt="1"/>
          </p:nvPr>
        </p:nvSpPr>
        <p:spPr>
          <a:xfrm rot="16200000">
            <a:off x="329033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0" name="Rectangle 9"/>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51062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4622621"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3303560"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597565" y="296328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78503" y="159722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40873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23" name="Text Placeholder 2"/>
          <p:cNvSpPr>
            <a:spLocks noGrp="1"/>
          </p:cNvSpPr>
          <p:nvPr>
            <p:ph type="body" sz="quarter" idx="13" hasCustomPrompt="1"/>
          </p:nvPr>
        </p:nvSpPr>
        <p:spPr>
          <a:xfrm>
            <a:off x="394580"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17" hasCustomPrompt="1"/>
          </p:nvPr>
        </p:nvSpPr>
        <p:spPr>
          <a:xfrm rot="16200000">
            <a:off x="-924483"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9" name="Text Placeholder 2"/>
          <p:cNvSpPr>
            <a:spLocks noGrp="1"/>
          </p:cNvSpPr>
          <p:nvPr>
            <p:ph type="body" sz="quarter" idx="34" hasCustomPrompt="1"/>
          </p:nvPr>
        </p:nvSpPr>
        <p:spPr>
          <a:xfrm>
            <a:off x="4607669"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3" name="Text Placeholder 2"/>
          <p:cNvSpPr>
            <a:spLocks noGrp="1"/>
          </p:cNvSpPr>
          <p:nvPr>
            <p:ph type="body" sz="quarter" idx="35" hasCustomPrompt="1"/>
          </p:nvPr>
        </p:nvSpPr>
        <p:spPr>
          <a:xfrm rot="16200000">
            <a:off x="3288607"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5" name="Text Placeholder 2"/>
          <p:cNvSpPr>
            <a:spLocks noGrp="1"/>
          </p:cNvSpPr>
          <p:nvPr>
            <p:ph type="body" sz="quarter" idx="37" hasCustomPrompt="1"/>
          </p:nvPr>
        </p:nvSpPr>
        <p:spPr>
          <a:xfrm rot="16200000">
            <a:off x="-924483" y="1620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7" name="Text Placeholder 2"/>
          <p:cNvSpPr>
            <a:spLocks noGrp="1"/>
          </p:cNvSpPr>
          <p:nvPr>
            <p:ph type="body" sz="quarter" idx="39" hasCustomPrompt="1"/>
          </p:nvPr>
        </p:nvSpPr>
        <p:spPr>
          <a:xfrm rot="16200000">
            <a:off x="3272950" y="1620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6" name="Rectangle 15"/>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40179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13" hasCustomPrompt="1"/>
          </p:nvPr>
        </p:nvSpPr>
        <p:spPr>
          <a:xfrm>
            <a:off x="394580"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17" hasCustomPrompt="1"/>
          </p:nvPr>
        </p:nvSpPr>
        <p:spPr>
          <a:xfrm rot="16200000">
            <a:off x="-924483"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4" hasCustomPrompt="1"/>
          </p:nvPr>
        </p:nvSpPr>
        <p:spPr>
          <a:xfrm>
            <a:off x="383696" y="296333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935365" y="1632000"/>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9391"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90330"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08282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6"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Text Placeholder 2"/>
          <p:cNvSpPr>
            <a:spLocks noGrp="1"/>
          </p:cNvSpPr>
          <p:nvPr>
            <p:ph type="body" sz="quarter" idx="17" hasCustomPrompt="1"/>
          </p:nvPr>
        </p:nvSpPr>
        <p:spPr>
          <a:xfrm rot="16200000">
            <a:off x="-924483" y="45778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1" name="Text Placeholder 2"/>
          <p:cNvSpPr>
            <a:spLocks noGrp="1"/>
          </p:cNvSpPr>
          <p:nvPr>
            <p:ph type="body" sz="quarter" idx="34" hasCustomPrompt="1"/>
          </p:nvPr>
        </p:nvSpPr>
        <p:spPr>
          <a:xfrm>
            <a:off x="383696" y="298896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8" name="Text Placeholder 2"/>
          <p:cNvSpPr>
            <a:spLocks noGrp="1"/>
          </p:cNvSpPr>
          <p:nvPr>
            <p:ph type="body" sz="quarter" idx="35" hasCustomPrompt="1"/>
          </p:nvPr>
        </p:nvSpPr>
        <p:spPr>
          <a:xfrm rot="16200000">
            <a:off x="-935365" y="163447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0" name="Text Placeholder 2"/>
          <p:cNvSpPr>
            <a:spLocks noGrp="1"/>
          </p:cNvSpPr>
          <p:nvPr>
            <p:ph type="body" sz="quarter" idx="36" hasCustomPrompt="1"/>
          </p:nvPr>
        </p:nvSpPr>
        <p:spPr>
          <a:xfrm>
            <a:off x="4609043" y="5921315"/>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1" name="Text Placeholder 2"/>
          <p:cNvSpPr>
            <a:spLocks noGrp="1"/>
          </p:cNvSpPr>
          <p:nvPr>
            <p:ph type="body" sz="quarter" idx="37" hasCustomPrompt="1"/>
          </p:nvPr>
        </p:nvSpPr>
        <p:spPr>
          <a:xfrm rot="16200000">
            <a:off x="3289982" y="457840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2" name="Text Placeholder 2"/>
          <p:cNvSpPr>
            <a:spLocks noGrp="1"/>
          </p:cNvSpPr>
          <p:nvPr>
            <p:ph type="body" sz="quarter" idx="38" hasCustomPrompt="1"/>
          </p:nvPr>
        </p:nvSpPr>
        <p:spPr>
          <a:xfrm>
            <a:off x="4609921" y="2988874"/>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9" hasCustomPrompt="1"/>
          </p:nvPr>
        </p:nvSpPr>
        <p:spPr>
          <a:xfrm rot="16200000">
            <a:off x="3290860" y="16112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72256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You may enter a short value statement here. You may highlight a specific point in white as appropriate. Max approx 20-25 words.</a:t>
            </a:r>
            <a:endParaRPr lang="en-US" sz="16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17570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897988" rtl="0" eaLnBrk="1" fontAlgn="auto" latinLnBrk="0" hangingPunct="1">
              <a:lnSpc>
                <a:spcPts val="1100"/>
              </a:lnSpc>
              <a:spcBef>
                <a:spcPts val="0"/>
              </a:spcBef>
              <a:spcAft>
                <a:spcPts val="0"/>
              </a:spcAft>
              <a:buClrTx/>
              <a:buSzTx/>
              <a:buFont typeface="Arial" pitchFamily="34" charset="0"/>
              <a:buNone/>
              <a:tabLst/>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88428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62383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2" y="252000"/>
            <a:ext cx="8146633" cy="471344"/>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103964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4000"/>
              </a:lnSpc>
              <a:spcBef>
                <a:spcPts val="0"/>
              </a:spcBef>
              <a:defRPr sz="285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1" y="3822177"/>
            <a:ext cx="7832405" cy="346249"/>
          </a:xfrm>
          <a:prstGeom prst="rect">
            <a:avLst/>
          </a:prstGeom>
        </p:spPr>
        <p:txBody>
          <a:bodyPr vert="horz" lIns="0" tIns="0" rIns="0" bIns="0">
            <a:noAutofit/>
          </a:bodyPr>
          <a:lstStyle>
            <a:lvl1pPr marL="0" indent="0">
              <a:lnSpc>
                <a:spcPts val="1500"/>
              </a:lnSpc>
              <a:spcBef>
                <a:spcPts val="0"/>
              </a:spcBef>
              <a:buNone/>
              <a:defRPr sz="1350" baseline="0">
                <a:latin typeface="Times New Roman"/>
                <a:cs typeface="Times New Roman"/>
              </a:defRPr>
            </a:lvl1pPr>
          </a:lstStyle>
          <a:p>
            <a:r>
              <a:rPr lang="en-US" sz="1800" dirty="0">
                <a:solidFill>
                  <a:schemeClr val="tx1"/>
                </a:solidFill>
              </a:rPr>
              <a:t>Click to edit master title style</a:t>
            </a:r>
            <a:endParaRPr lang="en-US" sz="140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2"/>
            <a:ext cx="864000" cy="261273"/>
          </a:xfrm>
          <a:prstGeom prst="rect">
            <a:avLst/>
          </a:prstGeom>
        </p:spPr>
      </p:pic>
    </p:spTree>
    <p:extLst>
      <p:ext uri="{BB962C8B-B14F-4D97-AF65-F5344CB8AC3E}">
        <p14:creationId xmlns:p14="http://schemas.microsoft.com/office/powerpoint/2010/main" val="331919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1" y="1399349"/>
            <a:ext cx="7504033" cy="683948"/>
          </a:xfrm>
          <a:prstGeom prst="rect">
            <a:avLst/>
          </a:prstGeom>
        </p:spPr>
        <p:txBody>
          <a:bodyPr lIns="0" tIns="0" rIns="0" bIns="0">
            <a:noAutofit/>
          </a:bodyPr>
          <a:lstStyle>
            <a:lvl1pPr>
              <a:lnSpc>
                <a:spcPts val="3000"/>
              </a:lnSpc>
              <a:spcBef>
                <a:spcPts val="0"/>
              </a:spcBef>
              <a:defRPr sz="285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500"/>
              </a:lnSpc>
              <a:spcBef>
                <a:spcPts val="0"/>
              </a:spcBef>
              <a:buNone/>
              <a:defRPr sz="1350" baseline="0">
                <a:solidFill>
                  <a:schemeClr val="bg1"/>
                </a:solidFill>
                <a:latin typeface="Times New Roman"/>
                <a:cs typeface="Times New Roman"/>
              </a:defRPr>
            </a:lvl1pPr>
          </a:lstStyle>
          <a:p>
            <a:r>
              <a:rPr lang="en-US" sz="1800" dirty="0">
                <a:solidFill>
                  <a:schemeClr val="bg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165412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3375"/>
              </a:lnSpc>
              <a:spcBef>
                <a:spcPts val="0"/>
              </a:spcBef>
              <a:defRPr sz="3225"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259826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950"/>
              </a:lnSpc>
              <a:spcBef>
                <a:spcPts val="900"/>
              </a:spcBef>
              <a:buClr>
                <a:schemeClr val="accent2"/>
              </a:buClr>
              <a:defRPr sz="1800">
                <a:latin typeface="Times New Roman"/>
                <a:cs typeface="Times New Roman"/>
              </a:defRPr>
            </a:lvl1pPr>
            <a:lvl2pPr marL="355453" indent="-177727">
              <a:lnSpc>
                <a:spcPts val="1950"/>
              </a:lnSpc>
              <a:spcBef>
                <a:spcPts val="216"/>
              </a:spcBef>
              <a:buClr>
                <a:schemeClr val="accent2"/>
              </a:buClr>
              <a:buFont typeface="Lucida Grande"/>
              <a:buChar char="-"/>
              <a:defRPr sz="1800">
                <a:latin typeface="Times New Roman"/>
                <a:cs typeface="Times New Roman"/>
              </a:defRPr>
            </a:lvl2pPr>
            <a:lvl3pPr marL="533180" indent="-177727">
              <a:lnSpc>
                <a:spcPts val="1650"/>
              </a:lnSpc>
              <a:buClr>
                <a:schemeClr val="accent2"/>
              </a:buClr>
              <a:buFont typeface="Lucida Grande"/>
              <a:buChar char="-"/>
              <a:defRPr sz="1650">
                <a:latin typeface="Times New Roman"/>
                <a:cs typeface="Times New Roman"/>
              </a:defRPr>
            </a:lvl3pPr>
            <a:lvl4pPr marL="541325" indent="-176209">
              <a:lnSpc>
                <a:spcPts val="1650"/>
              </a:lnSpc>
              <a:buClr>
                <a:schemeClr val="accent2"/>
              </a:buClr>
              <a:buFont typeface="Lucida Grande"/>
              <a:buChar char="-"/>
              <a:defRPr sz="1650">
                <a:latin typeface="Times New Roman"/>
                <a:cs typeface="Times New Roman"/>
              </a:defRPr>
            </a:lvl4pPr>
            <a:lvl5pPr marL="541325" indent="-176209">
              <a:lnSpc>
                <a:spcPts val="1650"/>
              </a:lnSpc>
              <a:buClr>
                <a:schemeClr val="accent2"/>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10183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7" name="Text Placeholder 2"/>
          <p:cNvSpPr>
            <a:spLocks noGrp="1"/>
          </p:cNvSpPr>
          <p:nvPr>
            <p:ph type="body" sz="quarter" idx="13" hasCustomPrompt="1"/>
          </p:nvPr>
        </p:nvSpPr>
        <p:spPr>
          <a:xfrm>
            <a:off x="396002" y="5966494"/>
            <a:ext cx="7104393" cy="207581"/>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9" name="Text Placeholder 2"/>
          <p:cNvSpPr>
            <a:spLocks noGrp="1"/>
          </p:cNvSpPr>
          <p:nvPr>
            <p:ph type="body" sz="quarter" idx="17" hasCustomPrompt="1"/>
          </p:nvPr>
        </p:nvSpPr>
        <p:spPr>
          <a:xfrm rot="16200000">
            <a:off x="-923061"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1" name="Rectangle 10"/>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72105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38"/>
            <a:ext cx="8236266" cy="1351139"/>
          </a:xfrm>
          <a:prstGeom prst="rect">
            <a:avLst/>
          </a:prstGeom>
        </p:spPr>
        <p:txBody>
          <a:bodyPr wrap="square" lIns="0" tIns="0" rIns="0" bIns="0">
            <a:spAutoFit/>
          </a:bodyPr>
          <a:lstStyle>
            <a:lvl1pPr marL="0" indent="0">
              <a:buClr>
                <a:srgbClr val="F05023"/>
              </a:buClr>
              <a:buFontTx/>
              <a:buNone/>
              <a:defRPr sz="1800">
                <a:solidFill>
                  <a:srgbClr val="666666"/>
                </a:solidFill>
                <a:latin typeface="Times New Roman"/>
                <a:cs typeface="Times New Roman"/>
              </a:defRPr>
            </a:lvl1pPr>
            <a:lvl2pPr marL="177796" indent="-177796">
              <a:lnSpc>
                <a:spcPts val="1800"/>
              </a:lnSpc>
              <a:spcBef>
                <a:spcPts val="900"/>
              </a:spcBef>
              <a:buClr>
                <a:schemeClr val="accent2"/>
              </a:buClr>
              <a:buFont typeface="Arial"/>
              <a:buChar char="•"/>
              <a:defRPr sz="1650">
                <a:latin typeface="Times New Roman"/>
                <a:cs typeface="Times New Roman"/>
              </a:defRPr>
            </a:lvl2pPr>
            <a:lvl3pPr marL="361941" indent="-184145">
              <a:lnSpc>
                <a:spcPts val="1800"/>
              </a:lnSpc>
              <a:buClr>
                <a:schemeClr val="accent2"/>
              </a:buClr>
              <a:buFont typeface="Lucida Grande"/>
              <a:buChar char="-"/>
              <a:defRPr sz="1650">
                <a:latin typeface="Times New Roman"/>
                <a:cs typeface="Times New Roman"/>
              </a:defRPr>
            </a:lvl3pPr>
            <a:lvl4pPr marL="361941" indent="-184145">
              <a:lnSpc>
                <a:spcPts val="1800"/>
              </a:lnSpc>
              <a:buClr>
                <a:srgbClr val="28AAE1"/>
              </a:buClr>
              <a:buFont typeface="Lucida Grande"/>
              <a:buChar char="-"/>
              <a:defRPr sz="1650">
                <a:latin typeface="Times New Roman"/>
                <a:cs typeface="Times New Roman"/>
              </a:defRPr>
            </a:lvl4pPr>
            <a:lvl5pPr marL="361941" indent="-184145">
              <a:lnSpc>
                <a:spcPts val="1800"/>
              </a:lnSpc>
              <a:buClr>
                <a:srgbClr val="28AAE1"/>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4"/>
            <a:ext cx="287338" cy="254441"/>
          </a:xfrm>
          <a:prstGeom prst="rect">
            <a:avLst/>
          </a:prstGeom>
        </p:spPr>
        <p:txBody>
          <a:bodyPr lIns="0" tIns="0" rIns="0" bIns="144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endParaRPr lang="en-US" sz="8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8" name="Rectangle 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627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98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2400" b="0" dirty="0">
                <a:solidFill>
                  <a:srgbClr val="FFFFFF"/>
                </a:solidFill>
                <a:latin typeface="Arial"/>
                <a:cs typeface="ＭＳ Ｐゴシック"/>
              </a:rPr>
              <a:pPr eaLnBrk="1" fontAlgn="auto" hangingPunct="1">
                <a:spcBef>
                  <a:spcPts val="0"/>
                </a:spcBef>
                <a:spcAft>
                  <a:spcPts val="0"/>
                </a:spcAft>
                <a:defRPr/>
              </a:pPr>
              <a:t>‹#›</a:t>
            </a:fld>
            <a:r>
              <a:rPr lang="en-US" sz="24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4694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4"/>
            <a:ext cx="8278100" cy="5474969"/>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1"/>
            <a:ext cx="7796920" cy="226339"/>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Text Placeholder 2"/>
          <p:cNvSpPr>
            <a:spLocks noGrp="1"/>
          </p:cNvSpPr>
          <p:nvPr>
            <p:ph type="body" sz="quarter" idx="17" hasCustomPrompt="1"/>
          </p:nvPr>
        </p:nvSpPr>
        <p:spPr>
          <a:xfrm rot="16200000">
            <a:off x="-924480" y="449799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2" name="Rectangle 11"/>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0502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6" name="Text Placeholder 2"/>
          <p:cNvSpPr>
            <a:spLocks noGrp="1"/>
          </p:cNvSpPr>
          <p:nvPr>
            <p:ph type="body" sz="quarter" idx="13" hasCustomPrompt="1"/>
          </p:nvPr>
        </p:nvSpPr>
        <p:spPr>
          <a:xfrm>
            <a:off x="394580" y="597243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7" name="Text Placeholder 2"/>
          <p:cNvSpPr>
            <a:spLocks noGrp="1"/>
          </p:cNvSpPr>
          <p:nvPr>
            <p:ph type="body" sz="quarter" idx="17" hasCustomPrompt="1"/>
          </p:nvPr>
        </p:nvSpPr>
        <p:spPr>
          <a:xfrm rot="16200000">
            <a:off x="-924483" y="463401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2" name="Text Placeholder 2"/>
          <p:cNvSpPr>
            <a:spLocks noGrp="1"/>
          </p:cNvSpPr>
          <p:nvPr>
            <p:ph type="body" sz="quarter" idx="34" hasCustomPrompt="1"/>
          </p:nvPr>
        </p:nvSpPr>
        <p:spPr>
          <a:xfrm>
            <a:off x="4618901" y="597278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35" hasCustomPrompt="1"/>
          </p:nvPr>
        </p:nvSpPr>
        <p:spPr>
          <a:xfrm rot="16200000">
            <a:off x="3299840" y="466136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305891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4"/>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6"/>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1" name="Text Placeholder 2"/>
          <p:cNvSpPr>
            <a:spLocks noGrp="1"/>
          </p:cNvSpPr>
          <p:nvPr>
            <p:ph type="body" sz="quarter" idx="13" hasCustomPrompt="1"/>
          </p:nvPr>
        </p:nvSpPr>
        <p:spPr>
          <a:xfrm>
            <a:off x="394580" y="596119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2" name="Text Placeholder 2"/>
          <p:cNvSpPr>
            <a:spLocks noGrp="1"/>
          </p:cNvSpPr>
          <p:nvPr>
            <p:ph type="body" sz="quarter" idx="17" hasCustomPrompt="1"/>
          </p:nvPr>
        </p:nvSpPr>
        <p:spPr>
          <a:xfrm rot="16200000">
            <a:off x="-924483"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3" name="Text Placeholder 2"/>
          <p:cNvSpPr>
            <a:spLocks noGrp="1"/>
          </p:cNvSpPr>
          <p:nvPr>
            <p:ph type="body" sz="quarter" idx="34" hasCustomPrompt="1"/>
          </p:nvPr>
        </p:nvSpPr>
        <p:spPr>
          <a:xfrm>
            <a:off x="4604729" y="596582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3288607"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4729" y="2868163"/>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85666" y="161405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0643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383696" y="297074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924483" y="163226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619504" y="593188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88607"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26412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3"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9" name="Text Placeholder 2"/>
          <p:cNvSpPr>
            <a:spLocks noGrp="1"/>
          </p:cNvSpPr>
          <p:nvPr>
            <p:ph type="body" sz="quarter" idx="34" hasCustomPrompt="1"/>
          </p:nvPr>
        </p:nvSpPr>
        <p:spPr>
          <a:xfrm>
            <a:off x="4607669"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5" hasCustomPrompt="1"/>
          </p:nvPr>
        </p:nvSpPr>
        <p:spPr>
          <a:xfrm rot="16200000">
            <a:off x="3288607"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5" name="Text Placeholder 2"/>
          <p:cNvSpPr>
            <a:spLocks noGrp="1"/>
          </p:cNvSpPr>
          <p:nvPr>
            <p:ph type="body" sz="quarter" idx="37" hasCustomPrompt="1"/>
          </p:nvPr>
        </p:nvSpPr>
        <p:spPr>
          <a:xfrm rot="16200000">
            <a:off x="-924483"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7" name="Text Placeholder 2"/>
          <p:cNvSpPr>
            <a:spLocks noGrp="1"/>
          </p:cNvSpPr>
          <p:nvPr>
            <p:ph type="body" sz="quarter" idx="39" hasCustomPrompt="1"/>
          </p:nvPr>
        </p:nvSpPr>
        <p:spPr>
          <a:xfrm rot="16200000">
            <a:off x="3272950"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5396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7" name="Text Placeholder 2"/>
          <p:cNvSpPr>
            <a:spLocks noGrp="1"/>
          </p:cNvSpPr>
          <p:nvPr>
            <p:ph type="body" sz="quarter" idx="13" hasCustomPrompt="1"/>
          </p:nvPr>
        </p:nvSpPr>
        <p:spPr>
          <a:xfrm>
            <a:off x="396002" y="5966492"/>
            <a:ext cx="7104393" cy="207581"/>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9" name="Text Placeholder 2"/>
          <p:cNvSpPr>
            <a:spLocks noGrp="1"/>
          </p:cNvSpPr>
          <p:nvPr>
            <p:ph type="body" sz="quarter" idx="17" hasCustomPrompt="1"/>
          </p:nvPr>
        </p:nvSpPr>
        <p:spPr>
          <a:xfrm rot="16200000">
            <a:off x="-92306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20025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1" name="Text Placeholder 2"/>
          <p:cNvSpPr>
            <a:spLocks noGrp="1"/>
          </p:cNvSpPr>
          <p:nvPr>
            <p:ph type="body" sz="quarter" idx="34" hasCustomPrompt="1"/>
          </p:nvPr>
        </p:nvSpPr>
        <p:spPr>
          <a:xfrm>
            <a:off x="391094"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2"/>
          <p:cNvSpPr>
            <a:spLocks noGrp="1"/>
          </p:cNvSpPr>
          <p:nvPr>
            <p:ph type="body" sz="quarter" idx="17" hasCustomPrompt="1"/>
          </p:nvPr>
        </p:nvSpPr>
        <p:spPr>
          <a:xfrm rot="16200000">
            <a:off x="-927967"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5" hasCustomPrompt="1"/>
          </p:nvPr>
        </p:nvSpPr>
        <p:spPr>
          <a:xfrm>
            <a:off x="4609391"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0" name="Text Placeholder 2"/>
          <p:cNvSpPr>
            <a:spLocks noGrp="1"/>
          </p:cNvSpPr>
          <p:nvPr>
            <p:ph type="body" sz="quarter" idx="36" hasCustomPrompt="1"/>
          </p:nvPr>
        </p:nvSpPr>
        <p:spPr>
          <a:xfrm rot="16200000">
            <a:off x="329033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0" name="Rectangle 9"/>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18628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4622621"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3303560"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597565" y="296328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78503" y="159722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23655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1" name="Text Placeholder 2"/>
          <p:cNvSpPr>
            <a:spLocks noGrp="1"/>
          </p:cNvSpPr>
          <p:nvPr>
            <p:ph type="body" sz="quarter" idx="34" hasCustomPrompt="1"/>
          </p:nvPr>
        </p:nvSpPr>
        <p:spPr>
          <a:xfrm>
            <a:off x="391094" y="5931769"/>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2" name="Text Placeholder 2"/>
          <p:cNvSpPr>
            <a:spLocks noGrp="1"/>
          </p:cNvSpPr>
          <p:nvPr>
            <p:ph type="body" sz="quarter" idx="17" hasCustomPrompt="1"/>
          </p:nvPr>
        </p:nvSpPr>
        <p:spPr>
          <a:xfrm rot="16200000">
            <a:off x="-927967"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9" name="Text Placeholder 2"/>
          <p:cNvSpPr>
            <a:spLocks noGrp="1"/>
          </p:cNvSpPr>
          <p:nvPr>
            <p:ph type="body" sz="quarter" idx="35" hasCustomPrompt="1"/>
          </p:nvPr>
        </p:nvSpPr>
        <p:spPr>
          <a:xfrm>
            <a:off x="4609391" y="5931769"/>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0" name="Text Placeholder 2"/>
          <p:cNvSpPr>
            <a:spLocks noGrp="1"/>
          </p:cNvSpPr>
          <p:nvPr>
            <p:ph type="body" sz="quarter" idx="36" hasCustomPrompt="1"/>
          </p:nvPr>
        </p:nvSpPr>
        <p:spPr>
          <a:xfrm rot="16200000">
            <a:off x="3290331"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0" name="Rectangle 9"/>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71776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13" hasCustomPrompt="1"/>
          </p:nvPr>
        </p:nvSpPr>
        <p:spPr>
          <a:xfrm>
            <a:off x="394580"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17" hasCustomPrompt="1"/>
          </p:nvPr>
        </p:nvSpPr>
        <p:spPr>
          <a:xfrm rot="16200000">
            <a:off x="-924483"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4" hasCustomPrompt="1"/>
          </p:nvPr>
        </p:nvSpPr>
        <p:spPr>
          <a:xfrm>
            <a:off x="383696" y="296333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935365" y="1632000"/>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9391"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90330"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6433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6"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Text Placeholder 2"/>
          <p:cNvSpPr>
            <a:spLocks noGrp="1"/>
          </p:cNvSpPr>
          <p:nvPr>
            <p:ph type="body" sz="quarter" idx="17" hasCustomPrompt="1"/>
          </p:nvPr>
        </p:nvSpPr>
        <p:spPr>
          <a:xfrm rot="16200000">
            <a:off x="-924483" y="45778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1" name="Text Placeholder 2"/>
          <p:cNvSpPr>
            <a:spLocks noGrp="1"/>
          </p:cNvSpPr>
          <p:nvPr>
            <p:ph type="body" sz="quarter" idx="34" hasCustomPrompt="1"/>
          </p:nvPr>
        </p:nvSpPr>
        <p:spPr>
          <a:xfrm>
            <a:off x="383696" y="298896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8" name="Text Placeholder 2"/>
          <p:cNvSpPr>
            <a:spLocks noGrp="1"/>
          </p:cNvSpPr>
          <p:nvPr>
            <p:ph type="body" sz="quarter" idx="35" hasCustomPrompt="1"/>
          </p:nvPr>
        </p:nvSpPr>
        <p:spPr>
          <a:xfrm rot="16200000">
            <a:off x="-935365" y="163447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0" name="Text Placeholder 2"/>
          <p:cNvSpPr>
            <a:spLocks noGrp="1"/>
          </p:cNvSpPr>
          <p:nvPr>
            <p:ph type="body" sz="quarter" idx="36" hasCustomPrompt="1"/>
          </p:nvPr>
        </p:nvSpPr>
        <p:spPr>
          <a:xfrm>
            <a:off x="4609043" y="5921315"/>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1" name="Text Placeholder 2"/>
          <p:cNvSpPr>
            <a:spLocks noGrp="1"/>
          </p:cNvSpPr>
          <p:nvPr>
            <p:ph type="body" sz="quarter" idx="37" hasCustomPrompt="1"/>
          </p:nvPr>
        </p:nvSpPr>
        <p:spPr>
          <a:xfrm rot="16200000">
            <a:off x="3289982" y="457840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2" name="Text Placeholder 2"/>
          <p:cNvSpPr>
            <a:spLocks noGrp="1"/>
          </p:cNvSpPr>
          <p:nvPr>
            <p:ph type="body" sz="quarter" idx="38" hasCustomPrompt="1"/>
          </p:nvPr>
        </p:nvSpPr>
        <p:spPr>
          <a:xfrm>
            <a:off x="4609921" y="2988874"/>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9" hasCustomPrompt="1"/>
          </p:nvPr>
        </p:nvSpPr>
        <p:spPr>
          <a:xfrm rot="16200000">
            <a:off x="3290860" y="16112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6995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You may enter a short value statement here. You may highlight a specific point in white as appropriate. Max approx 20-25 words.</a:t>
            </a:r>
            <a:endParaRPr lang="en-US" sz="16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09543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897988" rtl="0" eaLnBrk="1" fontAlgn="auto" latinLnBrk="0" hangingPunct="1">
              <a:lnSpc>
                <a:spcPts val="1100"/>
              </a:lnSpc>
              <a:spcBef>
                <a:spcPts val="0"/>
              </a:spcBef>
              <a:spcAft>
                <a:spcPts val="0"/>
              </a:spcAft>
              <a:buClrTx/>
              <a:buSzTx/>
              <a:buFont typeface="Arial" pitchFamily="34" charset="0"/>
              <a:buNone/>
              <a:tabLst/>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21719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63570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2" y="252000"/>
            <a:ext cx="8146633" cy="471344"/>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206045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4000"/>
              </a:lnSpc>
              <a:spcBef>
                <a:spcPts val="0"/>
              </a:spcBef>
              <a:defRPr sz="285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1" y="3822177"/>
            <a:ext cx="7832405" cy="346249"/>
          </a:xfrm>
          <a:prstGeom prst="rect">
            <a:avLst/>
          </a:prstGeom>
        </p:spPr>
        <p:txBody>
          <a:bodyPr vert="horz" lIns="0" tIns="0" rIns="0" bIns="0">
            <a:noAutofit/>
          </a:bodyPr>
          <a:lstStyle>
            <a:lvl1pPr marL="0" indent="0">
              <a:lnSpc>
                <a:spcPts val="1500"/>
              </a:lnSpc>
              <a:spcBef>
                <a:spcPts val="0"/>
              </a:spcBef>
              <a:buNone/>
              <a:defRPr sz="1350" baseline="0">
                <a:latin typeface="Times New Roman"/>
                <a:cs typeface="Times New Roman"/>
              </a:defRPr>
            </a:lvl1pPr>
          </a:lstStyle>
          <a:p>
            <a:r>
              <a:rPr lang="en-US" sz="1800" dirty="0">
                <a:solidFill>
                  <a:schemeClr val="tx1"/>
                </a:solidFill>
              </a:rPr>
              <a:t>Click to edit master title style</a:t>
            </a:r>
            <a:endParaRPr lang="en-US" sz="140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2"/>
            <a:ext cx="864000" cy="261273"/>
          </a:xfrm>
          <a:prstGeom prst="rect">
            <a:avLst/>
          </a:prstGeom>
        </p:spPr>
      </p:pic>
    </p:spTree>
    <p:extLst>
      <p:ext uri="{BB962C8B-B14F-4D97-AF65-F5344CB8AC3E}">
        <p14:creationId xmlns:p14="http://schemas.microsoft.com/office/powerpoint/2010/main" val="401896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1" y="1399349"/>
            <a:ext cx="7504033" cy="683948"/>
          </a:xfrm>
          <a:prstGeom prst="rect">
            <a:avLst/>
          </a:prstGeom>
        </p:spPr>
        <p:txBody>
          <a:bodyPr lIns="0" tIns="0" rIns="0" bIns="0">
            <a:noAutofit/>
          </a:bodyPr>
          <a:lstStyle>
            <a:lvl1pPr>
              <a:lnSpc>
                <a:spcPts val="3000"/>
              </a:lnSpc>
              <a:spcBef>
                <a:spcPts val="0"/>
              </a:spcBef>
              <a:defRPr sz="285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500"/>
              </a:lnSpc>
              <a:spcBef>
                <a:spcPts val="0"/>
              </a:spcBef>
              <a:buNone/>
              <a:defRPr sz="1350" baseline="0">
                <a:solidFill>
                  <a:schemeClr val="bg1"/>
                </a:solidFill>
                <a:latin typeface="Times New Roman"/>
                <a:cs typeface="Times New Roman"/>
              </a:defRPr>
            </a:lvl1pPr>
          </a:lstStyle>
          <a:p>
            <a:r>
              <a:rPr lang="en-US" sz="1800" dirty="0">
                <a:solidFill>
                  <a:schemeClr val="bg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67844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3375"/>
              </a:lnSpc>
              <a:spcBef>
                <a:spcPts val="0"/>
              </a:spcBef>
              <a:defRPr sz="3225"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363141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950"/>
              </a:lnSpc>
              <a:spcBef>
                <a:spcPts val="900"/>
              </a:spcBef>
              <a:buClr>
                <a:schemeClr val="accent2"/>
              </a:buClr>
              <a:defRPr sz="1800">
                <a:latin typeface="Times New Roman"/>
                <a:cs typeface="Times New Roman"/>
              </a:defRPr>
            </a:lvl1pPr>
            <a:lvl2pPr marL="355453" indent="-177727">
              <a:lnSpc>
                <a:spcPts val="1950"/>
              </a:lnSpc>
              <a:spcBef>
                <a:spcPts val="216"/>
              </a:spcBef>
              <a:buClr>
                <a:schemeClr val="accent2"/>
              </a:buClr>
              <a:buFont typeface="Lucida Grande"/>
              <a:buChar char="-"/>
              <a:defRPr sz="1800">
                <a:latin typeface="Times New Roman"/>
                <a:cs typeface="Times New Roman"/>
              </a:defRPr>
            </a:lvl2pPr>
            <a:lvl3pPr marL="533180" indent="-177727">
              <a:lnSpc>
                <a:spcPts val="1650"/>
              </a:lnSpc>
              <a:buClr>
                <a:schemeClr val="accent2"/>
              </a:buClr>
              <a:buFont typeface="Lucida Grande"/>
              <a:buChar char="-"/>
              <a:defRPr sz="1650">
                <a:latin typeface="Times New Roman"/>
                <a:cs typeface="Times New Roman"/>
              </a:defRPr>
            </a:lvl3pPr>
            <a:lvl4pPr marL="541325" indent="-176209">
              <a:lnSpc>
                <a:spcPts val="1650"/>
              </a:lnSpc>
              <a:buClr>
                <a:schemeClr val="accent2"/>
              </a:buClr>
              <a:buFont typeface="Lucida Grande"/>
              <a:buChar char="-"/>
              <a:defRPr sz="1650">
                <a:latin typeface="Times New Roman"/>
                <a:cs typeface="Times New Roman"/>
              </a:defRPr>
            </a:lvl4pPr>
            <a:lvl5pPr marL="541325" indent="-176209">
              <a:lnSpc>
                <a:spcPts val="1650"/>
              </a:lnSpc>
              <a:buClr>
                <a:schemeClr val="accent2"/>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67676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4" name="Text Placeholder 2"/>
          <p:cNvSpPr>
            <a:spLocks noGrp="1"/>
          </p:cNvSpPr>
          <p:nvPr>
            <p:ph type="body" sz="quarter" idx="13" hasCustomPrompt="1"/>
          </p:nvPr>
        </p:nvSpPr>
        <p:spPr>
          <a:xfrm>
            <a:off x="394580"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5" name="Text Placeholder 2"/>
          <p:cNvSpPr>
            <a:spLocks noGrp="1"/>
          </p:cNvSpPr>
          <p:nvPr>
            <p:ph type="body" sz="quarter" idx="17" hasCustomPrompt="1"/>
          </p:nvPr>
        </p:nvSpPr>
        <p:spPr>
          <a:xfrm rot="16200000">
            <a:off x="-924483"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6" name="Text Placeholder 2"/>
          <p:cNvSpPr>
            <a:spLocks noGrp="1"/>
          </p:cNvSpPr>
          <p:nvPr>
            <p:ph type="body" sz="quarter" idx="34" hasCustomPrompt="1"/>
          </p:nvPr>
        </p:nvSpPr>
        <p:spPr>
          <a:xfrm>
            <a:off x="4622621"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35" hasCustomPrompt="1"/>
          </p:nvPr>
        </p:nvSpPr>
        <p:spPr>
          <a:xfrm rot="16200000">
            <a:off x="3303560"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8" name="Text Placeholder 2"/>
          <p:cNvSpPr>
            <a:spLocks noGrp="1"/>
          </p:cNvSpPr>
          <p:nvPr>
            <p:ph type="body" sz="quarter" idx="36" hasCustomPrompt="1"/>
          </p:nvPr>
        </p:nvSpPr>
        <p:spPr>
          <a:xfrm>
            <a:off x="4597565" y="2963291"/>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9" name="Text Placeholder 2"/>
          <p:cNvSpPr>
            <a:spLocks noGrp="1"/>
          </p:cNvSpPr>
          <p:nvPr>
            <p:ph type="body" sz="quarter" idx="37" hasCustomPrompt="1"/>
          </p:nvPr>
        </p:nvSpPr>
        <p:spPr>
          <a:xfrm rot="16200000">
            <a:off x="3278503" y="1597226"/>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71233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38"/>
            <a:ext cx="8236266" cy="1351139"/>
          </a:xfrm>
          <a:prstGeom prst="rect">
            <a:avLst/>
          </a:prstGeom>
        </p:spPr>
        <p:txBody>
          <a:bodyPr wrap="square" lIns="0" tIns="0" rIns="0" bIns="0">
            <a:spAutoFit/>
          </a:bodyPr>
          <a:lstStyle>
            <a:lvl1pPr marL="0" indent="0">
              <a:buClr>
                <a:srgbClr val="F05023"/>
              </a:buClr>
              <a:buFontTx/>
              <a:buNone/>
              <a:defRPr sz="1800">
                <a:solidFill>
                  <a:srgbClr val="666666"/>
                </a:solidFill>
                <a:latin typeface="Times New Roman"/>
                <a:cs typeface="Times New Roman"/>
              </a:defRPr>
            </a:lvl1pPr>
            <a:lvl2pPr marL="177796" indent="-177796">
              <a:lnSpc>
                <a:spcPts val="1800"/>
              </a:lnSpc>
              <a:spcBef>
                <a:spcPts val="900"/>
              </a:spcBef>
              <a:buClr>
                <a:schemeClr val="accent2"/>
              </a:buClr>
              <a:buFont typeface="Arial"/>
              <a:buChar char="•"/>
              <a:defRPr sz="1650">
                <a:latin typeface="Times New Roman"/>
                <a:cs typeface="Times New Roman"/>
              </a:defRPr>
            </a:lvl2pPr>
            <a:lvl3pPr marL="361941" indent="-184145">
              <a:lnSpc>
                <a:spcPts val="1800"/>
              </a:lnSpc>
              <a:buClr>
                <a:schemeClr val="accent2"/>
              </a:buClr>
              <a:buFont typeface="Lucida Grande"/>
              <a:buChar char="-"/>
              <a:defRPr sz="1650">
                <a:latin typeface="Times New Roman"/>
                <a:cs typeface="Times New Roman"/>
              </a:defRPr>
            </a:lvl3pPr>
            <a:lvl4pPr marL="361941" indent="-184145">
              <a:lnSpc>
                <a:spcPts val="1800"/>
              </a:lnSpc>
              <a:buClr>
                <a:srgbClr val="28AAE1"/>
              </a:buClr>
              <a:buFont typeface="Lucida Grande"/>
              <a:buChar char="-"/>
              <a:defRPr sz="1650">
                <a:latin typeface="Times New Roman"/>
                <a:cs typeface="Times New Roman"/>
              </a:defRPr>
            </a:lvl4pPr>
            <a:lvl5pPr marL="361941" indent="-184145">
              <a:lnSpc>
                <a:spcPts val="1800"/>
              </a:lnSpc>
              <a:buClr>
                <a:srgbClr val="28AAE1"/>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4"/>
            <a:ext cx="287338" cy="254441"/>
          </a:xfrm>
          <a:prstGeom prst="rect">
            <a:avLst/>
          </a:prstGeom>
        </p:spPr>
        <p:txBody>
          <a:bodyPr lIns="0" tIns="0" rIns="0" bIns="144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endParaRPr lang="en-US" sz="8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8" name="Rectangle 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10067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98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2400" b="0" dirty="0">
                <a:solidFill>
                  <a:srgbClr val="FFFFFF"/>
                </a:solidFill>
                <a:latin typeface="Arial"/>
                <a:cs typeface="ＭＳ Ｐゴシック"/>
              </a:rPr>
              <a:pPr eaLnBrk="1" fontAlgn="auto" hangingPunct="1">
                <a:spcBef>
                  <a:spcPts val="0"/>
                </a:spcBef>
                <a:spcAft>
                  <a:spcPts val="0"/>
                </a:spcAft>
                <a:defRPr/>
              </a:pPr>
              <a:t>‹#›</a:t>
            </a:fld>
            <a:r>
              <a:rPr lang="en-US" sz="24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0126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4"/>
            <a:ext cx="8278100" cy="5474969"/>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1"/>
            <a:ext cx="7796920" cy="226339"/>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Text Placeholder 2"/>
          <p:cNvSpPr>
            <a:spLocks noGrp="1"/>
          </p:cNvSpPr>
          <p:nvPr>
            <p:ph type="body" sz="quarter" idx="17" hasCustomPrompt="1"/>
          </p:nvPr>
        </p:nvSpPr>
        <p:spPr>
          <a:xfrm rot="16200000">
            <a:off x="-924480" y="449799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2" name="Rectangle 11"/>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3213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6" name="Text Placeholder 2"/>
          <p:cNvSpPr>
            <a:spLocks noGrp="1"/>
          </p:cNvSpPr>
          <p:nvPr>
            <p:ph type="body" sz="quarter" idx="13" hasCustomPrompt="1"/>
          </p:nvPr>
        </p:nvSpPr>
        <p:spPr>
          <a:xfrm>
            <a:off x="394580" y="597243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7" name="Text Placeholder 2"/>
          <p:cNvSpPr>
            <a:spLocks noGrp="1"/>
          </p:cNvSpPr>
          <p:nvPr>
            <p:ph type="body" sz="quarter" idx="17" hasCustomPrompt="1"/>
          </p:nvPr>
        </p:nvSpPr>
        <p:spPr>
          <a:xfrm rot="16200000">
            <a:off x="-924483" y="463401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2" name="Text Placeholder 2"/>
          <p:cNvSpPr>
            <a:spLocks noGrp="1"/>
          </p:cNvSpPr>
          <p:nvPr>
            <p:ph type="body" sz="quarter" idx="34" hasCustomPrompt="1"/>
          </p:nvPr>
        </p:nvSpPr>
        <p:spPr>
          <a:xfrm>
            <a:off x="4618901" y="597278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35" hasCustomPrompt="1"/>
          </p:nvPr>
        </p:nvSpPr>
        <p:spPr>
          <a:xfrm rot="16200000">
            <a:off x="3299840" y="466136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132537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4"/>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6"/>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1" name="Text Placeholder 2"/>
          <p:cNvSpPr>
            <a:spLocks noGrp="1"/>
          </p:cNvSpPr>
          <p:nvPr>
            <p:ph type="body" sz="quarter" idx="13" hasCustomPrompt="1"/>
          </p:nvPr>
        </p:nvSpPr>
        <p:spPr>
          <a:xfrm>
            <a:off x="394580" y="596119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2" name="Text Placeholder 2"/>
          <p:cNvSpPr>
            <a:spLocks noGrp="1"/>
          </p:cNvSpPr>
          <p:nvPr>
            <p:ph type="body" sz="quarter" idx="17" hasCustomPrompt="1"/>
          </p:nvPr>
        </p:nvSpPr>
        <p:spPr>
          <a:xfrm rot="16200000">
            <a:off x="-924483"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3" name="Text Placeholder 2"/>
          <p:cNvSpPr>
            <a:spLocks noGrp="1"/>
          </p:cNvSpPr>
          <p:nvPr>
            <p:ph type="body" sz="quarter" idx="34" hasCustomPrompt="1"/>
          </p:nvPr>
        </p:nvSpPr>
        <p:spPr>
          <a:xfrm>
            <a:off x="4604729" y="596582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3288607"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4729" y="2868163"/>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85666" y="161405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3403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383696" y="297074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924483" y="163226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619504" y="593188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88607"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54710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3"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9" name="Text Placeholder 2"/>
          <p:cNvSpPr>
            <a:spLocks noGrp="1"/>
          </p:cNvSpPr>
          <p:nvPr>
            <p:ph type="body" sz="quarter" idx="34" hasCustomPrompt="1"/>
          </p:nvPr>
        </p:nvSpPr>
        <p:spPr>
          <a:xfrm>
            <a:off x="4607669"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5" hasCustomPrompt="1"/>
          </p:nvPr>
        </p:nvSpPr>
        <p:spPr>
          <a:xfrm rot="16200000">
            <a:off x="3288607"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5" name="Text Placeholder 2"/>
          <p:cNvSpPr>
            <a:spLocks noGrp="1"/>
          </p:cNvSpPr>
          <p:nvPr>
            <p:ph type="body" sz="quarter" idx="37" hasCustomPrompt="1"/>
          </p:nvPr>
        </p:nvSpPr>
        <p:spPr>
          <a:xfrm rot="16200000">
            <a:off x="-924483"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7" name="Text Placeholder 2"/>
          <p:cNvSpPr>
            <a:spLocks noGrp="1"/>
          </p:cNvSpPr>
          <p:nvPr>
            <p:ph type="body" sz="quarter" idx="39" hasCustomPrompt="1"/>
          </p:nvPr>
        </p:nvSpPr>
        <p:spPr>
          <a:xfrm rot="16200000">
            <a:off x="3272950"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05632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7" name="Text Placeholder 2"/>
          <p:cNvSpPr>
            <a:spLocks noGrp="1"/>
          </p:cNvSpPr>
          <p:nvPr>
            <p:ph type="body" sz="quarter" idx="13" hasCustomPrompt="1"/>
          </p:nvPr>
        </p:nvSpPr>
        <p:spPr>
          <a:xfrm>
            <a:off x="396002" y="5966492"/>
            <a:ext cx="7104393" cy="207581"/>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9" name="Text Placeholder 2"/>
          <p:cNvSpPr>
            <a:spLocks noGrp="1"/>
          </p:cNvSpPr>
          <p:nvPr>
            <p:ph type="body" sz="quarter" idx="17" hasCustomPrompt="1"/>
          </p:nvPr>
        </p:nvSpPr>
        <p:spPr>
          <a:xfrm rot="16200000">
            <a:off x="-92306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21857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1" name="Text Placeholder 2"/>
          <p:cNvSpPr>
            <a:spLocks noGrp="1"/>
          </p:cNvSpPr>
          <p:nvPr>
            <p:ph type="body" sz="quarter" idx="34" hasCustomPrompt="1"/>
          </p:nvPr>
        </p:nvSpPr>
        <p:spPr>
          <a:xfrm>
            <a:off x="391094"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2"/>
          <p:cNvSpPr>
            <a:spLocks noGrp="1"/>
          </p:cNvSpPr>
          <p:nvPr>
            <p:ph type="body" sz="quarter" idx="17" hasCustomPrompt="1"/>
          </p:nvPr>
        </p:nvSpPr>
        <p:spPr>
          <a:xfrm rot="16200000">
            <a:off x="-927967"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5" hasCustomPrompt="1"/>
          </p:nvPr>
        </p:nvSpPr>
        <p:spPr>
          <a:xfrm>
            <a:off x="4609391"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0" name="Text Placeholder 2"/>
          <p:cNvSpPr>
            <a:spLocks noGrp="1"/>
          </p:cNvSpPr>
          <p:nvPr>
            <p:ph type="body" sz="quarter" idx="36" hasCustomPrompt="1"/>
          </p:nvPr>
        </p:nvSpPr>
        <p:spPr>
          <a:xfrm rot="16200000">
            <a:off x="329033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0" name="Rectangle 9"/>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416090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4622621"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3303560"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597565" y="296328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78503" y="159722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10393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Text Placeholder 2"/>
          <p:cNvSpPr>
            <a:spLocks noGrp="1"/>
          </p:cNvSpPr>
          <p:nvPr>
            <p:ph type="body" sz="quarter" idx="13" hasCustomPrompt="1"/>
          </p:nvPr>
        </p:nvSpPr>
        <p:spPr>
          <a:xfrm>
            <a:off x="394580" y="592077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4" name="Text Placeholder 2"/>
          <p:cNvSpPr>
            <a:spLocks noGrp="1"/>
          </p:cNvSpPr>
          <p:nvPr>
            <p:ph type="body" sz="quarter" idx="17" hasCustomPrompt="1"/>
          </p:nvPr>
        </p:nvSpPr>
        <p:spPr>
          <a:xfrm rot="16200000">
            <a:off x="-924483" y="457786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9" name="Text Placeholder 2"/>
          <p:cNvSpPr>
            <a:spLocks noGrp="1"/>
          </p:cNvSpPr>
          <p:nvPr>
            <p:ph type="body" sz="quarter" idx="34" hasCustomPrompt="1"/>
          </p:nvPr>
        </p:nvSpPr>
        <p:spPr>
          <a:xfrm>
            <a:off x="383696" y="2963341"/>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4" name="Text Placeholder 2"/>
          <p:cNvSpPr>
            <a:spLocks noGrp="1"/>
          </p:cNvSpPr>
          <p:nvPr>
            <p:ph type="body" sz="quarter" idx="35" hasCustomPrompt="1"/>
          </p:nvPr>
        </p:nvSpPr>
        <p:spPr>
          <a:xfrm rot="16200000">
            <a:off x="-935365" y="1632001"/>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5" name="Text Placeholder 2"/>
          <p:cNvSpPr>
            <a:spLocks noGrp="1"/>
          </p:cNvSpPr>
          <p:nvPr>
            <p:ph type="body" sz="quarter" idx="36" hasCustomPrompt="1"/>
          </p:nvPr>
        </p:nvSpPr>
        <p:spPr>
          <a:xfrm>
            <a:off x="4609391" y="592077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6" name="Text Placeholder 2"/>
          <p:cNvSpPr>
            <a:spLocks noGrp="1"/>
          </p:cNvSpPr>
          <p:nvPr>
            <p:ph type="body" sz="quarter" idx="37" hasCustomPrompt="1"/>
          </p:nvPr>
        </p:nvSpPr>
        <p:spPr>
          <a:xfrm rot="16200000">
            <a:off x="3290330" y="457786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6" name="Rectangle 15"/>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59267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13" hasCustomPrompt="1"/>
          </p:nvPr>
        </p:nvSpPr>
        <p:spPr>
          <a:xfrm>
            <a:off x="394580"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17" hasCustomPrompt="1"/>
          </p:nvPr>
        </p:nvSpPr>
        <p:spPr>
          <a:xfrm rot="16200000">
            <a:off x="-924483"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4" hasCustomPrompt="1"/>
          </p:nvPr>
        </p:nvSpPr>
        <p:spPr>
          <a:xfrm>
            <a:off x="383696" y="296333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935365" y="1632000"/>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9391"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90330"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32993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6"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Text Placeholder 2"/>
          <p:cNvSpPr>
            <a:spLocks noGrp="1"/>
          </p:cNvSpPr>
          <p:nvPr>
            <p:ph type="body" sz="quarter" idx="17" hasCustomPrompt="1"/>
          </p:nvPr>
        </p:nvSpPr>
        <p:spPr>
          <a:xfrm rot="16200000">
            <a:off x="-924483" y="45778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1" name="Text Placeholder 2"/>
          <p:cNvSpPr>
            <a:spLocks noGrp="1"/>
          </p:cNvSpPr>
          <p:nvPr>
            <p:ph type="body" sz="quarter" idx="34" hasCustomPrompt="1"/>
          </p:nvPr>
        </p:nvSpPr>
        <p:spPr>
          <a:xfrm>
            <a:off x="383696" y="298896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8" name="Text Placeholder 2"/>
          <p:cNvSpPr>
            <a:spLocks noGrp="1"/>
          </p:cNvSpPr>
          <p:nvPr>
            <p:ph type="body" sz="quarter" idx="35" hasCustomPrompt="1"/>
          </p:nvPr>
        </p:nvSpPr>
        <p:spPr>
          <a:xfrm rot="16200000">
            <a:off x="-935365" y="163447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0" name="Text Placeholder 2"/>
          <p:cNvSpPr>
            <a:spLocks noGrp="1"/>
          </p:cNvSpPr>
          <p:nvPr>
            <p:ph type="body" sz="quarter" idx="36" hasCustomPrompt="1"/>
          </p:nvPr>
        </p:nvSpPr>
        <p:spPr>
          <a:xfrm>
            <a:off x="4609043" y="5921315"/>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1" name="Text Placeholder 2"/>
          <p:cNvSpPr>
            <a:spLocks noGrp="1"/>
          </p:cNvSpPr>
          <p:nvPr>
            <p:ph type="body" sz="quarter" idx="37" hasCustomPrompt="1"/>
          </p:nvPr>
        </p:nvSpPr>
        <p:spPr>
          <a:xfrm rot="16200000">
            <a:off x="3289982" y="457840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2" name="Text Placeholder 2"/>
          <p:cNvSpPr>
            <a:spLocks noGrp="1"/>
          </p:cNvSpPr>
          <p:nvPr>
            <p:ph type="body" sz="quarter" idx="38" hasCustomPrompt="1"/>
          </p:nvPr>
        </p:nvSpPr>
        <p:spPr>
          <a:xfrm>
            <a:off x="4609921" y="2988874"/>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9" hasCustomPrompt="1"/>
          </p:nvPr>
        </p:nvSpPr>
        <p:spPr>
          <a:xfrm rot="16200000">
            <a:off x="3290860" y="16112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41153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You may enter a short value statement here. You may highlight a specific point in white as appropriate. Max approx 20-25 words.</a:t>
            </a:r>
            <a:endParaRPr lang="en-US" sz="16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34038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897988" rtl="0" eaLnBrk="1" fontAlgn="auto" latinLnBrk="0" hangingPunct="1">
              <a:lnSpc>
                <a:spcPts val="1100"/>
              </a:lnSpc>
              <a:spcBef>
                <a:spcPts val="0"/>
              </a:spcBef>
              <a:spcAft>
                <a:spcPts val="0"/>
              </a:spcAft>
              <a:buClrTx/>
              <a:buSzTx/>
              <a:buFont typeface="Arial" pitchFamily="34" charset="0"/>
              <a:buNone/>
              <a:tabLst/>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25119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81199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174635" y="190507"/>
            <a:ext cx="8791575" cy="683948"/>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225898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319752" y="6405363"/>
            <a:ext cx="644747" cy="288000"/>
          </a:xfrm>
          <a:prstGeom prst="rect">
            <a:avLst/>
          </a:prstGeom>
        </p:spPr>
      </p:pic>
      <p:sp>
        <p:nvSpPr>
          <p:cNvPr id="6" name="Title 1"/>
          <p:cNvSpPr>
            <a:spLocks noGrp="1"/>
          </p:cNvSpPr>
          <p:nvPr>
            <p:ph type="title"/>
          </p:nvPr>
        </p:nvSpPr>
        <p:spPr>
          <a:xfrm>
            <a:off x="174635" y="1390641"/>
            <a:ext cx="8791575" cy="683948"/>
          </a:xfrm>
          <a:prstGeom prst="rect">
            <a:avLst/>
          </a:prstGeom>
        </p:spPr>
        <p:txBody>
          <a:bodyPr lIns="0" tIns="0" rIns="0" bIns="0">
            <a:noAutofit/>
          </a:bodyPr>
          <a:lstStyle>
            <a:lvl1pPr>
              <a:lnSpc>
                <a:spcPts val="3000"/>
              </a:lnSpc>
              <a:spcBef>
                <a:spcPts val="0"/>
              </a:spcBef>
              <a:defRPr sz="285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176223" y="3822173"/>
            <a:ext cx="8789987" cy="346249"/>
          </a:xfrm>
          <a:prstGeom prst="rect">
            <a:avLst/>
          </a:prstGeom>
        </p:spPr>
        <p:txBody>
          <a:bodyPr vert="horz" lIns="0" tIns="0" rIns="0" bIns="0">
            <a:noAutofit/>
          </a:bodyPr>
          <a:lstStyle>
            <a:lvl1pPr marL="0" indent="0">
              <a:lnSpc>
                <a:spcPts val="2000"/>
              </a:lnSpc>
              <a:spcBef>
                <a:spcPts val="0"/>
              </a:spcBef>
              <a:buNone/>
              <a:defRPr sz="1500" baseline="0">
                <a:latin typeface="Times New Roman"/>
                <a:cs typeface="Times New Roman"/>
              </a:defRPr>
            </a:lvl1pPr>
          </a:lstStyle>
          <a:p>
            <a:r>
              <a:rPr lang="en-US" sz="1800" dirty="0">
                <a:solidFill>
                  <a:schemeClr val="tx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156621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74635" y="1390641"/>
            <a:ext cx="8791575" cy="683948"/>
          </a:xfrm>
          <a:prstGeom prst="rect">
            <a:avLst/>
          </a:prstGeom>
        </p:spPr>
        <p:txBody>
          <a:bodyPr lIns="0" tIns="0" rIns="0" bIns="0">
            <a:noAutofit/>
          </a:bodyPr>
          <a:lstStyle>
            <a:lvl1pPr>
              <a:lnSpc>
                <a:spcPts val="3000"/>
              </a:lnSpc>
              <a:spcBef>
                <a:spcPts val="0"/>
              </a:spcBef>
              <a:defRPr sz="285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176223" y="3822173"/>
            <a:ext cx="8789987" cy="346249"/>
          </a:xfrm>
          <a:prstGeom prst="rect">
            <a:avLst/>
          </a:prstGeom>
        </p:spPr>
        <p:txBody>
          <a:bodyPr vert="horz" lIns="0" tIns="0" rIns="0" bIns="0">
            <a:noAutofit/>
          </a:bodyPr>
          <a:lstStyle>
            <a:lvl1pPr marL="0" indent="0">
              <a:lnSpc>
                <a:spcPts val="1500"/>
              </a:lnSpc>
              <a:spcBef>
                <a:spcPts val="0"/>
              </a:spcBef>
              <a:buNone/>
              <a:defRPr sz="1350" baseline="0">
                <a:solidFill>
                  <a:schemeClr val="bg1"/>
                </a:solidFill>
                <a:latin typeface="Times New Roman"/>
                <a:cs typeface="Times New Roman"/>
              </a:defRPr>
            </a:lvl1pPr>
          </a:lstStyle>
          <a:p>
            <a:r>
              <a:rPr lang="en-US" sz="1800" dirty="0">
                <a:solidFill>
                  <a:schemeClr val="bg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224378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6224" y="190511"/>
            <a:ext cx="8789987" cy="5386089"/>
          </a:xfrm>
          <a:prstGeom prst="rect">
            <a:avLst/>
          </a:prstGeom>
        </p:spPr>
        <p:txBody>
          <a:bodyPr lIns="0" tIns="0" rIns="0" bIns="0">
            <a:noAutofit/>
          </a:bodyPr>
          <a:lstStyle>
            <a:lvl1pPr>
              <a:lnSpc>
                <a:spcPts val="4500"/>
              </a:lnSpc>
              <a:spcBef>
                <a:spcPts val="0"/>
              </a:spcBef>
              <a:defRPr sz="39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extLst>
      <p:ext uri="{BB962C8B-B14F-4D97-AF65-F5344CB8AC3E}">
        <p14:creationId xmlns:p14="http://schemas.microsoft.com/office/powerpoint/2010/main" val="154457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6001" y="1875375"/>
            <a:ext cx="8519400" cy="1758495"/>
          </a:xfrm>
          <a:prstGeom prst="rect">
            <a:avLst/>
          </a:prstGeom>
        </p:spPr>
        <p:txBody>
          <a:bodyPr lIns="0" tIns="0" rIns="0" bIns="0">
            <a:noAutofit/>
          </a:bodyPr>
          <a:lstStyle>
            <a:lvl1pPr>
              <a:lnSpc>
                <a:spcPts val="1950"/>
              </a:lnSpc>
              <a:buClr>
                <a:schemeClr val="accent2"/>
              </a:buClr>
              <a:defRPr sz="1800" baseline="0">
                <a:latin typeface="Times New Roman"/>
                <a:cs typeface="Times New Roman"/>
              </a:defRPr>
            </a:lvl1pPr>
            <a:lvl2pPr marL="355453" indent="-177727">
              <a:lnSpc>
                <a:spcPts val="1950"/>
              </a:lnSpc>
              <a:buClr>
                <a:schemeClr val="accent2"/>
              </a:buClr>
              <a:buFont typeface="Lucida Grande"/>
              <a:buChar char="-"/>
              <a:defRPr sz="1800" baseline="0">
                <a:latin typeface="Times New Roman"/>
                <a:cs typeface="Times New Roman"/>
              </a:defRPr>
            </a:lvl2pPr>
            <a:lvl3pPr marL="533180" indent="-177727">
              <a:lnSpc>
                <a:spcPts val="1800"/>
              </a:lnSpc>
              <a:buClr>
                <a:srgbClr val="28AAE1"/>
              </a:buClr>
              <a:buFont typeface="Lucida Grande"/>
              <a:buChar char="-"/>
              <a:defRPr sz="1650" baseline="0">
                <a:latin typeface="Times New Roman"/>
                <a:cs typeface="Times New Roman"/>
              </a:defRPr>
            </a:lvl3pPr>
            <a:lvl4pPr marL="541325" indent="-176209">
              <a:lnSpc>
                <a:spcPts val="1800"/>
              </a:lnSpc>
              <a:buClr>
                <a:srgbClr val="28AAE1"/>
              </a:buClr>
              <a:buFont typeface="Lucida Grande"/>
              <a:buChar char="-"/>
              <a:defRPr sz="1650" baseline="0">
                <a:latin typeface="Times New Roman"/>
                <a:cs typeface="Times New Roman"/>
              </a:defRPr>
            </a:lvl4pPr>
            <a:lvl5pPr marL="541325" indent="-176209">
              <a:lnSpc>
                <a:spcPts val="1800"/>
              </a:lnSpc>
              <a:buClr>
                <a:srgbClr val="28AAE1"/>
              </a:buClr>
              <a:buFont typeface="Lucida Grande"/>
              <a:buChar char="-"/>
              <a:defRPr sz="165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4411" y="190800"/>
            <a:ext cx="8520939" cy="581356"/>
          </a:xfrm>
          <a:prstGeom prst="rect">
            <a:avLst/>
          </a:prstGeom>
        </p:spPr>
        <p:txBody>
          <a:bodyPr lIns="0" tIns="0" rIns="0" bIns="0">
            <a:noAutofit/>
          </a:bodyPr>
          <a:lstStyle>
            <a:lvl1pPr>
              <a:lnSpc>
                <a:spcPts val="2550"/>
              </a:lnSpc>
              <a:spcBef>
                <a:spcPts val="0"/>
              </a:spcBef>
              <a:defRPr sz="24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9"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75718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6" name="Text Placeholder 2"/>
          <p:cNvSpPr>
            <a:spLocks noGrp="1"/>
          </p:cNvSpPr>
          <p:nvPr>
            <p:ph type="body" sz="quarter" idx="13" hasCustomPrompt="1"/>
          </p:nvPr>
        </p:nvSpPr>
        <p:spPr>
          <a:xfrm>
            <a:off x="394580"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7" name="Text Placeholder 2"/>
          <p:cNvSpPr>
            <a:spLocks noGrp="1"/>
          </p:cNvSpPr>
          <p:nvPr>
            <p:ph type="body" sz="quarter" idx="17" hasCustomPrompt="1"/>
          </p:nvPr>
        </p:nvSpPr>
        <p:spPr>
          <a:xfrm rot="16200000">
            <a:off x="-924483" y="457783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1" name="Text Placeholder 2"/>
          <p:cNvSpPr>
            <a:spLocks noGrp="1"/>
          </p:cNvSpPr>
          <p:nvPr>
            <p:ph type="body" sz="quarter" idx="34" hasCustomPrompt="1"/>
          </p:nvPr>
        </p:nvSpPr>
        <p:spPr>
          <a:xfrm>
            <a:off x="383696" y="2988964"/>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8" name="Text Placeholder 2"/>
          <p:cNvSpPr>
            <a:spLocks noGrp="1"/>
          </p:cNvSpPr>
          <p:nvPr>
            <p:ph type="body" sz="quarter" idx="35" hasCustomPrompt="1"/>
          </p:nvPr>
        </p:nvSpPr>
        <p:spPr>
          <a:xfrm rot="16200000">
            <a:off x="-935365" y="1634476"/>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0" name="Text Placeholder 2"/>
          <p:cNvSpPr>
            <a:spLocks noGrp="1"/>
          </p:cNvSpPr>
          <p:nvPr>
            <p:ph type="body" sz="quarter" idx="36" hasCustomPrompt="1"/>
          </p:nvPr>
        </p:nvSpPr>
        <p:spPr>
          <a:xfrm>
            <a:off x="4609043" y="5921317"/>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1" name="Text Placeholder 2"/>
          <p:cNvSpPr>
            <a:spLocks noGrp="1"/>
          </p:cNvSpPr>
          <p:nvPr>
            <p:ph type="body" sz="quarter" idx="37" hasCustomPrompt="1"/>
          </p:nvPr>
        </p:nvSpPr>
        <p:spPr>
          <a:xfrm rot="16200000">
            <a:off x="3289982" y="4578402"/>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2" name="Text Placeholder 2"/>
          <p:cNvSpPr>
            <a:spLocks noGrp="1"/>
          </p:cNvSpPr>
          <p:nvPr>
            <p:ph type="body" sz="quarter" idx="38" hasCustomPrompt="1"/>
          </p:nvPr>
        </p:nvSpPr>
        <p:spPr>
          <a:xfrm>
            <a:off x="4609921" y="2988876"/>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3" name="Text Placeholder 2"/>
          <p:cNvSpPr>
            <a:spLocks noGrp="1"/>
          </p:cNvSpPr>
          <p:nvPr>
            <p:ph type="body" sz="quarter" idx="39" hasCustomPrompt="1"/>
          </p:nvPr>
        </p:nvSpPr>
        <p:spPr>
          <a:xfrm rot="16200000">
            <a:off x="3290860" y="161123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8" name="Rectangle 1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35161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6001" y="1858442"/>
            <a:ext cx="8557500" cy="1454244"/>
          </a:xfrm>
          <a:prstGeom prst="rect">
            <a:avLst/>
          </a:prstGeom>
        </p:spPr>
        <p:txBody>
          <a:bodyPr wrap="square" lIns="0" tIns="0" rIns="0" bIns="0">
            <a:spAutoFit/>
          </a:bodyPr>
          <a:lstStyle>
            <a:lvl1pPr marL="0" indent="0">
              <a:lnSpc>
                <a:spcPts val="1950"/>
              </a:lnSpc>
              <a:spcBef>
                <a:spcPts val="1050"/>
              </a:spcBef>
              <a:spcAft>
                <a:spcPts val="1050"/>
              </a:spcAft>
              <a:buClr>
                <a:srgbClr val="F05023"/>
              </a:buClr>
              <a:buFontTx/>
              <a:buNone/>
              <a:defRPr sz="1800" baseline="0">
                <a:solidFill>
                  <a:srgbClr val="666666"/>
                </a:solidFill>
                <a:latin typeface="Times New Roman"/>
                <a:cs typeface="Times New Roman"/>
              </a:defRPr>
            </a:lvl1pPr>
            <a:lvl2pPr marL="177796" indent="-177796">
              <a:buClr>
                <a:srgbClr val="28AAE1"/>
              </a:buClr>
              <a:buFont typeface="Arial"/>
              <a:buChar char="•"/>
              <a:defRPr>
                <a:latin typeface="Times New Roman"/>
                <a:cs typeface="Times New Roman"/>
              </a:defRPr>
            </a:lvl2pPr>
            <a:lvl3pPr marL="361941" indent="-184145">
              <a:lnSpc>
                <a:spcPts val="1800"/>
              </a:lnSpc>
              <a:buClr>
                <a:schemeClr val="accent2"/>
              </a:buClr>
              <a:buFont typeface="Lucida Grande"/>
              <a:buChar char="-"/>
              <a:defRPr sz="1650" baseline="0">
                <a:latin typeface="Times New Roman"/>
                <a:cs typeface="Times New Roman"/>
              </a:defRPr>
            </a:lvl3pPr>
            <a:lvl4pPr marL="361941" indent="-184145">
              <a:lnSpc>
                <a:spcPts val="1800"/>
              </a:lnSpc>
              <a:buClr>
                <a:schemeClr val="accent2"/>
              </a:buClr>
              <a:buFont typeface="Lucida Grande"/>
              <a:buChar char="-"/>
              <a:defRPr sz="1650" baseline="0">
                <a:latin typeface="Times New Roman"/>
                <a:cs typeface="Times New Roman"/>
              </a:defRPr>
            </a:lvl4pPr>
            <a:lvl5pPr marL="361941" indent="-184145">
              <a:lnSpc>
                <a:spcPts val="1800"/>
              </a:lnSpc>
              <a:buClr>
                <a:schemeClr val="accent2"/>
              </a:buClr>
              <a:buFont typeface="Lucida Grande"/>
              <a:buChar char="-"/>
              <a:defRPr sz="165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4411" y="190800"/>
            <a:ext cx="8559046" cy="581356"/>
          </a:xfrm>
          <a:prstGeom prst="rect">
            <a:avLst/>
          </a:prstGeom>
        </p:spPr>
        <p:txBody>
          <a:bodyPr lIns="0" tIns="0" rIns="0" bIns="0">
            <a:noAutofit/>
          </a:bodyPr>
          <a:lstStyle>
            <a:lvl1pPr>
              <a:lnSpc>
                <a:spcPts val="3400"/>
              </a:lnSpc>
              <a:spcBef>
                <a:spcPts val="0"/>
              </a:spcBef>
              <a:defRPr sz="24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8"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22715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98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2400" b="0" dirty="0">
                <a:solidFill>
                  <a:srgbClr val="FFFFFF"/>
                </a:solidFill>
                <a:latin typeface="Arial"/>
                <a:cs typeface="ＭＳ Ｐゴシック"/>
              </a:rPr>
              <a:pPr eaLnBrk="1" fontAlgn="auto" hangingPunct="1">
                <a:spcBef>
                  <a:spcPts val="0"/>
                </a:spcBef>
                <a:spcAft>
                  <a:spcPts val="0"/>
                </a:spcAft>
                <a:defRPr/>
              </a:pPr>
              <a:t>‹#›</a:t>
            </a:fld>
            <a:r>
              <a:rPr lang="en-US" sz="24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7"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46648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45600" y="190509"/>
            <a:ext cx="8582500" cy="5590761"/>
          </a:xfrm>
          <a:prstGeom prst="rect">
            <a:avLst/>
          </a:prstGeom>
        </p:spPr>
        <p:txBody>
          <a:bodyPr lIns="0" tIns="0" rIns="0" bIns="0">
            <a:noAutofit/>
          </a:bodyPr>
          <a:lstStyle>
            <a:lvl1pPr marL="0" indent="0">
              <a:lnSpc>
                <a:spcPts val="2600"/>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47300" y="5781265"/>
            <a:ext cx="5846001" cy="268771"/>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Text Placeholder 2"/>
          <p:cNvSpPr>
            <a:spLocks noGrp="1"/>
          </p:cNvSpPr>
          <p:nvPr>
            <p:ph type="body" sz="quarter" idx="17" hasCustomPrompt="1"/>
          </p:nvPr>
        </p:nvSpPr>
        <p:spPr>
          <a:xfrm>
            <a:off x="6469937" y="5810009"/>
            <a:ext cx="2458163" cy="240027"/>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9"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0"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63206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174512"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6" name="Text Placeholder 2"/>
          <p:cNvSpPr>
            <a:spLocks noGrp="1"/>
          </p:cNvSpPr>
          <p:nvPr>
            <p:ph type="body" sz="quarter" idx="13" hasCustomPrompt="1"/>
          </p:nvPr>
        </p:nvSpPr>
        <p:spPr>
          <a:xfrm>
            <a:off x="174500"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1" name="Content Placeholder 7"/>
          <p:cNvSpPr>
            <a:spLocks noGrp="1"/>
          </p:cNvSpPr>
          <p:nvPr>
            <p:ph sz="quarter" idx="16" hasCustomPrompt="1"/>
          </p:nvPr>
        </p:nvSpPr>
        <p:spPr>
          <a:xfrm>
            <a:off x="4608014"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8101607"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4" name="Text Placeholder 2"/>
          <p:cNvSpPr>
            <a:spLocks noGrp="1"/>
          </p:cNvSpPr>
          <p:nvPr>
            <p:ph type="body" sz="quarter" idx="18"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3"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87279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31" name="Text Placeholder 2"/>
          <p:cNvSpPr>
            <a:spLocks noGrp="1"/>
          </p:cNvSpPr>
          <p:nvPr>
            <p:ph type="body" sz="quarter" idx="19" hasCustomPrompt="1"/>
          </p:nvPr>
        </p:nvSpPr>
        <p:spPr>
          <a:xfrm>
            <a:off x="4607655"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Content Placeholder 7"/>
          <p:cNvSpPr>
            <a:spLocks noGrp="1"/>
          </p:cNvSpPr>
          <p:nvPr>
            <p:ph sz="quarter" idx="10" hasCustomPrompt="1"/>
          </p:nvPr>
        </p:nvSpPr>
        <p:spPr>
          <a:xfrm>
            <a:off x="174512"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5" name="Text Placeholder 2"/>
          <p:cNvSpPr>
            <a:spLocks noGrp="1"/>
          </p:cNvSpPr>
          <p:nvPr>
            <p:ph type="body" sz="quarter" idx="13"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Content Placeholder 7"/>
          <p:cNvSpPr>
            <a:spLocks noGrp="1"/>
          </p:cNvSpPr>
          <p:nvPr>
            <p:ph sz="quarter" idx="20" hasCustomPrompt="1"/>
          </p:nvPr>
        </p:nvSpPr>
        <p:spPr>
          <a:xfrm>
            <a:off x="4607660"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9" name="Text Placeholder 2"/>
          <p:cNvSpPr>
            <a:spLocks noGrp="1"/>
          </p:cNvSpPr>
          <p:nvPr>
            <p:ph type="body" sz="quarter" idx="22"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Content Placeholder 7"/>
          <p:cNvSpPr>
            <a:spLocks noGrp="1"/>
          </p:cNvSpPr>
          <p:nvPr>
            <p:ph sz="quarter" idx="23" hasCustomPrompt="1"/>
          </p:nvPr>
        </p:nvSpPr>
        <p:spPr>
          <a:xfrm>
            <a:off x="4607660"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24"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3635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0"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0" name="Content Placeholder 7"/>
          <p:cNvSpPr>
            <a:spLocks noGrp="1"/>
          </p:cNvSpPr>
          <p:nvPr>
            <p:ph sz="quarter" idx="12" hasCustomPrompt="1"/>
          </p:nvPr>
        </p:nvSpPr>
        <p:spPr>
          <a:xfrm>
            <a:off x="174512"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2"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3" name="Content Placeholder 7"/>
          <p:cNvSpPr>
            <a:spLocks noGrp="1"/>
          </p:cNvSpPr>
          <p:nvPr>
            <p:ph sz="quarter" idx="20" hasCustomPrompt="1"/>
          </p:nvPr>
        </p:nvSpPr>
        <p:spPr>
          <a:xfrm>
            <a:off x="174512"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5"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34"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200890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174512"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9"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Content Placeholder 7"/>
          <p:cNvSpPr>
            <a:spLocks noGrp="1"/>
          </p:cNvSpPr>
          <p:nvPr>
            <p:ph sz="quarter" idx="20" hasCustomPrompt="1"/>
          </p:nvPr>
        </p:nvSpPr>
        <p:spPr>
          <a:xfrm>
            <a:off x="174512"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6"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0" name="Content Placeholder 7"/>
          <p:cNvSpPr>
            <a:spLocks noGrp="1"/>
          </p:cNvSpPr>
          <p:nvPr>
            <p:ph sz="quarter" idx="26" hasCustomPrompt="1"/>
          </p:nvPr>
        </p:nvSpPr>
        <p:spPr>
          <a:xfrm>
            <a:off x="4607660"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32" name="Text Placeholder 2"/>
          <p:cNvSpPr>
            <a:spLocks noGrp="1"/>
          </p:cNvSpPr>
          <p:nvPr>
            <p:ph type="body" sz="quarter" idx="28"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6" name="Text Placeholder 2"/>
          <p:cNvSpPr>
            <a:spLocks noGrp="1"/>
          </p:cNvSpPr>
          <p:nvPr>
            <p:ph type="body" sz="quarter" idx="30" hasCustomPrompt="1"/>
          </p:nvPr>
        </p:nvSpPr>
        <p:spPr>
          <a:xfrm>
            <a:off x="4607655"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0" name="Content Placeholder 7"/>
          <p:cNvSpPr>
            <a:spLocks noGrp="1"/>
          </p:cNvSpPr>
          <p:nvPr>
            <p:ph sz="quarter" idx="23" hasCustomPrompt="1"/>
          </p:nvPr>
        </p:nvSpPr>
        <p:spPr>
          <a:xfrm>
            <a:off x="4607660"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7"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23"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260118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172800" y="190500"/>
            <a:ext cx="8798400" cy="5592000"/>
          </a:xfrm>
          <a:prstGeom prst="rect">
            <a:avLst/>
          </a:prstGeom>
        </p:spPr>
        <p:txBody>
          <a:bodyPr vert="horz" lIns="0" tIns="0" rIns="0" bIns="0" anchor="t">
            <a:normAutofit/>
          </a:bodyPr>
          <a:lstStyle>
            <a:lvl1pPr marL="0" indent="0">
              <a:lnSpc>
                <a:spcPts val="2600"/>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174500" y="5781265"/>
            <a:ext cx="6092657" cy="240024"/>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2"/>
          <p:cNvSpPr>
            <a:spLocks noGrp="1"/>
          </p:cNvSpPr>
          <p:nvPr>
            <p:ph type="body" sz="quarter" idx="17" hasCustomPrompt="1"/>
          </p:nvPr>
        </p:nvSpPr>
        <p:spPr>
          <a:xfrm>
            <a:off x="6451200" y="5781262"/>
            <a:ext cx="2520000" cy="240027"/>
          </a:xfrm>
          <a:prstGeom prst="rect">
            <a:avLst/>
          </a:prstGeom>
        </p:spPr>
        <p:txBody>
          <a:bodyPr vert="horz" lIns="0" tIns="46800" rIns="0" bIns="4680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9"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7"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77190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174501" y="190509"/>
            <a:ext cx="4359600" cy="5590761"/>
          </a:xfrm>
          <a:prstGeom prst="rect">
            <a:avLst/>
          </a:prstGeom>
        </p:spPr>
        <p:txBody>
          <a:bodyPr vert="horz" lIns="0" tIns="0" rIns="0" bIns="0" anchor="t">
            <a:normAutofit/>
          </a:bodyPr>
          <a:lstStyle>
            <a:lvl1pPr marL="0" indent="0">
              <a:lnSpc>
                <a:spcPts val="2600"/>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190509"/>
            <a:ext cx="4359600" cy="5590761"/>
          </a:xfrm>
          <a:prstGeom prst="rect">
            <a:avLst/>
          </a:prstGeom>
        </p:spPr>
        <p:txBody>
          <a:bodyPr vert="horz" lIns="0" tIns="0" rIns="0" bIns="0" anchor="t">
            <a:normAutofit/>
          </a:bodyPr>
          <a:lstStyle>
            <a:lvl1pPr marL="0" indent="0">
              <a:lnSpc>
                <a:spcPts val="2600"/>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6" name="Text Placeholder 2"/>
          <p:cNvSpPr>
            <a:spLocks noGrp="1"/>
          </p:cNvSpPr>
          <p:nvPr>
            <p:ph type="body" sz="quarter" idx="35" hasCustomPrompt="1"/>
          </p:nvPr>
        </p:nvSpPr>
        <p:spPr>
          <a:xfrm>
            <a:off x="174500"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Text Placeholder 2"/>
          <p:cNvSpPr>
            <a:spLocks noGrp="1"/>
          </p:cNvSpPr>
          <p:nvPr>
            <p:ph type="body" sz="quarter" idx="17" hasCustomPrompt="1"/>
          </p:nvPr>
        </p:nvSpPr>
        <p:spPr>
          <a:xfrm>
            <a:off x="8101607"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2"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0" name="Text Placeholder 2"/>
          <p:cNvSpPr>
            <a:spLocks noGrp="1"/>
          </p:cNvSpPr>
          <p:nvPr>
            <p:ph type="body" sz="quarter" idx="18"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59915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190500"/>
            <a:ext cx="4359600" cy="2496000"/>
          </a:xfrm>
          <a:prstGeom prst="rect">
            <a:avLst/>
          </a:prstGeom>
        </p:spPr>
        <p:txBody>
          <a:bodyPr vert="horz" lIns="0" tIns="0" rIns="0" bIns="0" anchor="t">
            <a:normAutofit/>
          </a:bodyPr>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4359600" cy="2496000"/>
          </a:xfrm>
          <a:prstGeom prst="rect">
            <a:avLst/>
          </a:prstGeom>
        </p:spPr>
        <p:txBody>
          <a:bodyPr vert="horz" lIns="0" tIns="0" rIns="0" bIns="0" anchor="t">
            <a:noAutofit/>
          </a:bodyPr>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174501" y="190509"/>
            <a:ext cx="4359600" cy="5590761"/>
          </a:xfrm>
          <a:prstGeom prst="rect">
            <a:avLst/>
          </a:prstGeom>
        </p:spPr>
        <p:txBody>
          <a:bodyPr vert="horz" lIns="0" tIns="0" rIns="0" bIns="0" anchor="t">
            <a:normAutofit/>
          </a:bodyPr>
          <a:lstStyle>
            <a:lvl1pPr marL="0" indent="0">
              <a:lnSpc>
                <a:spcPts val="2600"/>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9" name="Text Placeholder 2"/>
          <p:cNvSpPr>
            <a:spLocks noGrp="1"/>
          </p:cNvSpPr>
          <p:nvPr>
            <p:ph type="body" sz="quarter" idx="34"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0" name="Text Placeholder 2"/>
          <p:cNvSpPr>
            <a:spLocks noGrp="1"/>
          </p:cNvSpPr>
          <p:nvPr>
            <p:ph type="body" sz="quarter" idx="13"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3" name="Text Placeholder 2"/>
          <p:cNvSpPr>
            <a:spLocks noGrp="1"/>
          </p:cNvSpPr>
          <p:nvPr>
            <p:ph type="body" sz="quarter" idx="21"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5" name="Text Placeholder 2"/>
          <p:cNvSpPr>
            <a:spLocks noGrp="1"/>
          </p:cNvSpPr>
          <p:nvPr>
            <p:ph type="body" sz="quarter" idx="22"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35"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77610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673491" rtl="0" eaLnBrk="1" fontAlgn="auto" latinLnBrk="0" hangingPunct="1">
              <a:lnSpc>
                <a:spcPts val="1125"/>
              </a:lnSpc>
              <a:spcBef>
                <a:spcPts val="0"/>
              </a:spcBef>
              <a:spcAft>
                <a:spcPts val="0"/>
              </a:spcAft>
              <a:buClrTx/>
              <a:buSzTx/>
              <a:buFont typeface="Arial" pitchFamily="34" charset="0"/>
              <a:buNone/>
              <a:tabLst/>
              <a:defRPr sz="1013" b="0" i="0" baseline="0">
                <a:solidFill>
                  <a:schemeClr val="tx1"/>
                </a:solidFill>
                <a:latin typeface="Times New Roman"/>
                <a:cs typeface="Times New Roman"/>
              </a:defRPr>
            </a:lvl1pPr>
          </a:lstStyle>
          <a:p>
            <a:r>
              <a:rPr lang="en-US" sz="1350" baseline="0" dirty="0"/>
              <a:t>You may enter a short value statement here. You may highlight a specific point in white as appropriate. Max approx 20-25 words.</a:t>
            </a:r>
            <a:endParaRPr lang="en-US" sz="12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17192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174501" y="3284984"/>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1" y="190509"/>
            <a:ext cx="4359600" cy="5590761"/>
          </a:xfrm>
          <a:prstGeom prst="rect">
            <a:avLst/>
          </a:prstGeom>
        </p:spPr>
        <p:txBody>
          <a:bodyPr vert="horz" lIns="0" tIns="0" rIns="0" bIns="0" anchor="t"/>
          <a:lstStyle>
            <a:lvl1pPr marL="0" indent="0">
              <a:lnSpc>
                <a:spcPts val="2600"/>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174501" y="190500"/>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0"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1"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2"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3"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6" name="Text Placeholder 2"/>
          <p:cNvSpPr>
            <a:spLocks noGrp="1"/>
          </p:cNvSpPr>
          <p:nvPr>
            <p:ph type="body" sz="quarter" idx="34"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3"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0166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174501" y="3284984"/>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190500"/>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174501" y="190500"/>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3"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5"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27"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7" name="Text Placeholder 2"/>
          <p:cNvSpPr>
            <a:spLocks noGrp="1"/>
          </p:cNvSpPr>
          <p:nvPr>
            <p:ph type="body" sz="quarter" idx="28"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5"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7"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8" name="Text Placeholder 2"/>
          <p:cNvSpPr>
            <a:spLocks noGrp="1"/>
          </p:cNvSpPr>
          <p:nvPr>
            <p:ph type="body" sz="quarter" idx="36"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6"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39429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6773285" y="2343315"/>
            <a:ext cx="2144982"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6773285"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4572017"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4572017" y="451093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2370753"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176295" y="190857"/>
            <a:ext cx="2144982" cy="2095187"/>
          </a:xfrm>
          <a:prstGeom prst="rect">
            <a:avLst/>
          </a:prstGeom>
        </p:spPr>
        <p:txBody>
          <a:bodyPr lIns="70710" tIns="70710" bIns="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176299" y="451093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17605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2370753" y="451093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457201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2370753"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6910548" y="2485778"/>
            <a:ext cx="1981932" cy="2160591"/>
          </a:xfrm>
          <a:prstGeom prst="rect">
            <a:avLst/>
          </a:prstGeom>
        </p:spPr>
        <p:txBody>
          <a:bodyPr vert="horz" lIns="0" rIns="0">
            <a:noAutofit/>
          </a:bodyPr>
          <a:lstStyle>
            <a:lvl1pPr marL="0" marR="0" indent="0" algn="l" defTabSz="897988" rtl="0" eaLnBrk="1" fontAlgn="auto" latinLnBrk="0" hangingPunct="1">
              <a:lnSpc>
                <a:spcPct val="80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1800" baseline="0" dirty="0"/>
              <a:t>You may enter a short value statement here. You may highlight a specific point in white as appropriate. Max approx 20-25 words.</a:t>
            </a:r>
            <a:endParaRPr lang="en-US" sz="1600" baseline="0" dirty="0"/>
          </a:p>
        </p:txBody>
      </p:sp>
    </p:spTree>
    <p:extLst>
      <p:ext uri="{BB962C8B-B14F-4D97-AF65-F5344CB8AC3E}">
        <p14:creationId xmlns:p14="http://schemas.microsoft.com/office/powerpoint/2010/main" val="180474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6773285" y="2343629"/>
            <a:ext cx="2144982"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6780429"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4572017"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4572017"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2370753"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176295" y="190857"/>
            <a:ext cx="2144982" cy="2095187"/>
          </a:xfrm>
          <a:prstGeom prst="rect">
            <a:avLst/>
          </a:prstGeom>
        </p:spPr>
        <p:txBody>
          <a:bodyPr lIns="70710" tIns="70710" anchor="t">
            <a:normAutofit/>
          </a:bodyPr>
          <a:lstStyle>
            <a:lvl1pPr marL="0" marR="0" indent="0" algn="l" defTabSz="897988" rtl="0" eaLnBrk="1" fontAlgn="auto" latinLnBrk="0" hangingPunct="1">
              <a:lnSpc>
                <a:spcPts val="1100"/>
              </a:lnSpc>
              <a:spcBef>
                <a:spcPts val="0"/>
              </a:spcBef>
              <a:spcAft>
                <a:spcPts val="0"/>
              </a:spcAft>
              <a:buClrTx/>
              <a:buSzTx/>
              <a:buFont typeface="Arial" pitchFamily="34" charset="0"/>
              <a:buNone/>
              <a:tabLst/>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176299"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17605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2370753"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6773285"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457201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2370753"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6910548" y="2354400"/>
            <a:ext cx="1981932" cy="2095200"/>
          </a:xfrm>
          <a:prstGeom prst="rect">
            <a:avLst/>
          </a:prstGeom>
        </p:spPr>
        <p:txBody>
          <a:bodyPr vert="horz" lIns="0" rIns="0">
            <a:noAutofit/>
          </a:bodyPr>
          <a:lstStyle>
            <a:lvl1pPr marL="0" marR="0" indent="0" algn="l" defTabSz="897988" rtl="0" eaLnBrk="1" fontAlgn="auto" latinLnBrk="0" hangingPunct="1">
              <a:lnSpc>
                <a:spcPct val="80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1800" baseline="0" dirty="0"/>
              <a:t>Enter a short value statement here. Highlight a specific point in white. Max approx 10 -15 words.</a:t>
            </a:r>
          </a:p>
        </p:txBody>
      </p:sp>
    </p:spTree>
    <p:extLst>
      <p:ext uri="{BB962C8B-B14F-4D97-AF65-F5344CB8AC3E}">
        <p14:creationId xmlns:p14="http://schemas.microsoft.com/office/powerpoint/2010/main" val="49811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6780429"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4572017"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6780429"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4572017"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2370753"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176295" y="190857"/>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176299"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176057"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2370753"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6780429"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4572017"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2370753"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Tree>
    <p:extLst>
      <p:ext uri="{BB962C8B-B14F-4D97-AF65-F5344CB8AC3E}">
        <p14:creationId xmlns:p14="http://schemas.microsoft.com/office/powerpoint/2010/main" val="16144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2" y="252000"/>
            <a:ext cx="8146633" cy="471344"/>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395125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174635" y="190507"/>
            <a:ext cx="8791575" cy="683948"/>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236698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319752" y="6405363"/>
            <a:ext cx="644747" cy="288000"/>
          </a:xfrm>
          <a:prstGeom prst="rect">
            <a:avLst/>
          </a:prstGeom>
        </p:spPr>
      </p:pic>
      <p:sp>
        <p:nvSpPr>
          <p:cNvPr id="6" name="Title 1"/>
          <p:cNvSpPr>
            <a:spLocks noGrp="1"/>
          </p:cNvSpPr>
          <p:nvPr>
            <p:ph type="title"/>
          </p:nvPr>
        </p:nvSpPr>
        <p:spPr>
          <a:xfrm>
            <a:off x="174635" y="1390641"/>
            <a:ext cx="8791575" cy="683948"/>
          </a:xfrm>
          <a:prstGeom prst="rect">
            <a:avLst/>
          </a:prstGeom>
        </p:spPr>
        <p:txBody>
          <a:bodyPr lIns="0" tIns="0" rIns="0" bIns="0">
            <a:noAutofit/>
          </a:bodyPr>
          <a:lstStyle>
            <a:lvl1pPr>
              <a:lnSpc>
                <a:spcPts val="3000"/>
              </a:lnSpc>
              <a:spcBef>
                <a:spcPts val="0"/>
              </a:spcBef>
              <a:defRPr sz="285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176223" y="3822173"/>
            <a:ext cx="8789987" cy="346249"/>
          </a:xfrm>
          <a:prstGeom prst="rect">
            <a:avLst/>
          </a:prstGeom>
        </p:spPr>
        <p:txBody>
          <a:bodyPr vert="horz" lIns="0" tIns="0" rIns="0" bIns="0">
            <a:noAutofit/>
          </a:bodyPr>
          <a:lstStyle>
            <a:lvl1pPr marL="0" indent="0">
              <a:lnSpc>
                <a:spcPts val="2000"/>
              </a:lnSpc>
              <a:spcBef>
                <a:spcPts val="0"/>
              </a:spcBef>
              <a:buNone/>
              <a:defRPr sz="1500" baseline="0">
                <a:latin typeface="Times New Roman"/>
                <a:cs typeface="Times New Roman"/>
              </a:defRPr>
            </a:lvl1pPr>
          </a:lstStyle>
          <a:p>
            <a:r>
              <a:rPr lang="en-US" sz="1800" dirty="0">
                <a:solidFill>
                  <a:schemeClr val="tx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4018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74635" y="1390641"/>
            <a:ext cx="8791575" cy="683948"/>
          </a:xfrm>
          <a:prstGeom prst="rect">
            <a:avLst/>
          </a:prstGeom>
        </p:spPr>
        <p:txBody>
          <a:bodyPr lIns="0" tIns="0" rIns="0" bIns="0">
            <a:noAutofit/>
          </a:bodyPr>
          <a:lstStyle>
            <a:lvl1pPr>
              <a:lnSpc>
                <a:spcPts val="3000"/>
              </a:lnSpc>
              <a:spcBef>
                <a:spcPts val="0"/>
              </a:spcBef>
              <a:defRPr sz="285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176223" y="3822173"/>
            <a:ext cx="8789987" cy="346249"/>
          </a:xfrm>
          <a:prstGeom prst="rect">
            <a:avLst/>
          </a:prstGeom>
        </p:spPr>
        <p:txBody>
          <a:bodyPr vert="horz" lIns="0" tIns="0" rIns="0" bIns="0">
            <a:noAutofit/>
          </a:bodyPr>
          <a:lstStyle>
            <a:lvl1pPr marL="0" indent="0">
              <a:lnSpc>
                <a:spcPts val="1500"/>
              </a:lnSpc>
              <a:spcBef>
                <a:spcPts val="0"/>
              </a:spcBef>
              <a:buNone/>
              <a:defRPr sz="1350" baseline="0">
                <a:solidFill>
                  <a:schemeClr val="bg1"/>
                </a:solidFill>
                <a:latin typeface="Times New Roman"/>
                <a:cs typeface="Times New Roman"/>
              </a:defRPr>
            </a:lvl1pPr>
          </a:lstStyle>
          <a:p>
            <a:r>
              <a:rPr lang="en-US" sz="1800" dirty="0">
                <a:solidFill>
                  <a:schemeClr val="bg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239802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6224" y="190511"/>
            <a:ext cx="8789987" cy="5386089"/>
          </a:xfrm>
          <a:prstGeom prst="rect">
            <a:avLst/>
          </a:prstGeom>
        </p:spPr>
        <p:txBody>
          <a:bodyPr lIns="0" tIns="0" rIns="0" bIns="0">
            <a:noAutofit/>
          </a:bodyPr>
          <a:lstStyle>
            <a:lvl1pPr>
              <a:lnSpc>
                <a:spcPts val="4500"/>
              </a:lnSpc>
              <a:spcBef>
                <a:spcPts val="0"/>
              </a:spcBef>
              <a:defRPr sz="39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extLst>
      <p:ext uri="{BB962C8B-B14F-4D97-AF65-F5344CB8AC3E}">
        <p14:creationId xmlns:p14="http://schemas.microsoft.com/office/powerpoint/2010/main" val="211584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673491" rtl="0" eaLnBrk="1" fontAlgn="auto" latinLnBrk="0" hangingPunct="1">
              <a:lnSpc>
                <a:spcPts val="825"/>
              </a:lnSpc>
              <a:spcBef>
                <a:spcPts val="0"/>
              </a:spcBef>
              <a:spcAft>
                <a:spcPts val="0"/>
              </a:spcAft>
              <a:buClrTx/>
              <a:buSzTx/>
              <a:buFont typeface="Arial" pitchFamily="34" charset="0"/>
              <a:buNone/>
              <a:tabLst/>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673491" rtl="0" eaLnBrk="1" fontAlgn="auto" latinLnBrk="0" hangingPunct="1">
              <a:lnSpc>
                <a:spcPts val="1125"/>
              </a:lnSpc>
              <a:spcBef>
                <a:spcPts val="0"/>
              </a:spcBef>
              <a:spcAft>
                <a:spcPts val="0"/>
              </a:spcAft>
              <a:buClrTx/>
              <a:buSzTx/>
              <a:buFont typeface="Arial" pitchFamily="34" charset="0"/>
              <a:buNone/>
              <a:tabLst/>
              <a:defRPr sz="1013" b="0" i="0" baseline="0">
                <a:solidFill>
                  <a:schemeClr val="tx1"/>
                </a:solidFill>
                <a:latin typeface="Times New Roman"/>
                <a:cs typeface="Times New Roman"/>
              </a:defRPr>
            </a:lvl1pPr>
          </a:lstStyle>
          <a:p>
            <a:r>
              <a:rPr lang="en-US" sz="135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8" name="Rectangle 1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70659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6001" y="1875375"/>
            <a:ext cx="8519400" cy="1758495"/>
          </a:xfrm>
          <a:prstGeom prst="rect">
            <a:avLst/>
          </a:prstGeom>
        </p:spPr>
        <p:txBody>
          <a:bodyPr lIns="0" tIns="0" rIns="0" bIns="0">
            <a:noAutofit/>
          </a:bodyPr>
          <a:lstStyle>
            <a:lvl1pPr>
              <a:lnSpc>
                <a:spcPts val="1950"/>
              </a:lnSpc>
              <a:buClr>
                <a:schemeClr val="accent2"/>
              </a:buClr>
              <a:defRPr sz="1800" baseline="0">
                <a:latin typeface="Times New Roman"/>
                <a:cs typeface="Times New Roman"/>
              </a:defRPr>
            </a:lvl1pPr>
            <a:lvl2pPr marL="355453" indent="-177727">
              <a:lnSpc>
                <a:spcPts val="1950"/>
              </a:lnSpc>
              <a:buClr>
                <a:schemeClr val="accent2"/>
              </a:buClr>
              <a:buFont typeface="Lucida Grande"/>
              <a:buChar char="-"/>
              <a:defRPr sz="1800" baseline="0">
                <a:latin typeface="Times New Roman"/>
                <a:cs typeface="Times New Roman"/>
              </a:defRPr>
            </a:lvl2pPr>
            <a:lvl3pPr marL="533180" indent="-177727">
              <a:lnSpc>
                <a:spcPts val="1800"/>
              </a:lnSpc>
              <a:buClr>
                <a:srgbClr val="28AAE1"/>
              </a:buClr>
              <a:buFont typeface="Lucida Grande"/>
              <a:buChar char="-"/>
              <a:defRPr sz="1650" baseline="0">
                <a:latin typeface="Times New Roman"/>
                <a:cs typeface="Times New Roman"/>
              </a:defRPr>
            </a:lvl3pPr>
            <a:lvl4pPr marL="541325" indent="-176209">
              <a:lnSpc>
                <a:spcPts val="1800"/>
              </a:lnSpc>
              <a:buClr>
                <a:srgbClr val="28AAE1"/>
              </a:buClr>
              <a:buFont typeface="Lucida Grande"/>
              <a:buChar char="-"/>
              <a:defRPr sz="1650" baseline="0">
                <a:latin typeface="Times New Roman"/>
                <a:cs typeface="Times New Roman"/>
              </a:defRPr>
            </a:lvl4pPr>
            <a:lvl5pPr marL="541325" indent="-176209">
              <a:lnSpc>
                <a:spcPts val="1800"/>
              </a:lnSpc>
              <a:buClr>
                <a:srgbClr val="28AAE1"/>
              </a:buClr>
              <a:buFont typeface="Lucida Grande"/>
              <a:buChar char="-"/>
              <a:defRPr sz="165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4411" y="190800"/>
            <a:ext cx="8520939" cy="581356"/>
          </a:xfrm>
          <a:prstGeom prst="rect">
            <a:avLst/>
          </a:prstGeom>
        </p:spPr>
        <p:txBody>
          <a:bodyPr lIns="0" tIns="0" rIns="0" bIns="0">
            <a:noAutofit/>
          </a:bodyPr>
          <a:lstStyle>
            <a:lvl1pPr>
              <a:lnSpc>
                <a:spcPts val="2550"/>
              </a:lnSpc>
              <a:spcBef>
                <a:spcPts val="0"/>
              </a:spcBef>
              <a:defRPr sz="24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9"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374174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0" orient="horz" pos="2160" userDrawn="1">
          <p15:clr>
            <a:srgbClr val="FBAE40"/>
          </p15:clr>
        </p15:guide>
        <p15:guide id="2" pos="2880" userDrawn="1">
          <p15:clr>
            <a:srgbClr val="FBAE4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6001" y="1858442"/>
            <a:ext cx="8557500" cy="1454244"/>
          </a:xfrm>
          <a:prstGeom prst="rect">
            <a:avLst/>
          </a:prstGeom>
        </p:spPr>
        <p:txBody>
          <a:bodyPr wrap="square" lIns="0" tIns="0" rIns="0" bIns="0">
            <a:spAutoFit/>
          </a:bodyPr>
          <a:lstStyle>
            <a:lvl1pPr marL="0" indent="0">
              <a:lnSpc>
                <a:spcPts val="1950"/>
              </a:lnSpc>
              <a:spcBef>
                <a:spcPts val="1050"/>
              </a:spcBef>
              <a:spcAft>
                <a:spcPts val="1050"/>
              </a:spcAft>
              <a:buClr>
                <a:srgbClr val="F05023"/>
              </a:buClr>
              <a:buFontTx/>
              <a:buNone/>
              <a:defRPr sz="1800" baseline="0">
                <a:solidFill>
                  <a:srgbClr val="666666"/>
                </a:solidFill>
                <a:latin typeface="Times New Roman"/>
                <a:cs typeface="Times New Roman"/>
              </a:defRPr>
            </a:lvl1pPr>
            <a:lvl2pPr marL="177796" indent="-177796">
              <a:buClr>
                <a:srgbClr val="28AAE1"/>
              </a:buClr>
              <a:buFont typeface="Arial"/>
              <a:buChar char="•"/>
              <a:defRPr>
                <a:latin typeface="Times New Roman"/>
                <a:cs typeface="Times New Roman"/>
              </a:defRPr>
            </a:lvl2pPr>
            <a:lvl3pPr marL="361941" indent="-184145">
              <a:lnSpc>
                <a:spcPts val="1800"/>
              </a:lnSpc>
              <a:buClr>
                <a:schemeClr val="accent2"/>
              </a:buClr>
              <a:buFont typeface="Lucida Grande"/>
              <a:buChar char="-"/>
              <a:defRPr sz="1650" baseline="0">
                <a:latin typeface="Times New Roman"/>
                <a:cs typeface="Times New Roman"/>
              </a:defRPr>
            </a:lvl3pPr>
            <a:lvl4pPr marL="361941" indent="-184145">
              <a:lnSpc>
                <a:spcPts val="1800"/>
              </a:lnSpc>
              <a:buClr>
                <a:schemeClr val="accent2"/>
              </a:buClr>
              <a:buFont typeface="Lucida Grande"/>
              <a:buChar char="-"/>
              <a:defRPr sz="1650" baseline="0">
                <a:latin typeface="Times New Roman"/>
                <a:cs typeface="Times New Roman"/>
              </a:defRPr>
            </a:lvl4pPr>
            <a:lvl5pPr marL="361941" indent="-184145">
              <a:lnSpc>
                <a:spcPts val="1800"/>
              </a:lnSpc>
              <a:buClr>
                <a:schemeClr val="accent2"/>
              </a:buClr>
              <a:buFont typeface="Lucida Grande"/>
              <a:buChar char="-"/>
              <a:defRPr sz="165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4411" y="190800"/>
            <a:ext cx="8559046" cy="581356"/>
          </a:xfrm>
          <a:prstGeom prst="rect">
            <a:avLst/>
          </a:prstGeom>
        </p:spPr>
        <p:txBody>
          <a:bodyPr lIns="0" tIns="0" rIns="0" bIns="0">
            <a:noAutofit/>
          </a:bodyPr>
          <a:lstStyle>
            <a:lvl1pPr>
              <a:lnSpc>
                <a:spcPts val="3400"/>
              </a:lnSpc>
              <a:spcBef>
                <a:spcPts val="0"/>
              </a:spcBef>
              <a:defRPr sz="24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8"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24794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98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2400" b="0" dirty="0">
                <a:solidFill>
                  <a:srgbClr val="FFFFFF"/>
                </a:solidFill>
                <a:latin typeface="Arial"/>
                <a:cs typeface="ＭＳ Ｐゴシック"/>
              </a:rPr>
              <a:pPr eaLnBrk="1" fontAlgn="auto" hangingPunct="1">
                <a:spcBef>
                  <a:spcPts val="0"/>
                </a:spcBef>
                <a:spcAft>
                  <a:spcPts val="0"/>
                </a:spcAft>
                <a:defRPr/>
              </a:pPr>
              <a:t>‹#›</a:t>
            </a:fld>
            <a:r>
              <a:rPr lang="en-US" sz="24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7"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77911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45600" y="190509"/>
            <a:ext cx="8582500" cy="5590761"/>
          </a:xfrm>
          <a:prstGeom prst="rect">
            <a:avLst/>
          </a:prstGeom>
        </p:spPr>
        <p:txBody>
          <a:bodyPr lIns="0" tIns="0" rIns="0" bIns="0">
            <a:noAutofit/>
          </a:bodyPr>
          <a:lstStyle>
            <a:lvl1pPr marL="0" indent="0">
              <a:lnSpc>
                <a:spcPts val="2600"/>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47300" y="5781265"/>
            <a:ext cx="5846001" cy="268771"/>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Text Placeholder 2"/>
          <p:cNvSpPr>
            <a:spLocks noGrp="1"/>
          </p:cNvSpPr>
          <p:nvPr>
            <p:ph type="body" sz="quarter" idx="17" hasCustomPrompt="1"/>
          </p:nvPr>
        </p:nvSpPr>
        <p:spPr>
          <a:xfrm>
            <a:off x="6469937" y="5810009"/>
            <a:ext cx="2458163" cy="240027"/>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9"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0"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14589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174512"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6" name="Text Placeholder 2"/>
          <p:cNvSpPr>
            <a:spLocks noGrp="1"/>
          </p:cNvSpPr>
          <p:nvPr>
            <p:ph type="body" sz="quarter" idx="13" hasCustomPrompt="1"/>
          </p:nvPr>
        </p:nvSpPr>
        <p:spPr>
          <a:xfrm>
            <a:off x="174500"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1" name="Content Placeholder 7"/>
          <p:cNvSpPr>
            <a:spLocks noGrp="1"/>
          </p:cNvSpPr>
          <p:nvPr>
            <p:ph sz="quarter" idx="16" hasCustomPrompt="1"/>
          </p:nvPr>
        </p:nvSpPr>
        <p:spPr>
          <a:xfrm>
            <a:off x="4608014"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8101607"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4" name="Text Placeholder 2"/>
          <p:cNvSpPr>
            <a:spLocks noGrp="1"/>
          </p:cNvSpPr>
          <p:nvPr>
            <p:ph type="body" sz="quarter" idx="18"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3"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270976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31" name="Text Placeholder 2"/>
          <p:cNvSpPr>
            <a:spLocks noGrp="1"/>
          </p:cNvSpPr>
          <p:nvPr>
            <p:ph type="body" sz="quarter" idx="19" hasCustomPrompt="1"/>
          </p:nvPr>
        </p:nvSpPr>
        <p:spPr>
          <a:xfrm>
            <a:off x="4607655"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Content Placeholder 7"/>
          <p:cNvSpPr>
            <a:spLocks noGrp="1"/>
          </p:cNvSpPr>
          <p:nvPr>
            <p:ph sz="quarter" idx="10" hasCustomPrompt="1"/>
          </p:nvPr>
        </p:nvSpPr>
        <p:spPr>
          <a:xfrm>
            <a:off x="174512"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5" name="Text Placeholder 2"/>
          <p:cNvSpPr>
            <a:spLocks noGrp="1"/>
          </p:cNvSpPr>
          <p:nvPr>
            <p:ph type="body" sz="quarter" idx="13"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Content Placeholder 7"/>
          <p:cNvSpPr>
            <a:spLocks noGrp="1"/>
          </p:cNvSpPr>
          <p:nvPr>
            <p:ph sz="quarter" idx="20" hasCustomPrompt="1"/>
          </p:nvPr>
        </p:nvSpPr>
        <p:spPr>
          <a:xfrm>
            <a:off x="4607660"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9" name="Text Placeholder 2"/>
          <p:cNvSpPr>
            <a:spLocks noGrp="1"/>
          </p:cNvSpPr>
          <p:nvPr>
            <p:ph type="body" sz="quarter" idx="22"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Content Placeholder 7"/>
          <p:cNvSpPr>
            <a:spLocks noGrp="1"/>
          </p:cNvSpPr>
          <p:nvPr>
            <p:ph sz="quarter" idx="23" hasCustomPrompt="1"/>
          </p:nvPr>
        </p:nvSpPr>
        <p:spPr>
          <a:xfrm>
            <a:off x="4607660"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24"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276493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0" y="190509"/>
            <a:ext cx="4360987" cy="5590761"/>
          </a:xfrm>
          <a:prstGeom prst="rect">
            <a:avLst/>
          </a:prstGeom>
        </p:spPr>
        <p:txBody>
          <a:bodyPr lIns="0" tIns="0" rIns="0" bIns="0">
            <a:normAutofit/>
          </a:bodyPr>
          <a:lstStyle>
            <a:lvl1pPr marL="0" indent="0">
              <a:lnSpc>
                <a:spcPts val="2600"/>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0" name="Content Placeholder 7"/>
          <p:cNvSpPr>
            <a:spLocks noGrp="1"/>
          </p:cNvSpPr>
          <p:nvPr>
            <p:ph sz="quarter" idx="12" hasCustomPrompt="1"/>
          </p:nvPr>
        </p:nvSpPr>
        <p:spPr>
          <a:xfrm>
            <a:off x="174512"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2"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3" name="Content Placeholder 7"/>
          <p:cNvSpPr>
            <a:spLocks noGrp="1"/>
          </p:cNvSpPr>
          <p:nvPr>
            <p:ph sz="quarter" idx="20" hasCustomPrompt="1"/>
          </p:nvPr>
        </p:nvSpPr>
        <p:spPr>
          <a:xfrm>
            <a:off x="174512"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5"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34"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289786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174512"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9"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Content Placeholder 7"/>
          <p:cNvSpPr>
            <a:spLocks noGrp="1"/>
          </p:cNvSpPr>
          <p:nvPr>
            <p:ph sz="quarter" idx="20" hasCustomPrompt="1"/>
          </p:nvPr>
        </p:nvSpPr>
        <p:spPr>
          <a:xfrm>
            <a:off x="174512"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6"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0" name="Content Placeholder 7"/>
          <p:cNvSpPr>
            <a:spLocks noGrp="1"/>
          </p:cNvSpPr>
          <p:nvPr>
            <p:ph sz="quarter" idx="26" hasCustomPrompt="1"/>
          </p:nvPr>
        </p:nvSpPr>
        <p:spPr>
          <a:xfrm>
            <a:off x="4607660" y="190501"/>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32" name="Text Placeholder 2"/>
          <p:cNvSpPr>
            <a:spLocks noGrp="1"/>
          </p:cNvSpPr>
          <p:nvPr>
            <p:ph type="body" sz="quarter" idx="28"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6" name="Text Placeholder 2"/>
          <p:cNvSpPr>
            <a:spLocks noGrp="1"/>
          </p:cNvSpPr>
          <p:nvPr>
            <p:ph type="body" sz="quarter" idx="30" hasCustomPrompt="1"/>
          </p:nvPr>
        </p:nvSpPr>
        <p:spPr>
          <a:xfrm>
            <a:off x="4607655"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0" name="Content Placeholder 7"/>
          <p:cNvSpPr>
            <a:spLocks noGrp="1"/>
          </p:cNvSpPr>
          <p:nvPr>
            <p:ph sz="quarter" idx="23" hasCustomPrompt="1"/>
          </p:nvPr>
        </p:nvSpPr>
        <p:spPr>
          <a:xfrm>
            <a:off x="4607660" y="3284985"/>
            <a:ext cx="4360987" cy="2496277"/>
          </a:xfrm>
          <a:prstGeom prst="rect">
            <a:avLst/>
          </a:prstGeom>
        </p:spPr>
        <p:txBody>
          <a:bodyPr lIns="0" tIns="0" rIns="0" bIns="0">
            <a:norm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7"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23"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0237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172800" y="190500"/>
            <a:ext cx="8798400" cy="5592000"/>
          </a:xfrm>
          <a:prstGeom prst="rect">
            <a:avLst/>
          </a:prstGeom>
        </p:spPr>
        <p:txBody>
          <a:bodyPr vert="horz" lIns="0" tIns="0" rIns="0" bIns="0" anchor="t">
            <a:normAutofit/>
          </a:bodyPr>
          <a:lstStyle>
            <a:lvl1pPr marL="0" indent="0">
              <a:lnSpc>
                <a:spcPts val="2600"/>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174500" y="5781265"/>
            <a:ext cx="6092657" cy="240024"/>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2"/>
          <p:cNvSpPr>
            <a:spLocks noGrp="1"/>
          </p:cNvSpPr>
          <p:nvPr>
            <p:ph type="body" sz="quarter" idx="17" hasCustomPrompt="1"/>
          </p:nvPr>
        </p:nvSpPr>
        <p:spPr>
          <a:xfrm>
            <a:off x="6451200" y="5781262"/>
            <a:ext cx="2520000" cy="240027"/>
          </a:xfrm>
          <a:prstGeom prst="rect">
            <a:avLst/>
          </a:prstGeom>
        </p:spPr>
        <p:txBody>
          <a:bodyPr vert="horz" lIns="0" tIns="46800" rIns="0" bIns="4680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9"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7"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360360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174501" y="190509"/>
            <a:ext cx="4359600" cy="5590761"/>
          </a:xfrm>
          <a:prstGeom prst="rect">
            <a:avLst/>
          </a:prstGeom>
        </p:spPr>
        <p:txBody>
          <a:bodyPr vert="horz" lIns="0" tIns="0" rIns="0" bIns="0" anchor="t">
            <a:normAutofit/>
          </a:bodyPr>
          <a:lstStyle>
            <a:lvl1pPr marL="0" indent="0">
              <a:lnSpc>
                <a:spcPts val="2600"/>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190509"/>
            <a:ext cx="4359600" cy="5590761"/>
          </a:xfrm>
          <a:prstGeom prst="rect">
            <a:avLst/>
          </a:prstGeom>
        </p:spPr>
        <p:txBody>
          <a:bodyPr vert="horz" lIns="0" tIns="0" rIns="0" bIns="0" anchor="t">
            <a:normAutofit/>
          </a:bodyPr>
          <a:lstStyle>
            <a:lvl1pPr marL="0" indent="0">
              <a:lnSpc>
                <a:spcPts val="2600"/>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6" name="Text Placeholder 2"/>
          <p:cNvSpPr>
            <a:spLocks noGrp="1"/>
          </p:cNvSpPr>
          <p:nvPr>
            <p:ph type="body" sz="quarter" idx="35" hasCustomPrompt="1"/>
          </p:nvPr>
        </p:nvSpPr>
        <p:spPr>
          <a:xfrm>
            <a:off x="174500"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Text Placeholder 2"/>
          <p:cNvSpPr>
            <a:spLocks noGrp="1"/>
          </p:cNvSpPr>
          <p:nvPr>
            <p:ph type="body" sz="quarter" idx="17" hasCustomPrompt="1"/>
          </p:nvPr>
        </p:nvSpPr>
        <p:spPr>
          <a:xfrm>
            <a:off x="8101607"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2"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0" name="Text Placeholder 2"/>
          <p:cNvSpPr>
            <a:spLocks noGrp="1"/>
          </p:cNvSpPr>
          <p:nvPr>
            <p:ph type="body" sz="quarter" idx="18"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90548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3000"/>
              </a:lnSpc>
              <a:spcBef>
                <a:spcPts val="0"/>
              </a:spcBef>
              <a:defRPr sz="2138">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2" y="3822177"/>
            <a:ext cx="7832405" cy="346249"/>
          </a:xfrm>
          <a:prstGeom prst="rect">
            <a:avLst/>
          </a:prstGeom>
        </p:spPr>
        <p:txBody>
          <a:bodyPr vert="horz" lIns="0" tIns="0" rIns="0" bIns="0">
            <a:noAutofit/>
          </a:bodyPr>
          <a:lstStyle>
            <a:lvl1pPr marL="0" indent="0">
              <a:lnSpc>
                <a:spcPts val="1125"/>
              </a:lnSpc>
              <a:spcBef>
                <a:spcPts val="0"/>
              </a:spcBef>
              <a:buNone/>
              <a:defRPr sz="1013" baseline="0">
                <a:latin typeface="Times New Roman"/>
                <a:cs typeface="Times New Roman"/>
              </a:defRPr>
            </a:lvl1pPr>
          </a:lstStyle>
          <a:p>
            <a:r>
              <a:rPr lang="en-US" sz="1350" dirty="0">
                <a:solidFill>
                  <a:schemeClr val="tx1"/>
                </a:solidFill>
              </a:rPr>
              <a:t>Click to edit master title style</a:t>
            </a:r>
            <a:endParaRPr lang="en-US" sz="105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4"/>
            <a:ext cx="864000" cy="261273"/>
          </a:xfrm>
          <a:prstGeom prst="rect">
            <a:avLst/>
          </a:prstGeom>
        </p:spPr>
      </p:pic>
    </p:spTree>
    <p:extLst>
      <p:ext uri="{BB962C8B-B14F-4D97-AF65-F5344CB8AC3E}">
        <p14:creationId xmlns:p14="http://schemas.microsoft.com/office/powerpoint/2010/main" val="408753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80127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190500"/>
            <a:ext cx="4359600" cy="2496000"/>
          </a:xfrm>
          <a:prstGeom prst="rect">
            <a:avLst/>
          </a:prstGeom>
        </p:spPr>
        <p:txBody>
          <a:bodyPr vert="horz" lIns="0" tIns="0" rIns="0" bIns="0" anchor="t">
            <a:normAutofit/>
          </a:bodyPr>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4359600" cy="2496000"/>
          </a:xfrm>
          <a:prstGeom prst="rect">
            <a:avLst/>
          </a:prstGeom>
        </p:spPr>
        <p:txBody>
          <a:bodyPr vert="horz" lIns="0" tIns="0" rIns="0" bIns="0" anchor="t">
            <a:noAutofit/>
          </a:bodyPr>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174501" y="190509"/>
            <a:ext cx="4359600" cy="5590761"/>
          </a:xfrm>
          <a:prstGeom prst="rect">
            <a:avLst/>
          </a:prstGeom>
        </p:spPr>
        <p:txBody>
          <a:bodyPr vert="horz" lIns="0" tIns="0" rIns="0" bIns="0" anchor="t">
            <a:normAutofit/>
          </a:bodyPr>
          <a:lstStyle>
            <a:lvl1pPr marL="0" indent="0">
              <a:lnSpc>
                <a:spcPts val="2600"/>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9" name="Text Placeholder 2"/>
          <p:cNvSpPr>
            <a:spLocks noGrp="1"/>
          </p:cNvSpPr>
          <p:nvPr>
            <p:ph type="body" sz="quarter" idx="34"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0" name="Text Placeholder 2"/>
          <p:cNvSpPr>
            <a:spLocks noGrp="1"/>
          </p:cNvSpPr>
          <p:nvPr>
            <p:ph type="body" sz="quarter" idx="13"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3" name="Text Placeholder 2"/>
          <p:cNvSpPr>
            <a:spLocks noGrp="1"/>
          </p:cNvSpPr>
          <p:nvPr>
            <p:ph type="body" sz="quarter" idx="21"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5" name="Text Placeholder 2"/>
          <p:cNvSpPr>
            <a:spLocks noGrp="1"/>
          </p:cNvSpPr>
          <p:nvPr>
            <p:ph type="body" sz="quarter" idx="22"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35"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62511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174501" y="3284984"/>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1" y="190509"/>
            <a:ext cx="4359600" cy="5590761"/>
          </a:xfrm>
          <a:prstGeom prst="rect">
            <a:avLst/>
          </a:prstGeom>
        </p:spPr>
        <p:txBody>
          <a:bodyPr vert="horz" lIns="0" tIns="0" rIns="0" bIns="0" anchor="t"/>
          <a:lstStyle>
            <a:lvl1pPr marL="0" indent="0">
              <a:lnSpc>
                <a:spcPts val="2600"/>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174501" y="190500"/>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0"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1"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2"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3"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6" name="Text Placeholder 2"/>
          <p:cNvSpPr>
            <a:spLocks noGrp="1"/>
          </p:cNvSpPr>
          <p:nvPr>
            <p:ph type="body" sz="quarter" idx="34"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3"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101276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174501" y="3284984"/>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190500"/>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174501" y="190500"/>
            <a:ext cx="4359600" cy="2496000"/>
          </a:xfrm>
          <a:prstGeom prst="rect">
            <a:avLst/>
          </a:prstGeom>
        </p:spPr>
        <p:txBody>
          <a:bodyPr vert="horz" lIns="0" tIns="0" rIns="0" bIns="0" anchor="t"/>
          <a:lstStyle>
            <a:lvl1pPr marL="0" indent="0">
              <a:lnSpc>
                <a:spcPts val="2000"/>
              </a:lnSpc>
              <a:spcBef>
                <a:spcPts val="0"/>
              </a:spcBef>
              <a:buNone/>
              <a:defRPr sz="18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3668104"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3" name="Text Placeholder 2"/>
          <p:cNvSpPr>
            <a:spLocks noGrp="1"/>
          </p:cNvSpPr>
          <p:nvPr>
            <p:ph type="body" sz="quarter" idx="19" hasCustomPrompt="1"/>
          </p:nvPr>
        </p:nvSpPr>
        <p:spPr>
          <a:xfrm>
            <a:off x="174500" y="5781265"/>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21" hasCustomPrompt="1"/>
          </p:nvPr>
        </p:nvSpPr>
        <p:spPr>
          <a:xfrm>
            <a:off x="3668104"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5" name="Text Placeholder 2"/>
          <p:cNvSpPr>
            <a:spLocks noGrp="1"/>
          </p:cNvSpPr>
          <p:nvPr>
            <p:ph type="body" sz="quarter" idx="22" hasCustomPrompt="1"/>
          </p:nvPr>
        </p:nvSpPr>
        <p:spPr>
          <a:xfrm>
            <a:off x="174500"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27" hasCustomPrompt="1"/>
          </p:nvPr>
        </p:nvSpPr>
        <p:spPr>
          <a:xfrm>
            <a:off x="8101259" y="2686778"/>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27" name="Text Placeholder 2"/>
          <p:cNvSpPr>
            <a:spLocks noGrp="1"/>
          </p:cNvSpPr>
          <p:nvPr>
            <p:ph type="body" sz="quarter" idx="28" hasCustomPrompt="1"/>
          </p:nvPr>
        </p:nvSpPr>
        <p:spPr>
          <a:xfrm>
            <a:off x="4607655" y="2686781"/>
            <a:ext cx="3240000" cy="297517"/>
          </a:xfrm>
          <a:prstGeom prst="rect">
            <a:avLst/>
          </a:prstGeom>
        </p:spPr>
        <p:txBody>
          <a:bodyPr vert="horz"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5" hasCustomPrompt="1"/>
          </p:nvPr>
        </p:nvSpPr>
        <p:spPr>
          <a:xfrm>
            <a:off x="8101259" y="5781262"/>
            <a:ext cx="867395" cy="227755"/>
          </a:xfrm>
          <a:prstGeom prst="rect">
            <a:avLst/>
          </a:prstGeom>
        </p:spPr>
        <p:txBody>
          <a:bodyPr vert="horz" lIns="0" rIns="0">
            <a:noAutofit/>
          </a:bodyPr>
          <a:lstStyle>
            <a:lvl1pPr marL="0" indent="0" algn="r">
              <a:lnSpc>
                <a:spcPts val="800"/>
              </a:lnSpc>
              <a:spcBef>
                <a:spcPts val="0"/>
              </a:spcBef>
              <a:buNone/>
              <a:defRPr sz="600">
                <a:latin typeface="Times New Roman"/>
                <a:cs typeface="Times New Roman"/>
              </a:defRPr>
            </a:lvl1pPr>
            <a:lvl2pPr>
              <a:defRPr sz="600"/>
            </a:lvl2pPr>
            <a:lvl3pPr>
              <a:defRPr sz="600"/>
            </a:lvl3pPr>
            <a:lvl4pPr>
              <a:defRPr sz="600"/>
            </a:lvl4pPr>
            <a:lvl5pPr>
              <a:defRPr sz="600"/>
            </a:lvl5pPr>
          </a:lstStyle>
          <a:p>
            <a:r>
              <a:rPr lang="en-US" sz="600" dirty="0"/>
              <a:t>© Image Copyright</a:t>
            </a:r>
          </a:p>
        </p:txBody>
      </p:sp>
      <p:sp>
        <p:nvSpPr>
          <p:cNvPr id="17" name="Text Placeholder 3"/>
          <p:cNvSpPr>
            <a:spLocks noGrp="1"/>
          </p:cNvSpPr>
          <p:nvPr>
            <p:ph type="body" sz="quarter" idx="33" hasCustomPrompt="1"/>
          </p:nvPr>
        </p:nvSpPr>
        <p:spPr>
          <a:xfrm>
            <a:off x="396000" y="6258000"/>
            <a:ext cx="7560000" cy="600000"/>
          </a:xfrm>
          <a:prstGeom prst="rect">
            <a:avLst/>
          </a:prstGeom>
        </p:spPr>
        <p:txBody>
          <a:bodyPr vert="horz" wrap="square" lIns="0" tIns="93600" rIns="0" bIns="0">
            <a:noAutofit/>
          </a:bodyPr>
          <a:lstStyle>
            <a:lvl1pPr marL="0" marR="0" indent="0" algn="l" defTabSz="897988"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8" name="Text Placeholder 2"/>
          <p:cNvSpPr>
            <a:spLocks noGrp="1"/>
          </p:cNvSpPr>
          <p:nvPr>
            <p:ph type="body" sz="quarter" idx="36" hasCustomPrompt="1"/>
          </p:nvPr>
        </p:nvSpPr>
        <p:spPr>
          <a:xfrm>
            <a:off x="4608004" y="5781265"/>
            <a:ext cx="3240000" cy="297517"/>
          </a:xfrm>
          <a:prstGeom prst="rect">
            <a:avLst/>
          </a:prstGeom>
        </p:spPr>
        <p:txBody>
          <a:bodyPr vert="horz" wrap="square" lIns="0" tIns="36000" rIns="0" bIns="36000">
            <a:noAutofit/>
          </a:bodyPr>
          <a:lstStyle>
            <a:lvl1pPr marL="0" indent="0" algn="l">
              <a:lnSpc>
                <a:spcPts val="1200"/>
              </a:lnSpc>
              <a:spcBef>
                <a:spcPts val="0"/>
              </a:spcBef>
              <a:buNone/>
              <a:defRPr sz="100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6" name="Slide Number Placeholder 14"/>
          <p:cNvSpPr txBox="1"/>
          <p:nvPr/>
        </p:nvSpPr>
        <p:spPr>
          <a:xfrm>
            <a:off x="0" y="6258000"/>
            <a:ext cx="287338" cy="600000"/>
          </a:xfrm>
          <a:prstGeom prst="rect">
            <a:avLst/>
          </a:prstGeom>
        </p:spPr>
        <p:txBody>
          <a:bodyPr lIns="0" tIns="702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fld id="{84ADEA5E-D855-46E6-A607-27446C644854}" type="slidenum">
              <a:rPr lang="en-US" sz="800" b="0" dirty="0">
                <a:solidFill>
                  <a:srgbClr val="FFFFFF"/>
                </a:solidFill>
                <a:latin typeface="Arial"/>
                <a:cs typeface="ＭＳ Ｐゴシック"/>
              </a:rPr>
              <a:pPr algn="ctr" eaLnBrk="1" fontAlgn="auto" hangingPunct="1">
                <a:lnSpc>
                  <a:spcPts val="1000"/>
                </a:lnSpc>
                <a:spcBef>
                  <a:spcPts val="0"/>
                </a:spcBef>
                <a:spcAft>
                  <a:spcPts val="0"/>
                </a:spcAft>
                <a:defRPr/>
              </a:pPr>
              <a:t>‹#›</a:t>
            </a:fld>
            <a:r>
              <a:rPr lang="en-US" sz="800" b="0" dirty="0">
                <a:solidFill>
                  <a:srgbClr val="FFFFFF"/>
                </a:solidFill>
                <a:latin typeface="Arial"/>
                <a:cs typeface="ＭＳ Ｐゴシック"/>
              </a:rPr>
              <a:t>
              </a:t>
            </a:r>
            <a:endParaRPr lang="en-US" sz="800" b="0" i="1" dirty="0">
              <a:solidFill>
                <a:srgbClr val="FFFFFF"/>
              </a:solidFill>
              <a:latin typeface="Arial"/>
              <a:cs typeface="ＭＳ Ｐゴシック"/>
            </a:endParaRPr>
          </a:p>
        </p:txBody>
      </p:sp>
    </p:spTree>
    <p:extLst>
      <p:ext uri="{BB962C8B-B14F-4D97-AF65-F5344CB8AC3E}">
        <p14:creationId xmlns:p14="http://schemas.microsoft.com/office/powerpoint/2010/main" val="323828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6773285" y="2343315"/>
            <a:ext cx="2144982"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6773285"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4572017"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4572017" y="451093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2370753"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176295" y="190857"/>
            <a:ext cx="2144982" cy="2095187"/>
          </a:xfrm>
          <a:prstGeom prst="rect">
            <a:avLst/>
          </a:prstGeom>
        </p:spPr>
        <p:txBody>
          <a:bodyPr lIns="70710" tIns="70710" bIns="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176299" y="451093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17605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2370753" y="451093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457201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2370753"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6910548" y="2485778"/>
            <a:ext cx="1981932" cy="2160591"/>
          </a:xfrm>
          <a:prstGeom prst="rect">
            <a:avLst/>
          </a:prstGeom>
        </p:spPr>
        <p:txBody>
          <a:bodyPr vert="horz" lIns="0" rIns="0">
            <a:noAutofit/>
          </a:bodyPr>
          <a:lstStyle>
            <a:lvl1pPr marL="0" marR="0" indent="0" algn="l" defTabSz="897988" rtl="0" eaLnBrk="1" fontAlgn="auto" latinLnBrk="0" hangingPunct="1">
              <a:lnSpc>
                <a:spcPct val="80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1800" baseline="0" dirty="0"/>
              <a:t>You may enter a short value statement here. You may highlight a specific point in white as appropriate. Max approx 20-25 words.</a:t>
            </a:r>
            <a:endParaRPr lang="en-US" sz="1600" baseline="0" dirty="0"/>
          </a:p>
        </p:txBody>
      </p:sp>
    </p:spTree>
    <p:extLst>
      <p:ext uri="{BB962C8B-B14F-4D97-AF65-F5344CB8AC3E}">
        <p14:creationId xmlns:p14="http://schemas.microsoft.com/office/powerpoint/2010/main" val="36818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6773285" y="2343629"/>
            <a:ext cx="2144982"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6780429"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4572017"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4572017"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2370753"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176295" y="190857"/>
            <a:ext cx="2144982" cy="2095187"/>
          </a:xfrm>
          <a:prstGeom prst="rect">
            <a:avLst/>
          </a:prstGeom>
        </p:spPr>
        <p:txBody>
          <a:bodyPr lIns="70710" tIns="70710" anchor="t">
            <a:normAutofit/>
          </a:bodyPr>
          <a:lstStyle>
            <a:lvl1pPr marL="0" marR="0" indent="0" algn="l" defTabSz="897988" rtl="0" eaLnBrk="1" fontAlgn="auto" latinLnBrk="0" hangingPunct="1">
              <a:lnSpc>
                <a:spcPts val="1100"/>
              </a:lnSpc>
              <a:spcBef>
                <a:spcPts val="0"/>
              </a:spcBef>
              <a:spcAft>
                <a:spcPts val="0"/>
              </a:spcAft>
              <a:buClrTx/>
              <a:buSzTx/>
              <a:buFont typeface="Arial" pitchFamily="34" charset="0"/>
              <a:buNone/>
              <a:tabLst/>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176299"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17605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2370753"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6773285" y="451547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4572017" y="2343629"/>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2370753"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6910548" y="2354400"/>
            <a:ext cx="1981932" cy="2095200"/>
          </a:xfrm>
          <a:prstGeom prst="rect">
            <a:avLst/>
          </a:prstGeom>
        </p:spPr>
        <p:txBody>
          <a:bodyPr vert="horz" lIns="0" rIns="0">
            <a:noAutofit/>
          </a:bodyPr>
          <a:lstStyle>
            <a:lvl1pPr marL="0" marR="0" indent="0" algn="l" defTabSz="897988" rtl="0" eaLnBrk="1" fontAlgn="auto" latinLnBrk="0" hangingPunct="1">
              <a:lnSpc>
                <a:spcPct val="80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1800" baseline="0" dirty="0"/>
              <a:t>Enter a short value statement here. Highlight a specific point in white. Max approx 10 -15 words.</a:t>
            </a:r>
          </a:p>
        </p:txBody>
      </p:sp>
    </p:spTree>
    <p:extLst>
      <p:ext uri="{BB962C8B-B14F-4D97-AF65-F5344CB8AC3E}">
        <p14:creationId xmlns:p14="http://schemas.microsoft.com/office/powerpoint/2010/main" val="15146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6780429"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4572017"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6780429"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4572017"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2370753"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176295" y="190857"/>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176299"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176057"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2370753"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6780429" y="452500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4572017" y="2353154"/>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2370753" y="190626"/>
            <a:ext cx="2144982" cy="2095187"/>
          </a:xfrm>
          <a:prstGeom prst="rect">
            <a:avLst/>
          </a:prstGeom>
        </p:spPr>
        <p:txBody>
          <a:bodyPr lIns="70710" tIns="70710" anchor="t">
            <a:norm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Tree>
    <p:extLst>
      <p:ext uri="{BB962C8B-B14F-4D97-AF65-F5344CB8AC3E}">
        <p14:creationId xmlns:p14="http://schemas.microsoft.com/office/powerpoint/2010/main" val="200625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B44199E-9166-4B14-AC68-A79C224F4346}" type="datetime1">
              <a:rPr lang="en-US" smtClean="0"/>
              <a:t>11/2/2015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E2D16140-C960-4FA1-A4FE-B1E50FDBE1E7}" type="slidenum">
              <a:rPr lang="en-US" smtClean="0"/>
              <a:t>‹#›</a:t>
            </a:fld>
            <a:endParaRPr lang="en-US"/>
          </a:p>
        </p:txBody>
      </p:sp>
    </p:spTree>
    <p:extLst>
      <p:ext uri="{BB962C8B-B14F-4D97-AF65-F5344CB8AC3E}">
        <p14:creationId xmlns:p14="http://schemas.microsoft.com/office/powerpoint/2010/main" val="2614732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3" y="252000"/>
            <a:ext cx="8146633" cy="471344"/>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16391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3000"/>
              </a:lnSpc>
              <a:spcBef>
                <a:spcPts val="0"/>
              </a:spcBef>
              <a:defRPr sz="2138">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2" y="3822177"/>
            <a:ext cx="7832405" cy="346249"/>
          </a:xfrm>
          <a:prstGeom prst="rect">
            <a:avLst/>
          </a:prstGeom>
        </p:spPr>
        <p:txBody>
          <a:bodyPr vert="horz" lIns="0" tIns="0" rIns="0" bIns="0">
            <a:noAutofit/>
          </a:bodyPr>
          <a:lstStyle>
            <a:lvl1pPr marL="0" indent="0">
              <a:lnSpc>
                <a:spcPts val="1125"/>
              </a:lnSpc>
              <a:spcBef>
                <a:spcPts val="0"/>
              </a:spcBef>
              <a:buNone/>
              <a:defRPr sz="1013" baseline="0">
                <a:latin typeface="Times New Roman"/>
                <a:cs typeface="Times New Roman"/>
              </a:defRPr>
            </a:lvl1pPr>
          </a:lstStyle>
          <a:p>
            <a:r>
              <a:rPr lang="en-US" sz="1350" dirty="0">
                <a:solidFill>
                  <a:schemeClr val="tx1"/>
                </a:solidFill>
              </a:rPr>
              <a:t>Click to edit master title style</a:t>
            </a:r>
            <a:endParaRPr lang="en-US" sz="105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4"/>
            <a:ext cx="864000" cy="261273"/>
          </a:xfrm>
          <a:prstGeom prst="rect">
            <a:avLst/>
          </a:prstGeom>
        </p:spPr>
      </p:pic>
    </p:spTree>
    <p:extLst>
      <p:ext uri="{BB962C8B-B14F-4D97-AF65-F5344CB8AC3E}">
        <p14:creationId xmlns:p14="http://schemas.microsoft.com/office/powerpoint/2010/main" val="120895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2" y="1399349"/>
            <a:ext cx="7504033" cy="683948"/>
          </a:xfrm>
          <a:prstGeom prst="rect">
            <a:avLst/>
          </a:prstGeom>
        </p:spPr>
        <p:txBody>
          <a:bodyPr lIns="0" tIns="0" rIns="0" bIns="0">
            <a:noAutofit/>
          </a:bodyPr>
          <a:lstStyle>
            <a:lvl1pPr>
              <a:lnSpc>
                <a:spcPts val="2250"/>
              </a:lnSpc>
              <a:spcBef>
                <a:spcPts val="0"/>
              </a:spcBef>
              <a:defRPr sz="2138">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125"/>
              </a:lnSpc>
              <a:spcBef>
                <a:spcPts val="0"/>
              </a:spcBef>
              <a:buNone/>
              <a:defRPr sz="1013" baseline="0">
                <a:solidFill>
                  <a:schemeClr val="bg1"/>
                </a:solidFill>
                <a:latin typeface="Times New Roman"/>
                <a:cs typeface="Times New Roman"/>
              </a:defRPr>
            </a:lvl1pPr>
          </a:lstStyle>
          <a:p>
            <a:r>
              <a:rPr lang="en-US" sz="1350" dirty="0">
                <a:solidFill>
                  <a:schemeClr val="bg1"/>
                </a:solidFill>
              </a:rPr>
              <a:t>Click to edit master title style</a:t>
            </a:r>
            <a:endParaRPr lang="en-US" sz="1050" dirty="0">
              <a:solidFill>
                <a:schemeClr val="tx1"/>
              </a:solidFill>
            </a:endParaRPr>
          </a:p>
        </p:txBody>
      </p:sp>
    </p:spTree>
    <p:extLst>
      <p:ext uri="{BB962C8B-B14F-4D97-AF65-F5344CB8AC3E}">
        <p14:creationId xmlns:p14="http://schemas.microsoft.com/office/powerpoint/2010/main" val="388002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2531"/>
              </a:lnSpc>
              <a:spcBef>
                <a:spcPts val="0"/>
              </a:spcBef>
              <a:defRPr sz="2419"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295239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463"/>
              </a:lnSpc>
              <a:spcBef>
                <a:spcPts val="675"/>
              </a:spcBef>
              <a:buClr>
                <a:schemeClr val="accent2"/>
              </a:buClr>
              <a:defRPr sz="1350">
                <a:latin typeface="Times New Roman"/>
                <a:cs typeface="Times New Roman"/>
              </a:defRPr>
            </a:lvl1pPr>
            <a:lvl2pPr marL="266590" indent="-133295">
              <a:lnSpc>
                <a:spcPts val="1463"/>
              </a:lnSpc>
              <a:spcBef>
                <a:spcPts val="162"/>
              </a:spcBef>
              <a:buClr>
                <a:schemeClr val="accent2"/>
              </a:buClr>
              <a:buFont typeface="Lucida Grande"/>
              <a:buChar char="-"/>
              <a:defRPr sz="1350">
                <a:latin typeface="Times New Roman"/>
                <a:cs typeface="Times New Roman"/>
              </a:defRPr>
            </a:lvl2pPr>
            <a:lvl3pPr marL="399885" indent="-133295">
              <a:lnSpc>
                <a:spcPts val="1238"/>
              </a:lnSpc>
              <a:buClr>
                <a:schemeClr val="accent2"/>
              </a:buClr>
              <a:buFont typeface="Lucida Grande"/>
              <a:buChar char="-"/>
              <a:defRPr sz="1238">
                <a:latin typeface="Times New Roman"/>
                <a:cs typeface="Times New Roman"/>
              </a:defRPr>
            </a:lvl3pPr>
            <a:lvl4pPr marL="405994" indent="-132157">
              <a:lnSpc>
                <a:spcPts val="1238"/>
              </a:lnSpc>
              <a:buClr>
                <a:schemeClr val="accent2"/>
              </a:buClr>
              <a:buFont typeface="Lucida Grande"/>
              <a:buChar char="-"/>
              <a:defRPr sz="1238">
                <a:latin typeface="Times New Roman"/>
                <a:cs typeface="Times New Roman"/>
              </a:defRPr>
            </a:lvl4pPr>
            <a:lvl5pPr marL="405994" indent="-132157">
              <a:lnSpc>
                <a:spcPts val="1238"/>
              </a:lnSpc>
              <a:buClr>
                <a:schemeClr val="accent2"/>
              </a:buClr>
              <a:buFont typeface="Lucida Grande"/>
              <a:buChar char="-"/>
              <a:defRPr sz="1238">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9" name="Rectangle 8"/>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90708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40"/>
            <a:ext cx="8236266" cy="1022972"/>
          </a:xfrm>
          <a:prstGeom prst="rect">
            <a:avLst/>
          </a:prstGeom>
        </p:spPr>
        <p:txBody>
          <a:bodyPr wrap="square" lIns="0" tIns="0" rIns="0" bIns="0">
            <a:spAutoFit/>
          </a:bodyPr>
          <a:lstStyle>
            <a:lvl1pPr marL="0" indent="0">
              <a:buClr>
                <a:srgbClr val="F05023"/>
              </a:buClr>
              <a:buFontTx/>
              <a:buNone/>
              <a:defRPr sz="1350">
                <a:solidFill>
                  <a:srgbClr val="666666"/>
                </a:solidFill>
                <a:latin typeface="Times New Roman"/>
                <a:cs typeface="Times New Roman"/>
              </a:defRPr>
            </a:lvl1pPr>
            <a:lvl2pPr marL="133347" indent="-133347">
              <a:lnSpc>
                <a:spcPts val="1350"/>
              </a:lnSpc>
              <a:spcBef>
                <a:spcPts val="675"/>
              </a:spcBef>
              <a:buClr>
                <a:schemeClr val="accent2"/>
              </a:buClr>
              <a:buFont typeface="Arial"/>
              <a:buChar char="•"/>
              <a:defRPr sz="1238">
                <a:latin typeface="Times New Roman"/>
                <a:cs typeface="Times New Roman"/>
              </a:defRPr>
            </a:lvl2pPr>
            <a:lvl3pPr marL="271456" indent="-138109">
              <a:lnSpc>
                <a:spcPts val="1350"/>
              </a:lnSpc>
              <a:buClr>
                <a:schemeClr val="accent2"/>
              </a:buClr>
              <a:buFont typeface="Lucida Grande"/>
              <a:buChar char="-"/>
              <a:defRPr sz="1238">
                <a:latin typeface="Times New Roman"/>
                <a:cs typeface="Times New Roman"/>
              </a:defRPr>
            </a:lvl3pPr>
            <a:lvl4pPr marL="271456" indent="-138109">
              <a:lnSpc>
                <a:spcPts val="1350"/>
              </a:lnSpc>
              <a:buClr>
                <a:srgbClr val="28AAE1"/>
              </a:buClr>
              <a:buFont typeface="Lucida Grande"/>
              <a:buChar char="-"/>
              <a:defRPr sz="1238">
                <a:latin typeface="Times New Roman"/>
                <a:cs typeface="Times New Roman"/>
              </a:defRPr>
            </a:lvl4pPr>
            <a:lvl5pPr marL="271456" indent="-138109">
              <a:lnSpc>
                <a:spcPts val="1350"/>
              </a:lnSpc>
              <a:buClr>
                <a:srgbClr val="28AAE1"/>
              </a:buClr>
              <a:buFont typeface="Lucida Grande"/>
              <a:buChar char="-"/>
              <a:defRPr sz="1238">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6"/>
            <a:ext cx="287338" cy="254441"/>
          </a:xfrm>
          <a:prstGeom prst="rect">
            <a:avLst/>
          </a:prstGeom>
        </p:spPr>
        <p:txBody>
          <a:bodyPr lIns="0" tIns="0" rIns="0" bIns="108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750"/>
              </a:lnSpc>
              <a:spcBef>
                <a:spcPts val="0"/>
              </a:spcBef>
              <a:spcAft>
                <a:spcPts val="0"/>
              </a:spcAft>
              <a:defRPr/>
            </a:pPr>
            <a:endParaRPr lang="en-US" sz="6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8" name="Rectangle 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43829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485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1800" b="0" dirty="0">
                <a:solidFill>
                  <a:srgbClr val="FFFFFF"/>
                </a:solidFill>
                <a:latin typeface="Arial"/>
                <a:cs typeface="ＭＳ Ｐゴシック"/>
              </a:rPr>
              <a:pPr eaLnBrk="1" fontAlgn="auto" hangingPunct="1">
                <a:spcBef>
                  <a:spcPts val="0"/>
                </a:spcBef>
                <a:spcAft>
                  <a:spcPts val="0"/>
                </a:spcAft>
                <a:defRPr/>
              </a:pPr>
              <a:t>‹#›</a:t>
            </a:fld>
            <a:r>
              <a:rPr lang="en-US" sz="18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9" name="Rectangle 8"/>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70015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6"/>
            <a:ext cx="8278100" cy="5474969"/>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3"/>
            <a:ext cx="7796920" cy="226339"/>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1" name="Text Placeholder 2"/>
          <p:cNvSpPr>
            <a:spLocks noGrp="1"/>
          </p:cNvSpPr>
          <p:nvPr>
            <p:ph type="body" sz="quarter" idx="17" hasCustomPrompt="1"/>
          </p:nvPr>
        </p:nvSpPr>
        <p:spPr>
          <a:xfrm rot="16200000">
            <a:off x="-924480" y="449799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12" name="Rectangle 11"/>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22468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2" y="1399349"/>
            <a:ext cx="7504033" cy="683948"/>
          </a:xfrm>
          <a:prstGeom prst="rect">
            <a:avLst/>
          </a:prstGeom>
        </p:spPr>
        <p:txBody>
          <a:bodyPr lIns="0" tIns="0" rIns="0" bIns="0">
            <a:noAutofit/>
          </a:bodyPr>
          <a:lstStyle>
            <a:lvl1pPr>
              <a:lnSpc>
                <a:spcPts val="2250"/>
              </a:lnSpc>
              <a:spcBef>
                <a:spcPts val="0"/>
              </a:spcBef>
              <a:defRPr sz="2138">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125"/>
              </a:lnSpc>
              <a:spcBef>
                <a:spcPts val="0"/>
              </a:spcBef>
              <a:buNone/>
              <a:defRPr sz="1013" baseline="0">
                <a:solidFill>
                  <a:schemeClr val="bg1"/>
                </a:solidFill>
                <a:latin typeface="Times New Roman"/>
                <a:cs typeface="Times New Roman"/>
              </a:defRPr>
            </a:lvl1pPr>
          </a:lstStyle>
          <a:p>
            <a:r>
              <a:rPr lang="en-US" sz="1350" dirty="0">
                <a:solidFill>
                  <a:schemeClr val="bg1"/>
                </a:solidFill>
              </a:rPr>
              <a:t>Click to edit master title style</a:t>
            </a:r>
            <a:endParaRPr lang="en-US" sz="1050" dirty="0">
              <a:solidFill>
                <a:schemeClr val="tx1"/>
              </a:solidFill>
            </a:endParaRPr>
          </a:p>
        </p:txBody>
      </p:sp>
    </p:spTree>
    <p:extLst>
      <p:ext uri="{BB962C8B-B14F-4D97-AF65-F5344CB8AC3E}">
        <p14:creationId xmlns:p14="http://schemas.microsoft.com/office/powerpoint/2010/main" val="70139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6" name="Text Placeholder 2"/>
          <p:cNvSpPr>
            <a:spLocks noGrp="1"/>
          </p:cNvSpPr>
          <p:nvPr>
            <p:ph type="body" sz="quarter" idx="13" hasCustomPrompt="1"/>
          </p:nvPr>
        </p:nvSpPr>
        <p:spPr>
          <a:xfrm>
            <a:off x="394580" y="5972432"/>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7" name="Text Placeholder 2"/>
          <p:cNvSpPr>
            <a:spLocks noGrp="1"/>
          </p:cNvSpPr>
          <p:nvPr>
            <p:ph type="body" sz="quarter" idx="17" hasCustomPrompt="1"/>
          </p:nvPr>
        </p:nvSpPr>
        <p:spPr>
          <a:xfrm rot="16200000">
            <a:off x="-924483" y="463401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2" name="Text Placeholder 2"/>
          <p:cNvSpPr>
            <a:spLocks noGrp="1"/>
          </p:cNvSpPr>
          <p:nvPr>
            <p:ph type="body" sz="quarter" idx="34" hasCustomPrompt="1"/>
          </p:nvPr>
        </p:nvSpPr>
        <p:spPr>
          <a:xfrm>
            <a:off x="4618901" y="597279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4" name="Text Placeholder 2"/>
          <p:cNvSpPr>
            <a:spLocks noGrp="1"/>
          </p:cNvSpPr>
          <p:nvPr>
            <p:ph type="body" sz="quarter" idx="35" hasCustomPrompt="1"/>
          </p:nvPr>
        </p:nvSpPr>
        <p:spPr>
          <a:xfrm rot="16200000">
            <a:off x="3299840" y="466136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1" name="Rectangle 10"/>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176508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6"/>
            <a:ext cx="3960000" cy="2496277"/>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8"/>
            <a:ext cx="3960000" cy="2496277"/>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21" name="Text Placeholder 2"/>
          <p:cNvSpPr>
            <a:spLocks noGrp="1"/>
          </p:cNvSpPr>
          <p:nvPr>
            <p:ph type="body" sz="quarter" idx="13" hasCustomPrompt="1"/>
          </p:nvPr>
        </p:nvSpPr>
        <p:spPr>
          <a:xfrm>
            <a:off x="394580" y="596120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2" name="Text Placeholder 2"/>
          <p:cNvSpPr>
            <a:spLocks noGrp="1"/>
          </p:cNvSpPr>
          <p:nvPr>
            <p:ph type="body" sz="quarter" idx="17" hasCustomPrompt="1"/>
          </p:nvPr>
        </p:nvSpPr>
        <p:spPr>
          <a:xfrm rot="16200000">
            <a:off x="-924483" y="4678587"/>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3" name="Text Placeholder 2"/>
          <p:cNvSpPr>
            <a:spLocks noGrp="1"/>
          </p:cNvSpPr>
          <p:nvPr>
            <p:ph type="body" sz="quarter" idx="34" hasCustomPrompt="1"/>
          </p:nvPr>
        </p:nvSpPr>
        <p:spPr>
          <a:xfrm>
            <a:off x="4604729" y="5965822"/>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4" name="Text Placeholder 2"/>
          <p:cNvSpPr>
            <a:spLocks noGrp="1"/>
          </p:cNvSpPr>
          <p:nvPr>
            <p:ph type="body" sz="quarter" idx="35" hasCustomPrompt="1"/>
          </p:nvPr>
        </p:nvSpPr>
        <p:spPr>
          <a:xfrm rot="16200000">
            <a:off x="3288607" y="4678587"/>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5" name="Text Placeholder 2"/>
          <p:cNvSpPr>
            <a:spLocks noGrp="1"/>
          </p:cNvSpPr>
          <p:nvPr>
            <p:ph type="body" sz="quarter" idx="36" hasCustomPrompt="1"/>
          </p:nvPr>
        </p:nvSpPr>
        <p:spPr>
          <a:xfrm>
            <a:off x="4604729" y="2868165"/>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6" name="Text Placeholder 2"/>
          <p:cNvSpPr>
            <a:spLocks noGrp="1"/>
          </p:cNvSpPr>
          <p:nvPr>
            <p:ph type="body" sz="quarter" idx="37" hasCustomPrompt="1"/>
          </p:nvPr>
        </p:nvSpPr>
        <p:spPr>
          <a:xfrm rot="16200000">
            <a:off x="3285666" y="161405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60931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4" name="Text Placeholder 2"/>
          <p:cNvSpPr>
            <a:spLocks noGrp="1"/>
          </p:cNvSpPr>
          <p:nvPr>
            <p:ph type="body" sz="quarter" idx="13" hasCustomPrompt="1"/>
          </p:nvPr>
        </p:nvSpPr>
        <p:spPr>
          <a:xfrm>
            <a:off x="394580"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5" name="Text Placeholder 2"/>
          <p:cNvSpPr>
            <a:spLocks noGrp="1"/>
          </p:cNvSpPr>
          <p:nvPr>
            <p:ph type="body" sz="quarter" idx="17" hasCustomPrompt="1"/>
          </p:nvPr>
        </p:nvSpPr>
        <p:spPr>
          <a:xfrm rot="16200000">
            <a:off x="-924483" y="4577855"/>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6" name="Text Placeholder 2"/>
          <p:cNvSpPr>
            <a:spLocks noGrp="1"/>
          </p:cNvSpPr>
          <p:nvPr>
            <p:ph type="body" sz="quarter" idx="34" hasCustomPrompt="1"/>
          </p:nvPr>
        </p:nvSpPr>
        <p:spPr>
          <a:xfrm>
            <a:off x="383696" y="297074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35" hasCustomPrompt="1"/>
          </p:nvPr>
        </p:nvSpPr>
        <p:spPr>
          <a:xfrm rot="16200000">
            <a:off x="-924483" y="1632262"/>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8" name="Text Placeholder 2"/>
          <p:cNvSpPr>
            <a:spLocks noGrp="1"/>
          </p:cNvSpPr>
          <p:nvPr>
            <p:ph type="body" sz="quarter" idx="36" hasCustomPrompt="1"/>
          </p:nvPr>
        </p:nvSpPr>
        <p:spPr>
          <a:xfrm>
            <a:off x="4619504" y="5931884"/>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9" name="Text Placeholder 2"/>
          <p:cNvSpPr>
            <a:spLocks noGrp="1"/>
          </p:cNvSpPr>
          <p:nvPr>
            <p:ph type="body" sz="quarter" idx="37" hasCustomPrompt="1"/>
          </p:nvPr>
        </p:nvSpPr>
        <p:spPr>
          <a:xfrm rot="16200000">
            <a:off x="3288607" y="4577855"/>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73529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23" name="Text Placeholder 2"/>
          <p:cNvSpPr>
            <a:spLocks noGrp="1"/>
          </p:cNvSpPr>
          <p:nvPr>
            <p:ph type="body" sz="quarter" idx="13" hasCustomPrompt="1"/>
          </p:nvPr>
        </p:nvSpPr>
        <p:spPr>
          <a:xfrm>
            <a:off x="394580"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17" hasCustomPrompt="1"/>
          </p:nvPr>
        </p:nvSpPr>
        <p:spPr>
          <a:xfrm rot="16200000">
            <a:off x="-924483"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9" name="Text Placeholder 2"/>
          <p:cNvSpPr>
            <a:spLocks noGrp="1"/>
          </p:cNvSpPr>
          <p:nvPr>
            <p:ph type="body" sz="quarter" idx="34" hasCustomPrompt="1"/>
          </p:nvPr>
        </p:nvSpPr>
        <p:spPr>
          <a:xfrm>
            <a:off x="4607669"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3" name="Text Placeholder 2"/>
          <p:cNvSpPr>
            <a:spLocks noGrp="1"/>
          </p:cNvSpPr>
          <p:nvPr>
            <p:ph type="body" sz="quarter" idx="35" hasCustomPrompt="1"/>
          </p:nvPr>
        </p:nvSpPr>
        <p:spPr>
          <a:xfrm rot="16200000">
            <a:off x="3288607"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5" name="Text Placeholder 2"/>
          <p:cNvSpPr>
            <a:spLocks noGrp="1"/>
          </p:cNvSpPr>
          <p:nvPr>
            <p:ph type="body" sz="quarter" idx="37" hasCustomPrompt="1"/>
          </p:nvPr>
        </p:nvSpPr>
        <p:spPr>
          <a:xfrm rot="16200000">
            <a:off x="-924483" y="1620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7" name="Text Placeholder 2"/>
          <p:cNvSpPr>
            <a:spLocks noGrp="1"/>
          </p:cNvSpPr>
          <p:nvPr>
            <p:ph type="body" sz="quarter" idx="39" hasCustomPrompt="1"/>
          </p:nvPr>
        </p:nvSpPr>
        <p:spPr>
          <a:xfrm rot="16200000">
            <a:off x="3272950" y="1620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6" name="Rectangle 15"/>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2779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7" name="Text Placeholder 2"/>
          <p:cNvSpPr>
            <a:spLocks noGrp="1"/>
          </p:cNvSpPr>
          <p:nvPr>
            <p:ph type="body" sz="quarter" idx="13" hasCustomPrompt="1"/>
          </p:nvPr>
        </p:nvSpPr>
        <p:spPr>
          <a:xfrm>
            <a:off x="396002" y="5966494"/>
            <a:ext cx="7104393" cy="207581"/>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9" name="Text Placeholder 2"/>
          <p:cNvSpPr>
            <a:spLocks noGrp="1"/>
          </p:cNvSpPr>
          <p:nvPr>
            <p:ph type="body" sz="quarter" idx="17" hasCustomPrompt="1"/>
          </p:nvPr>
        </p:nvSpPr>
        <p:spPr>
          <a:xfrm rot="16200000">
            <a:off x="-923061"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1" name="Rectangle 10"/>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96770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1" name="Text Placeholder 2"/>
          <p:cNvSpPr>
            <a:spLocks noGrp="1"/>
          </p:cNvSpPr>
          <p:nvPr>
            <p:ph type="body" sz="quarter" idx="34" hasCustomPrompt="1"/>
          </p:nvPr>
        </p:nvSpPr>
        <p:spPr>
          <a:xfrm>
            <a:off x="391094" y="5931769"/>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2" name="Text Placeholder 2"/>
          <p:cNvSpPr>
            <a:spLocks noGrp="1"/>
          </p:cNvSpPr>
          <p:nvPr>
            <p:ph type="body" sz="quarter" idx="17" hasCustomPrompt="1"/>
          </p:nvPr>
        </p:nvSpPr>
        <p:spPr>
          <a:xfrm rot="16200000">
            <a:off x="-927967"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9" name="Text Placeholder 2"/>
          <p:cNvSpPr>
            <a:spLocks noGrp="1"/>
          </p:cNvSpPr>
          <p:nvPr>
            <p:ph type="body" sz="quarter" idx="35" hasCustomPrompt="1"/>
          </p:nvPr>
        </p:nvSpPr>
        <p:spPr>
          <a:xfrm>
            <a:off x="4609391" y="5931769"/>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0" name="Text Placeholder 2"/>
          <p:cNvSpPr>
            <a:spLocks noGrp="1"/>
          </p:cNvSpPr>
          <p:nvPr>
            <p:ph type="body" sz="quarter" idx="36" hasCustomPrompt="1"/>
          </p:nvPr>
        </p:nvSpPr>
        <p:spPr>
          <a:xfrm rot="16200000">
            <a:off x="3290331"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0" name="Rectangle 9"/>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50651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4" name="Text Placeholder 2"/>
          <p:cNvSpPr>
            <a:spLocks noGrp="1"/>
          </p:cNvSpPr>
          <p:nvPr>
            <p:ph type="body" sz="quarter" idx="13" hasCustomPrompt="1"/>
          </p:nvPr>
        </p:nvSpPr>
        <p:spPr>
          <a:xfrm>
            <a:off x="394580"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5" name="Text Placeholder 2"/>
          <p:cNvSpPr>
            <a:spLocks noGrp="1"/>
          </p:cNvSpPr>
          <p:nvPr>
            <p:ph type="body" sz="quarter" idx="17" hasCustomPrompt="1"/>
          </p:nvPr>
        </p:nvSpPr>
        <p:spPr>
          <a:xfrm rot="16200000">
            <a:off x="-924483"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6" name="Text Placeholder 2"/>
          <p:cNvSpPr>
            <a:spLocks noGrp="1"/>
          </p:cNvSpPr>
          <p:nvPr>
            <p:ph type="body" sz="quarter" idx="34" hasCustomPrompt="1"/>
          </p:nvPr>
        </p:nvSpPr>
        <p:spPr>
          <a:xfrm>
            <a:off x="4622621"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35" hasCustomPrompt="1"/>
          </p:nvPr>
        </p:nvSpPr>
        <p:spPr>
          <a:xfrm rot="16200000">
            <a:off x="3303560"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8" name="Text Placeholder 2"/>
          <p:cNvSpPr>
            <a:spLocks noGrp="1"/>
          </p:cNvSpPr>
          <p:nvPr>
            <p:ph type="body" sz="quarter" idx="36" hasCustomPrompt="1"/>
          </p:nvPr>
        </p:nvSpPr>
        <p:spPr>
          <a:xfrm>
            <a:off x="4597565" y="2963291"/>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9" name="Text Placeholder 2"/>
          <p:cNvSpPr>
            <a:spLocks noGrp="1"/>
          </p:cNvSpPr>
          <p:nvPr>
            <p:ph type="body" sz="quarter" idx="37" hasCustomPrompt="1"/>
          </p:nvPr>
        </p:nvSpPr>
        <p:spPr>
          <a:xfrm rot="16200000">
            <a:off x="3278503" y="1597226"/>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05036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Text Placeholder 2"/>
          <p:cNvSpPr>
            <a:spLocks noGrp="1"/>
          </p:cNvSpPr>
          <p:nvPr>
            <p:ph type="body" sz="quarter" idx="13" hasCustomPrompt="1"/>
          </p:nvPr>
        </p:nvSpPr>
        <p:spPr>
          <a:xfrm>
            <a:off x="394580" y="592077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4" name="Text Placeholder 2"/>
          <p:cNvSpPr>
            <a:spLocks noGrp="1"/>
          </p:cNvSpPr>
          <p:nvPr>
            <p:ph type="body" sz="quarter" idx="17" hasCustomPrompt="1"/>
          </p:nvPr>
        </p:nvSpPr>
        <p:spPr>
          <a:xfrm rot="16200000">
            <a:off x="-924483" y="457786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9" name="Text Placeholder 2"/>
          <p:cNvSpPr>
            <a:spLocks noGrp="1"/>
          </p:cNvSpPr>
          <p:nvPr>
            <p:ph type="body" sz="quarter" idx="34" hasCustomPrompt="1"/>
          </p:nvPr>
        </p:nvSpPr>
        <p:spPr>
          <a:xfrm>
            <a:off x="383696" y="2963341"/>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4" name="Text Placeholder 2"/>
          <p:cNvSpPr>
            <a:spLocks noGrp="1"/>
          </p:cNvSpPr>
          <p:nvPr>
            <p:ph type="body" sz="quarter" idx="35" hasCustomPrompt="1"/>
          </p:nvPr>
        </p:nvSpPr>
        <p:spPr>
          <a:xfrm rot="16200000">
            <a:off x="-935365" y="1632001"/>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5" name="Text Placeholder 2"/>
          <p:cNvSpPr>
            <a:spLocks noGrp="1"/>
          </p:cNvSpPr>
          <p:nvPr>
            <p:ph type="body" sz="quarter" idx="36" hasCustomPrompt="1"/>
          </p:nvPr>
        </p:nvSpPr>
        <p:spPr>
          <a:xfrm>
            <a:off x="4609391" y="592077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6" name="Text Placeholder 2"/>
          <p:cNvSpPr>
            <a:spLocks noGrp="1"/>
          </p:cNvSpPr>
          <p:nvPr>
            <p:ph type="body" sz="quarter" idx="37" hasCustomPrompt="1"/>
          </p:nvPr>
        </p:nvSpPr>
        <p:spPr>
          <a:xfrm rot="16200000">
            <a:off x="3290330" y="457786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6" name="Rectangle 15"/>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9761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6" name="Text Placeholder 2"/>
          <p:cNvSpPr>
            <a:spLocks noGrp="1"/>
          </p:cNvSpPr>
          <p:nvPr>
            <p:ph type="body" sz="quarter" idx="13" hasCustomPrompt="1"/>
          </p:nvPr>
        </p:nvSpPr>
        <p:spPr>
          <a:xfrm>
            <a:off x="394580"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7" name="Text Placeholder 2"/>
          <p:cNvSpPr>
            <a:spLocks noGrp="1"/>
          </p:cNvSpPr>
          <p:nvPr>
            <p:ph type="body" sz="quarter" idx="17" hasCustomPrompt="1"/>
          </p:nvPr>
        </p:nvSpPr>
        <p:spPr>
          <a:xfrm rot="16200000">
            <a:off x="-924483" y="457783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1" name="Text Placeholder 2"/>
          <p:cNvSpPr>
            <a:spLocks noGrp="1"/>
          </p:cNvSpPr>
          <p:nvPr>
            <p:ph type="body" sz="quarter" idx="34" hasCustomPrompt="1"/>
          </p:nvPr>
        </p:nvSpPr>
        <p:spPr>
          <a:xfrm>
            <a:off x="383696" y="2988964"/>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8" name="Text Placeholder 2"/>
          <p:cNvSpPr>
            <a:spLocks noGrp="1"/>
          </p:cNvSpPr>
          <p:nvPr>
            <p:ph type="body" sz="quarter" idx="35" hasCustomPrompt="1"/>
          </p:nvPr>
        </p:nvSpPr>
        <p:spPr>
          <a:xfrm rot="16200000">
            <a:off x="-935365" y="1634476"/>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0" name="Text Placeholder 2"/>
          <p:cNvSpPr>
            <a:spLocks noGrp="1"/>
          </p:cNvSpPr>
          <p:nvPr>
            <p:ph type="body" sz="quarter" idx="36" hasCustomPrompt="1"/>
          </p:nvPr>
        </p:nvSpPr>
        <p:spPr>
          <a:xfrm>
            <a:off x="4609043" y="5921317"/>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1" name="Text Placeholder 2"/>
          <p:cNvSpPr>
            <a:spLocks noGrp="1"/>
          </p:cNvSpPr>
          <p:nvPr>
            <p:ph type="body" sz="quarter" idx="37" hasCustomPrompt="1"/>
          </p:nvPr>
        </p:nvSpPr>
        <p:spPr>
          <a:xfrm rot="16200000">
            <a:off x="3289982" y="4578402"/>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2" name="Text Placeholder 2"/>
          <p:cNvSpPr>
            <a:spLocks noGrp="1"/>
          </p:cNvSpPr>
          <p:nvPr>
            <p:ph type="body" sz="quarter" idx="38" hasCustomPrompt="1"/>
          </p:nvPr>
        </p:nvSpPr>
        <p:spPr>
          <a:xfrm>
            <a:off x="4609921" y="2988876"/>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3" name="Text Placeholder 2"/>
          <p:cNvSpPr>
            <a:spLocks noGrp="1"/>
          </p:cNvSpPr>
          <p:nvPr>
            <p:ph type="body" sz="quarter" idx="39" hasCustomPrompt="1"/>
          </p:nvPr>
        </p:nvSpPr>
        <p:spPr>
          <a:xfrm rot="16200000">
            <a:off x="3290860" y="161123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8" name="Rectangle 1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99568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673491" rtl="0" eaLnBrk="1" fontAlgn="auto" latinLnBrk="0" hangingPunct="1">
              <a:lnSpc>
                <a:spcPts val="1125"/>
              </a:lnSpc>
              <a:spcBef>
                <a:spcPts val="0"/>
              </a:spcBef>
              <a:spcAft>
                <a:spcPts val="0"/>
              </a:spcAft>
              <a:buClrTx/>
              <a:buSzTx/>
              <a:buFont typeface="Arial" pitchFamily="34" charset="0"/>
              <a:buNone/>
              <a:tabLst/>
              <a:defRPr sz="1013" b="0" i="0" baseline="0">
                <a:solidFill>
                  <a:schemeClr val="tx1"/>
                </a:solidFill>
                <a:latin typeface="Times New Roman"/>
                <a:cs typeface="Times New Roman"/>
              </a:defRPr>
            </a:lvl1pPr>
          </a:lstStyle>
          <a:p>
            <a:r>
              <a:rPr lang="en-US" sz="1350" baseline="0" dirty="0"/>
              <a:t>You may enter a short value statement here. You may highlight a specific point in white as appropriate. Max approx 20-25 words.</a:t>
            </a:r>
            <a:endParaRPr lang="en-US" sz="12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53846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2531"/>
              </a:lnSpc>
              <a:spcBef>
                <a:spcPts val="0"/>
              </a:spcBef>
              <a:defRPr sz="2419"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169306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673491" rtl="0" eaLnBrk="1" fontAlgn="auto" latinLnBrk="0" hangingPunct="1">
              <a:lnSpc>
                <a:spcPts val="825"/>
              </a:lnSpc>
              <a:spcBef>
                <a:spcPts val="0"/>
              </a:spcBef>
              <a:spcAft>
                <a:spcPts val="0"/>
              </a:spcAft>
              <a:buClrTx/>
              <a:buSzTx/>
              <a:buFont typeface="Arial" pitchFamily="34" charset="0"/>
              <a:buNone/>
              <a:tabLst/>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673491" rtl="0" eaLnBrk="1" fontAlgn="auto" latinLnBrk="0" hangingPunct="1">
              <a:lnSpc>
                <a:spcPts val="1125"/>
              </a:lnSpc>
              <a:spcBef>
                <a:spcPts val="0"/>
              </a:spcBef>
              <a:spcAft>
                <a:spcPts val="0"/>
              </a:spcAft>
              <a:buClrTx/>
              <a:buSzTx/>
              <a:buFont typeface="Arial" pitchFamily="34" charset="0"/>
              <a:buNone/>
              <a:tabLst/>
              <a:defRPr sz="1013" b="0" i="0" baseline="0">
                <a:solidFill>
                  <a:schemeClr val="tx1"/>
                </a:solidFill>
                <a:latin typeface="Times New Roman"/>
                <a:cs typeface="Times New Roman"/>
              </a:defRPr>
            </a:lvl1pPr>
          </a:lstStyle>
          <a:p>
            <a:r>
              <a:rPr lang="en-US" sz="135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8" name="Rectangle 1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37954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88653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B0ADCEE5-8EF0-4ADE-BEF2-8D468C04096F}" type="datetime1">
              <a:rPr lang="en-US" smtClean="0"/>
              <a:t>11/2/2015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E2D16140-C960-4FA1-A4FE-B1E50FDBE1E7}" type="slidenum">
              <a:rPr lang="en-US" smtClean="0"/>
              <a:t>‹#›</a:t>
            </a:fld>
            <a:endParaRPr lang="en-US"/>
          </a:p>
        </p:txBody>
      </p:sp>
    </p:spTree>
    <p:extLst>
      <p:ext uri="{BB962C8B-B14F-4D97-AF65-F5344CB8AC3E}">
        <p14:creationId xmlns:p14="http://schemas.microsoft.com/office/powerpoint/2010/main" val="7345766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3" y="252000"/>
            <a:ext cx="8146633" cy="471344"/>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164305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3000"/>
              </a:lnSpc>
              <a:spcBef>
                <a:spcPts val="0"/>
              </a:spcBef>
              <a:defRPr sz="2138">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2" y="3822177"/>
            <a:ext cx="7832405" cy="346249"/>
          </a:xfrm>
          <a:prstGeom prst="rect">
            <a:avLst/>
          </a:prstGeom>
        </p:spPr>
        <p:txBody>
          <a:bodyPr vert="horz" lIns="0" tIns="0" rIns="0" bIns="0">
            <a:noAutofit/>
          </a:bodyPr>
          <a:lstStyle>
            <a:lvl1pPr marL="0" indent="0">
              <a:lnSpc>
                <a:spcPts val="1125"/>
              </a:lnSpc>
              <a:spcBef>
                <a:spcPts val="0"/>
              </a:spcBef>
              <a:buNone/>
              <a:defRPr sz="1013" baseline="0">
                <a:latin typeface="Times New Roman"/>
                <a:cs typeface="Times New Roman"/>
              </a:defRPr>
            </a:lvl1pPr>
          </a:lstStyle>
          <a:p>
            <a:r>
              <a:rPr lang="en-US" sz="1350" dirty="0">
                <a:solidFill>
                  <a:schemeClr val="tx1"/>
                </a:solidFill>
              </a:rPr>
              <a:t>Click to edit master title style</a:t>
            </a:r>
            <a:endParaRPr lang="en-US" sz="105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4"/>
            <a:ext cx="864000" cy="261273"/>
          </a:xfrm>
          <a:prstGeom prst="rect">
            <a:avLst/>
          </a:prstGeom>
        </p:spPr>
      </p:pic>
    </p:spTree>
    <p:extLst>
      <p:ext uri="{BB962C8B-B14F-4D97-AF65-F5344CB8AC3E}">
        <p14:creationId xmlns:p14="http://schemas.microsoft.com/office/powerpoint/2010/main" val="32330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2" y="1399349"/>
            <a:ext cx="7504033" cy="683948"/>
          </a:xfrm>
          <a:prstGeom prst="rect">
            <a:avLst/>
          </a:prstGeom>
        </p:spPr>
        <p:txBody>
          <a:bodyPr lIns="0" tIns="0" rIns="0" bIns="0">
            <a:noAutofit/>
          </a:bodyPr>
          <a:lstStyle>
            <a:lvl1pPr>
              <a:lnSpc>
                <a:spcPts val="2250"/>
              </a:lnSpc>
              <a:spcBef>
                <a:spcPts val="0"/>
              </a:spcBef>
              <a:defRPr sz="2138">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125"/>
              </a:lnSpc>
              <a:spcBef>
                <a:spcPts val="0"/>
              </a:spcBef>
              <a:buNone/>
              <a:defRPr sz="1013" baseline="0">
                <a:solidFill>
                  <a:schemeClr val="bg1"/>
                </a:solidFill>
                <a:latin typeface="Times New Roman"/>
                <a:cs typeface="Times New Roman"/>
              </a:defRPr>
            </a:lvl1pPr>
          </a:lstStyle>
          <a:p>
            <a:r>
              <a:rPr lang="en-US" sz="1350" dirty="0">
                <a:solidFill>
                  <a:schemeClr val="bg1"/>
                </a:solidFill>
              </a:rPr>
              <a:t>Click to edit master title style</a:t>
            </a:r>
            <a:endParaRPr lang="en-US" sz="1050" dirty="0">
              <a:solidFill>
                <a:schemeClr val="tx1"/>
              </a:solidFill>
            </a:endParaRPr>
          </a:p>
        </p:txBody>
      </p:sp>
    </p:spTree>
    <p:extLst>
      <p:ext uri="{BB962C8B-B14F-4D97-AF65-F5344CB8AC3E}">
        <p14:creationId xmlns:p14="http://schemas.microsoft.com/office/powerpoint/2010/main" val="73704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2531"/>
              </a:lnSpc>
              <a:spcBef>
                <a:spcPts val="0"/>
              </a:spcBef>
              <a:defRPr sz="2419"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246202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463"/>
              </a:lnSpc>
              <a:spcBef>
                <a:spcPts val="675"/>
              </a:spcBef>
              <a:buClr>
                <a:schemeClr val="accent2"/>
              </a:buClr>
              <a:defRPr sz="1350">
                <a:latin typeface="Times New Roman"/>
                <a:cs typeface="Times New Roman"/>
              </a:defRPr>
            </a:lvl1pPr>
            <a:lvl2pPr marL="266590" indent="-133295">
              <a:lnSpc>
                <a:spcPts val="1463"/>
              </a:lnSpc>
              <a:spcBef>
                <a:spcPts val="162"/>
              </a:spcBef>
              <a:buClr>
                <a:schemeClr val="accent2"/>
              </a:buClr>
              <a:buFont typeface="Lucida Grande"/>
              <a:buChar char="-"/>
              <a:defRPr sz="1350">
                <a:latin typeface="Times New Roman"/>
                <a:cs typeface="Times New Roman"/>
              </a:defRPr>
            </a:lvl2pPr>
            <a:lvl3pPr marL="399885" indent="-133295">
              <a:lnSpc>
                <a:spcPts val="1238"/>
              </a:lnSpc>
              <a:buClr>
                <a:schemeClr val="accent2"/>
              </a:buClr>
              <a:buFont typeface="Lucida Grande"/>
              <a:buChar char="-"/>
              <a:defRPr sz="1238">
                <a:latin typeface="Times New Roman"/>
                <a:cs typeface="Times New Roman"/>
              </a:defRPr>
            </a:lvl3pPr>
            <a:lvl4pPr marL="405994" indent="-132157">
              <a:lnSpc>
                <a:spcPts val="1238"/>
              </a:lnSpc>
              <a:buClr>
                <a:schemeClr val="accent2"/>
              </a:buClr>
              <a:buFont typeface="Lucida Grande"/>
              <a:buChar char="-"/>
              <a:defRPr sz="1238">
                <a:latin typeface="Times New Roman"/>
                <a:cs typeface="Times New Roman"/>
              </a:defRPr>
            </a:lvl4pPr>
            <a:lvl5pPr marL="405994" indent="-132157">
              <a:lnSpc>
                <a:spcPts val="1238"/>
              </a:lnSpc>
              <a:buClr>
                <a:schemeClr val="accent2"/>
              </a:buClr>
              <a:buFont typeface="Lucida Grande"/>
              <a:buChar char="-"/>
              <a:defRPr sz="1238">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9" name="Rectangle 8"/>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96253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40"/>
            <a:ext cx="8236266" cy="1022972"/>
          </a:xfrm>
          <a:prstGeom prst="rect">
            <a:avLst/>
          </a:prstGeom>
        </p:spPr>
        <p:txBody>
          <a:bodyPr wrap="square" lIns="0" tIns="0" rIns="0" bIns="0">
            <a:spAutoFit/>
          </a:bodyPr>
          <a:lstStyle>
            <a:lvl1pPr marL="0" indent="0">
              <a:buClr>
                <a:srgbClr val="F05023"/>
              </a:buClr>
              <a:buFontTx/>
              <a:buNone/>
              <a:defRPr sz="1350">
                <a:solidFill>
                  <a:srgbClr val="666666"/>
                </a:solidFill>
                <a:latin typeface="Times New Roman"/>
                <a:cs typeface="Times New Roman"/>
              </a:defRPr>
            </a:lvl1pPr>
            <a:lvl2pPr marL="133347" indent="-133347">
              <a:lnSpc>
                <a:spcPts val="1350"/>
              </a:lnSpc>
              <a:spcBef>
                <a:spcPts val="675"/>
              </a:spcBef>
              <a:buClr>
                <a:schemeClr val="accent2"/>
              </a:buClr>
              <a:buFont typeface="Arial"/>
              <a:buChar char="•"/>
              <a:defRPr sz="1238">
                <a:latin typeface="Times New Roman"/>
                <a:cs typeface="Times New Roman"/>
              </a:defRPr>
            </a:lvl2pPr>
            <a:lvl3pPr marL="271456" indent="-138109">
              <a:lnSpc>
                <a:spcPts val="1350"/>
              </a:lnSpc>
              <a:buClr>
                <a:schemeClr val="accent2"/>
              </a:buClr>
              <a:buFont typeface="Lucida Grande"/>
              <a:buChar char="-"/>
              <a:defRPr sz="1238">
                <a:latin typeface="Times New Roman"/>
                <a:cs typeface="Times New Roman"/>
              </a:defRPr>
            </a:lvl3pPr>
            <a:lvl4pPr marL="271456" indent="-138109">
              <a:lnSpc>
                <a:spcPts val="1350"/>
              </a:lnSpc>
              <a:buClr>
                <a:srgbClr val="28AAE1"/>
              </a:buClr>
              <a:buFont typeface="Lucida Grande"/>
              <a:buChar char="-"/>
              <a:defRPr sz="1238">
                <a:latin typeface="Times New Roman"/>
                <a:cs typeface="Times New Roman"/>
              </a:defRPr>
            </a:lvl4pPr>
            <a:lvl5pPr marL="271456" indent="-138109">
              <a:lnSpc>
                <a:spcPts val="1350"/>
              </a:lnSpc>
              <a:buClr>
                <a:srgbClr val="28AAE1"/>
              </a:buClr>
              <a:buFont typeface="Lucida Grande"/>
              <a:buChar char="-"/>
              <a:defRPr sz="1238">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6"/>
            <a:ext cx="287338" cy="254441"/>
          </a:xfrm>
          <a:prstGeom prst="rect">
            <a:avLst/>
          </a:prstGeom>
        </p:spPr>
        <p:txBody>
          <a:bodyPr lIns="0" tIns="0" rIns="0" bIns="108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750"/>
              </a:lnSpc>
              <a:spcBef>
                <a:spcPts val="0"/>
              </a:spcBef>
              <a:spcAft>
                <a:spcPts val="0"/>
              </a:spcAft>
              <a:defRPr/>
            </a:pPr>
            <a:endParaRPr lang="en-US" sz="6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8" name="Rectangle 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87398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485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1800" b="0" dirty="0">
                <a:solidFill>
                  <a:srgbClr val="FFFFFF"/>
                </a:solidFill>
                <a:latin typeface="Arial"/>
                <a:cs typeface="ＭＳ Ｐゴシック"/>
              </a:rPr>
              <a:pPr eaLnBrk="1" fontAlgn="auto" hangingPunct="1">
                <a:spcBef>
                  <a:spcPts val="0"/>
                </a:spcBef>
                <a:spcAft>
                  <a:spcPts val="0"/>
                </a:spcAft>
                <a:defRPr/>
              </a:pPr>
              <a:t>‹#›</a:t>
            </a:fld>
            <a:r>
              <a:rPr lang="en-US" sz="18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9" name="Rectangle 8"/>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4354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463"/>
              </a:lnSpc>
              <a:spcBef>
                <a:spcPts val="675"/>
              </a:spcBef>
              <a:buClr>
                <a:schemeClr val="accent2"/>
              </a:buClr>
              <a:defRPr sz="1350">
                <a:latin typeface="Times New Roman"/>
                <a:cs typeface="Times New Roman"/>
              </a:defRPr>
            </a:lvl1pPr>
            <a:lvl2pPr marL="266590" indent="-133295">
              <a:lnSpc>
                <a:spcPts val="1463"/>
              </a:lnSpc>
              <a:spcBef>
                <a:spcPts val="162"/>
              </a:spcBef>
              <a:buClr>
                <a:schemeClr val="accent2"/>
              </a:buClr>
              <a:buFont typeface="Lucida Grande"/>
              <a:buChar char="-"/>
              <a:defRPr sz="1350">
                <a:latin typeface="Times New Roman"/>
                <a:cs typeface="Times New Roman"/>
              </a:defRPr>
            </a:lvl2pPr>
            <a:lvl3pPr marL="399885" indent="-133295">
              <a:lnSpc>
                <a:spcPts val="1238"/>
              </a:lnSpc>
              <a:buClr>
                <a:schemeClr val="accent2"/>
              </a:buClr>
              <a:buFont typeface="Lucida Grande"/>
              <a:buChar char="-"/>
              <a:defRPr sz="1238">
                <a:latin typeface="Times New Roman"/>
                <a:cs typeface="Times New Roman"/>
              </a:defRPr>
            </a:lvl3pPr>
            <a:lvl4pPr marL="405994" indent="-132157">
              <a:lnSpc>
                <a:spcPts val="1238"/>
              </a:lnSpc>
              <a:buClr>
                <a:schemeClr val="accent2"/>
              </a:buClr>
              <a:buFont typeface="Lucida Grande"/>
              <a:buChar char="-"/>
              <a:defRPr sz="1238">
                <a:latin typeface="Times New Roman"/>
                <a:cs typeface="Times New Roman"/>
              </a:defRPr>
            </a:lvl4pPr>
            <a:lvl5pPr marL="405994" indent="-132157">
              <a:lnSpc>
                <a:spcPts val="1238"/>
              </a:lnSpc>
              <a:buClr>
                <a:schemeClr val="accent2"/>
              </a:buClr>
              <a:buFont typeface="Lucida Grande"/>
              <a:buChar char="-"/>
              <a:defRPr sz="1238">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9" name="Rectangle 8"/>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63117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6"/>
            <a:ext cx="8278100" cy="5474969"/>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3"/>
            <a:ext cx="7796920" cy="226339"/>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1" name="Text Placeholder 2"/>
          <p:cNvSpPr>
            <a:spLocks noGrp="1"/>
          </p:cNvSpPr>
          <p:nvPr>
            <p:ph type="body" sz="quarter" idx="17" hasCustomPrompt="1"/>
          </p:nvPr>
        </p:nvSpPr>
        <p:spPr>
          <a:xfrm rot="16200000">
            <a:off x="-924480" y="449799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12" name="Rectangle 11"/>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87891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6" name="Text Placeholder 2"/>
          <p:cNvSpPr>
            <a:spLocks noGrp="1"/>
          </p:cNvSpPr>
          <p:nvPr>
            <p:ph type="body" sz="quarter" idx="13" hasCustomPrompt="1"/>
          </p:nvPr>
        </p:nvSpPr>
        <p:spPr>
          <a:xfrm>
            <a:off x="394580" y="5972432"/>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7" name="Text Placeholder 2"/>
          <p:cNvSpPr>
            <a:spLocks noGrp="1"/>
          </p:cNvSpPr>
          <p:nvPr>
            <p:ph type="body" sz="quarter" idx="17" hasCustomPrompt="1"/>
          </p:nvPr>
        </p:nvSpPr>
        <p:spPr>
          <a:xfrm rot="16200000">
            <a:off x="-924483" y="463401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2" name="Text Placeholder 2"/>
          <p:cNvSpPr>
            <a:spLocks noGrp="1"/>
          </p:cNvSpPr>
          <p:nvPr>
            <p:ph type="body" sz="quarter" idx="34" hasCustomPrompt="1"/>
          </p:nvPr>
        </p:nvSpPr>
        <p:spPr>
          <a:xfrm>
            <a:off x="4618901" y="597279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4" name="Text Placeholder 2"/>
          <p:cNvSpPr>
            <a:spLocks noGrp="1"/>
          </p:cNvSpPr>
          <p:nvPr>
            <p:ph type="body" sz="quarter" idx="35" hasCustomPrompt="1"/>
          </p:nvPr>
        </p:nvSpPr>
        <p:spPr>
          <a:xfrm rot="16200000">
            <a:off x="3299840" y="466136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1" name="Rectangle 10"/>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6684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6"/>
            <a:ext cx="3960000" cy="2496277"/>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8"/>
            <a:ext cx="3960000" cy="2496277"/>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21" name="Text Placeholder 2"/>
          <p:cNvSpPr>
            <a:spLocks noGrp="1"/>
          </p:cNvSpPr>
          <p:nvPr>
            <p:ph type="body" sz="quarter" idx="13" hasCustomPrompt="1"/>
          </p:nvPr>
        </p:nvSpPr>
        <p:spPr>
          <a:xfrm>
            <a:off x="394580" y="596120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2" name="Text Placeholder 2"/>
          <p:cNvSpPr>
            <a:spLocks noGrp="1"/>
          </p:cNvSpPr>
          <p:nvPr>
            <p:ph type="body" sz="quarter" idx="17" hasCustomPrompt="1"/>
          </p:nvPr>
        </p:nvSpPr>
        <p:spPr>
          <a:xfrm rot="16200000">
            <a:off x="-924483" y="4678587"/>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3" name="Text Placeholder 2"/>
          <p:cNvSpPr>
            <a:spLocks noGrp="1"/>
          </p:cNvSpPr>
          <p:nvPr>
            <p:ph type="body" sz="quarter" idx="34" hasCustomPrompt="1"/>
          </p:nvPr>
        </p:nvSpPr>
        <p:spPr>
          <a:xfrm>
            <a:off x="4604729" y="5965822"/>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4" name="Text Placeholder 2"/>
          <p:cNvSpPr>
            <a:spLocks noGrp="1"/>
          </p:cNvSpPr>
          <p:nvPr>
            <p:ph type="body" sz="quarter" idx="35" hasCustomPrompt="1"/>
          </p:nvPr>
        </p:nvSpPr>
        <p:spPr>
          <a:xfrm rot="16200000">
            <a:off x="3288607" y="4678587"/>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5" name="Text Placeholder 2"/>
          <p:cNvSpPr>
            <a:spLocks noGrp="1"/>
          </p:cNvSpPr>
          <p:nvPr>
            <p:ph type="body" sz="quarter" idx="36" hasCustomPrompt="1"/>
          </p:nvPr>
        </p:nvSpPr>
        <p:spPr>
          <a:xfrm>
            <a:off x="4604729" y="2868165"/>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6" name="Text Placeholder 2"/>
          <p:cNvSpPr>
            <a:spLocks noGrp="1"/>
          </p:cNvSpPr>
          <p:nvPr>
            <p:ph type="body" sz="quarter" idx="37" hasCustomPrompt="1"/>
          </p:nvPr>
        </p:nvSpPr>
        <p:spPr>
          <a:xfrm rot="16200000">
            <a:off x="3285666" y="161405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33045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4" name="Text Placeholder 2"/>
          <p:cNvSpPr>
            <a:spLocks noGrp="1"/>
          </p:cNvSpPr>
          <p:nvPr>
            <p:ph type="body" sz="quarter" idx="13" hasCustomPrompt="1"/>
          </p:nvPr>
        </p:nvSpPr>
        <p:spPr>
          <a:xfrm>
            <a:off x="394580"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5" name="Text Placeholder 2"/>
          <p:cNvSpPr>
            <a:spLocks noGrp="1"/>
          </p:cNvSpPr>
          <p:nvPr>
            <p:ph type="body" sz="quarter" idx="17" hasCustomPrompt="1"/>
          </p:nvPr>
        </p:nvSpPr>
        <p:spPr>
          <a:xfrm rot="16200000">
            <a:off x="-924483" y="4577855"/>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6" name="Text Placeholder 2"/>
          <p:cNvSpPr>
            <a:spLocks noGrp="1"/>
          </p:cNvSpPr>
          <p:nvPr>
            <p:ph type="body" sz="quarter" idx="34" hasCustomPrompt="1"/>
          </p:nvPr>
        </p:nvSpPr>
        <p:spPr>
          <a:xfrm>
            <a:off x="383696" y="297074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35" hasCustomPrompt="1"/>
          </p:nvPr>
        </p:nvSpPr>
        <p:spPr>
          <a:xfrm rot="16200000">
            <a:off x="-924483" y="1632262"/>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8" name="Text Placeholder 2"/>
          <p:cNvSpPr>
            <a:spLocks noGrp="1"/>
          </p:cNvSpPr>
          <p:nvPr>
            <p:ph type="body" sz="quarter" idx="36" hasCustomPrompt="1"/>
          </p:nvPr>
        </p:nvSpPr>
        <p:spPr>
          <a:xfrm>
            <a:off x="4619504" y="5931884"/>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9" name="Text Placeholder 2"/>
          <p:cNvSpPr>
            <a:spLocks noGrp="1"/>
          </p:cNvSpPr>
          <p:nvPr>
            <p:ph type="body" sz="quarter" idx="37" hasCustomPrompt="1"/>
          </p:nvPr>
        </p:nvSpPr>
        <p:spPr>
          <a:xfrm rot="16200000">
            <a:off x="3288607" y="4577855"/>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70843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125"/>
              </a:lnSpc>
              <a:spcBef>
                <a:spcPts val="0"/>
              </a:spcBef>
              <a:buFontTx/>
              <a:buNone/>
              <a:defRPr sz="1013"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23" name="Text Placeholder 2"/>
          <p:cNvSpPr>
            <a:spLocks noGrp="1"/>
          </p:cNvSpPr>
          <p:nvPr>
            <p:ph type="body" sz="quarter" idx="13" hasCustomPrompt="1"/>
          </p:nvPr>
        </p:nvSpPr>
        <p:spPr>
          <a:xfrm>
            <a:off x="394580"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17" hasCustomPrompt="1"/>
          </p:nvPr>
        </p:nvSpPr>
        <p:spPr>
          <a:xfrm rot="16200000">
            <a:off x="-924483"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9" name="Text Placeholder 2"/>
          <p:cNvSpPr>
            <a:spLocks noGrp="1"/>
          </p:cNvSpPr>
          <p:nvPr>
            <p:ph type="body" sz="quarter" idx="34" hasCustomPrompt="1"/>
          </p:nvPr>
        </p:nvSpPr>
        <p:spPr>
          <a:xfrm>
            <a:off x="4607669" y="592077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3" name="Text Placeholder 2"/>
          <p:cNvSpPr>
            <a:spLocks noGrp="1"/>
          </p:cNvSpPr>
          <p:nvPr>
            <p:ph type="body" sz="quarter" idx="35" hasCustomPrompt="1"/>
          </p:nvPr>
        </p:nvSpPr>
        <p:spPr>
          <a:xfrm rot="16200000">
            <a:off x="3288607"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5" name="Text Placeholder 2"/>
          <p:cNvSpPr>
            <a:spLocks noGrp="1"/>
          </p:cNvSpPr>
          <p:nvPr>
            <p:ph type="body" sz="quarter" idx="37" hasCustomPrompt="1"/>
          </p:nvPr>
        </p:nvSpPr>
        <p:spPr>
          <a:xfrm rot="16200000">
            <a:off x="-924483" y="1620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7" name="Text Placeholder 2"/>
          <p:cNvSpPr>
            <a:spLocks noGrp="1"/>
          </p:cNvSpPr>
          <p:nvPr>
            <p:ph type="body" sz="quarter" idx="39" hasCustomPrompt="1"/>
          </p:nvPr>
        </p:nvSpPr>
        <p:spPr>
          <a:xfrm rot="16200000">
            <a:off x="3272950" y="1620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6" name="Rectangle 15"/>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77722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7" name="Text Placeholder 2"/>
          <p:cNvSpPr>
            <a:spLocks noGrp="1"/>
          </p:cNvSpPr>
          <p:nvPr>
            <p:ph type="body" sz="quarter" idx="13" hasCustomPrompt="1"/>
          </p:nvPr>
        </p:nvSpPr>
        <p:spPr>
          <a:xfrm>
            <a:off x="396002" y="5966494"/>
            <a:ext cx="7104393" cy="207581"/>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9" name="Text Placeholder 2"/>
          <p:cNvSpPr>
            <a:spLocks noGrp="1"/>
          </p:cNvSpPr>
          <p:nvPr>
            <p:ph type="body" sz="quarter" idx="17" hasCustomPrompt="1"/>
          </p:nvPr>
        </p:nvSpPr>
        <p:spPr>
          <a:xfrm rot="16200000">
            <a:off x="-923061"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1" name="Rectangle 10"/>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33370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1" name="Text Placeholder 2"/>
          <p:cNvSpPr>
            <a:spLocks noGrp="1"/>
          </p:cNvSpPr>
          <p:nvPr>
            <p:ph type="body" sz="quarter" idx="34" hasCustomPrompt="1"/>
          </p:nvPr>
        </p:nvSpPr>
        <p:spPr>
          <a:xfrm>
            <a:off x="391094" y="5931769"/>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2" name="Text Placeholder 2"/>
          <p:cNvSpPr>
            <a:spLocks noGrp="1"/>
          </p:cNvSpPr>
          <p:nvPr>
            <p:ph type="body" sz="quarter" idx="17" hasCustomPrompt="1"/>
          </p:nvPr>
        </p:nvSpPr>
        <p:spPr>
          <a:xfrm rot="16200000">
            <a:off x="-927967"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9" name="Text Placeholder 2"/>
          <p:cNvSpPr>
            <a:spLocks noGrp="1"/>
          </p:cNvSpPr>
          <p:nvPr>
            <p:ph type="body" sz="quarter" idx="35" hasCustomPrompt="1"/>
          </p:nvPr>
        </p:nvSpPr>
        <p:spPr>
          <a:xfrm>
            <a:off x="4609391" y="5931769"/>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0" name="Text Placeholder 2"/>
          <p:cNvSpPr>
            <a:spLocks noGrp="1"/>
          </p:cNvSpPr>
          <p:nvPr>
            <p:ph type="body" sz="quarter" idx="36" hasCustomPrompt="1"/>
          </p:nvPr>
        </p:nvSpPr>
        <p:spPr>
          <a:xfrm rot="16200000">
            <a:off x="3290331" y="4612004"/>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0" name="Rectangle 9"/>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4303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4" name="Text Placeholder 2"/>
          <p:cNvSpPr>
            <a:spLocks noGrp="1"/>
          </p:cNvSpPr>
          <p:nvPr>
            <p:ph type="body" sz="quarter" idx="13" hasCustomPrompt="1"/>
          </p:nvPr>
        </p:nvSpPr>
        <p:spPr>
          <a:xfrm>
            <a:off x="394580"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5" name="Text Placeholder 2"/>
          <p:cNvSpPr>
            <a:spLocks noGrp="1"/>
          </p:cNvSpPr>
          <p:nvPr>
            <p:ph type="body" sz="quarter" idx="17" hasCustomPrompt="1"/>
          </p:nvPr>
        </p:nvSpPr>
        <p:spPr>
          <a:xfrm rot="16200000">
            <a:off x="-924483"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6" name="Text Placeholder 2"/>
          <p:cNvSpPr>
            <a:spLocks noGrp="1"/>
          </p:cNvSpPr>
          <p:nvPr>
            <p:ph type="body" sz="quarter" idx="34" hasCustomPrompt="1"/>
          </p:nvPr>
        </p:nvSpPr>
        <p:spPr>
          <a:xfrm>
            <a:off x="4622621"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7" name="Text Placeholder 2"/>
          <p:cNvSpPr>
            <a:spLocks noGrp="1"/>
          </p:cNvSpPr>
          <p:nvPr>
            <p:ph type="body" sz="quarter" idx="35" hasCustomPrompt="1"/>
          </p:nvPr>
        </p:nvSpPr>
        <p:spPr>
          <a:xfrm rot="16200000">
            <a:off x="3303560" y="457200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8" name="Text Placeholder 2"/>
          <p:cNvSpPr>
            <a:spLocks noGrp="1"/>
          </p:cNvSpPr>
          <p:nvPr>
            <p:ph type="body" sz="quarter" idx="36" hasCustomPrompt="1"/>
          </p:nvPr>
        </p:nvSpPr>
        <p:spPr>
          <a:xfrm>
            <a:off x="4597565" y="2963291"/>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9" name="Text Placeholder 2"/>
          <p:cNvSpPr>
            <a:spLocks noGrp="1"/>
          </p:cNvSpPr>
          <p:nvPr>
            <p:ph type="body" sz="quarter" idx="37" hasCustomPrompt="1"/>
          </p:nvPr>
        </p:nvSpPr>
        <p:spPr>
          <a:xfrm rot="16200000">
            <a:off x="3278503" y="1597226"/>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81312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Text Placeholder 2"/>
          <p:cNvSpPr>
            <a:spLocks noGrp="1"/>
          </p:cNvSpPr>
          <p:nvPr>
            <p:ph type="body" sz="quarter" idx="13" hasCustomPrompt="1"/>
          </p:nvPr>
        </p:nvSpPr>
        <p:spPr>
          <a:xfrm>
            <a:off x="394580" y="592077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4" name="Text Placeholder 2"/>
          <p:cNvSpPr>
            <a:spLocks noGrp="1"/>
          </p:cNvSpPr>
          <p:nvPr>
            <p:ph type="body" sz="quarter" idx="17" hasCustomPrompt="1"/>
          </p:nvPr>
        </p:nvSpPr>
        <p:spPr>
          <a:xfrm rot="16200000">
            <a:off x="-924483" y="457786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9" name="Text Placeholder 2"/>
          <p:cNvSpPr>
            <a:spLocks noGrp="1"/>
          </p:cNvSpPr>
          <p:nvPr>
            <p:ph type="body" sz="quarter" idx="34" hasCustomPrompt="1"/>
          </p:nvPr>
        </p:nvSpPr>
        <p:spPr>
          <a:xfrm>
            <a:off x="383696" y="2963341"/>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4" name="Text Placeholder 2"/>
          <p:cNvSpPr>
            <a:spLocks noGrp="1"/>
          </p:cNvSpPr>
          <p:nvPr>
            <p:ph type="body" sz="quarter" idx="35" hasCustomPrompt="1"/>
          </p:nvPr>
        </p:nvSpPr>
        <p:spPr>
          <a:xfrm rot="16200000">
            <a:off x="-935365" y="1632001"/>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5" name="Text Placeholder 2"/>
          <p:cNvSpPr>
            <a:spLocks noGrp="1"/>
          </p:cNvSpPr>
          <p:nvPr>
            <p:ph type="body" sz="quarter" idx="36" hasCustomPrompt="1"/>
          </p:nvPr>
        </p:nvSpPr>
        <p:spPr>
          <a:xfrm>
            <a:off x="4609391" y="5920778"/>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6" name="Text Placeholder 2"/>
          <p:cNvSpPr>
            <a:spLocks noGrp="1"/>
          </p:cNvSpPr>
          <p:nvPr>
            <p:ph type="body" sz="quarter" idx="37" hasCustomPrompt="1"/>
          </p:nvPr>
        </p:nvSpPr>
        <p:spPr>
          <a:xfrm rot="16200000">
            <a:off x="3290330" y="457786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6" name="Rectangle 15"/>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8686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125"/>
              </a:lnSpc>
              <a:spcBef>
                <a:spcPts val="0"/>
              </a:spcBef>
              <a:buNone/>
              <a:defRPr sz="1013"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6" name="Text Placeholder 2"/>
          <p:cNvSpPr>
            <a:spLocks noGrp="1"/>
          </p:cNvSpPr>
          <p:nvPr>
            <p:ph type="body" sz="quarter" idx="13" hasCustomPrompt="1"/>
          </p:nvPr>
        </p:nvSpPr>
        <p:spPr>
          <a:xfrm>
            <a:off x="394580" y="5920753"/>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7" name="Text Placeholder 2"/>
          <p:cNvSpPr>
            <a:spLocks noGrp="1"/>
          </p:cNvSpPr>
          <p:nvPr>
            <p:ph type="body" sz="quarter" idx="17" hasCustomPrompt="1"/>
          </p:nvPr>
        </p:nvSpPr>
        <p:spPr>
          <a:xfrm rot="16200000">
            <a:off x="-924483" y="457783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21" name="Text Placeholder 2"/>
          <p:cNvSpPr>
            <a:spLocks noGrp="1"/>
          </p:cNvSpPr>
          <p:nvPr>
            <p:ph type="body" sz="quarter" idx="34" hasCustomPrompt="1"/>
          </p:nvPr>
        </p:nvSpPr>
        <p:spPr>
          <a:xfrm>
            <a:off x="383696" y="2988964"/>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28" name="Text Placeholder 2"/>
          <p:cNvSpPr>
            <a:spLocks noGrp="1"/>
          </p:cNvSpPr>
          <p:nvPr>
            <p:ph type="body" sz="quarter" idx="35" hasCustomPrompt="1"/>
          </p:nvPr>
        </p:nvSpPr>
        <p:spPr>
          <a:xfrm rot="16200000">
            <a:off x="-935365" y="1634476"/>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0" name="Text Placeholder 2"/>
          <p:cNvSpPr>
            <a:spLocks noGrp="1"/>
          </p:cNvSpPr>
          <p:nvPr>
            <p:ph type="body" sz="quarter" idx="36" hasCustomPrompt="1"/>
          </p:nvPr>
        </p:nvSpPr>
        <p:spPr>
          <a:xfrm>
            <a:off x="4609043" y="5921317"/>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1" name="Text Placeholder 2"/>
          <p:cNvSpPr>
            <a:spLocks noGrp="1"/>
          </p:cNvSpPr>
          <p:nvPr>
            <p:ph type="body" sz="quarter" idx="37" hasCustomPrompt="1"/>
          </p:nvPr>
        </p:nvSpPr>
        <p:spPr>
          <a:xfrm rot="16200000">
            <a:off x="3289982" y="4578402"/>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32" name="Text Placeholder 2"/>
          <p:cNvSpPr>
            <a:spLocks noGrp="1"/>
          </p:cNvSpPr>
          <p:nvPr>
            <p:ph type="body" sz="quarter" idx="38" hasCustomPrompt="1"/>
          </p:nvPr>
        </p:nvSpPr>
        <p:spPr>
          <a:xfrm>
            <a:off x="4609921" y="2988876"/>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33" name="Text Placeholder 2"/>
          <p:cNvSpPr>
            <a:spLocks noGrp="1"/>
          </p:cNvSpPr>
          <p:nvPr>
            <p:ph type="body" sz="quarter" idx="39" hasCustomPrompt="1"/>
          </p:nvPr>
        </p:nvSpPr>
        <p:spPr>
          <a:xfrm rot="16200000">
            <a:off x="3290860" y="161123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8" name="Rectangle 1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72238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40"/>
            <a:ext cx="8236266" cy="1022972"/>
          </a:xfrm>
          <a:prstGeom prst="rect">
            <a:avLst/>
          </a:prstGeom>
        </p:spPr>
        <p:txBody>
          <a:bodyPr wrap="square" lIns="0" tIns="0" rIns="0" bIns="0">
            <a:spAutoFit/>
          </a:bodyPr>
          <a:lstStyle>
            <a:lvl1pPr marL="0" indent="0">
              <a:buClr>
                <a:srgbClr val="F05023"/>
              </a:buClr>
              <a:buFontTx/>
              <a:buNone/>
              <a:defRPr sz="1350">
                <a:solidFill>
                  <a:srgbClr val="666666"/>
                </a:solidFill>
                <a:latin typeface="Times New Roman"/>
                <a:cs typeface="Times New Roman"/>
              </a:defRPr>
            </a:lvl1pPr>
            <a:lvl2pPr marL="133347" indent="-133347">
              <a:lnSpc>
                <a:spcPts val="1350"/>
              </a:lnSpc>
              <a:spcBef>
                <a:spcPts val="675"/>
              </a:spcBef>
              <a:buClr>
                <a:schemeClr val="accent2"/>
              </a:buClr>
              <a:buFont typeface="Arial"/>
              <a:buChar char="•"/>
              <a:defRPr sz="1238">
                <a:latin typeface="Times New Roman"/>
                <a:cs typeface="Times New Roman"/>
              </a:defRPr>
            </a:lvl2pPr>
            <a:lvl3pPr marL="271456" indent="-138109">
              <a:lnSpc>
                <a:spcPts val="1350"/>
              </a:lnSpc>
              <a:buClr>
                <a:schemeClr val="accent2"/>
              </a:buClr>
              <a:buFont typeface="Lucida Grande"/>
              <a:buChar char="-"/>
              <a:defRPr sz="1238">
                <a:latin typeface="Times New Roman"/>
                <a:cs typeface="Times New Roman"/>
              </a:defRPr>
            </a:lvl3pPr>
            <a:lvl4pPr marL="271456" indent="-138109">
              <a:lnSpc>
                <a:spcPts val="1350"/>
              </a:lnSpc>
              <a:buClr>
                <a:srgbClr val="28AAE1"/>
              </a:buClr>
              <a:buFont typeface="Lucida Grande"/>
              <a:buChar char="-"/>
              <a:defRPr sz="1238">
                <a:latin typeface="Times New Roman"/>
                <a:cs typeface="Times New Roman"/>
              </a:defRPr>
            </a:lvl4pPr>
            <a:lvl5pPr marL="271456" indent="-138109">
              <a:lnSpc>
                <a:spcPts val="1350"/>
              </a:lnSpc>
              <a:buClr>
                <a:srgbClr val="28AAE1"/>
              </a:buClr>
              <a:buFont typeface="Lucida Grande"/>
              <a:buChar char="-"/>
              <a:defRPr sz="1238">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1913"/>
              </a:lnSpc>
              <a:spcBef>
                <a:spcPts val="0"/>
              </a:spcBef>
              <a:defRPr sz="18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6"/>
            <a:ext cx="287338" cy="254441"/>
          </a:xfrm>
          <a:prstGeom prst="rect">
            <a:avLst/>
          </a:prstGeom>
        </p:spPr>
        <p:txBody>
          <a:bodyPr lIns="0" tIns="0" rIns="0" bIns="108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750"/>
              </a:lnSpc>
              <a:spcBef>
                <a:spcPts val="0"/>
              </a:spcBef>
              <a:spcAft>
                <a:spcPts val="0"/>
              </a:spcAft>
              <a:defRPr/>
            </a:pPr>
            <a:endParaRPr lang="en-US" sz="6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8" name="Rectangle 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54803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673491" rtl="0" eaLnBrk="1" fontAlgn="auto" latinLnBrk="0" hangingPunct="1">
              <a:lnSpc>
                <a:spcPts val="1125"/>
              </a:lnSpc>
              <a:spcBef>
                <a:spcPts val="0"/>
              </a:spcBef>
              <a:spcAft>
                <a:spcPts val="0"/>
              </a:spcAft>
              <a:buClrTx/>
              <a:buSzTx/>
              <a:buFont typeface="Arial" pitchFamily="34" charset="0"/>
              <a:buNone/>
              <a:tabLst/>
              <a:defRPr sz="1013" b="0" i="0" baseline="0">
                <a:solidFill>
                  <a:schemeClr val="tx1"/>
                </a:solidFill>
                <a:latin typeface="Times New Roman"/>
                <a:cs typeface="Times New Roman"/>
              </a:defRPr>
            </a:lvl1pPr>
          </a:lstStyle>
          <a:p>
            <a:r>
              <a:rPr lang="en-US" sz="1350" baseline="0" dirty="0"/>
              <a:t>You may enter a short value statement here. You may highlight a specific point in white as appropriate. Max approx 20-25 words.</a:t>
            </a:r>
            <a:endParaRPr lang="en-US" sz="12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31294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673491" rtl="0" eaLnBrk="1" fontAlgn="auto" latinLnBrk="0" hangingPunct="1">
              <a:lnSpc>
                <a:spcPts val="825"/>
              </a:lnSpc>
              <a:spcBef>
                <a:spcPts val="0"/>
              </a:spcBef>
              <a:spcAft>
                <a:spcPts val="0"/>
              </a:spcAft>
              <a:buClrTx/>
              <a:buSzTx/>
              <a:buFont typeface="Arial" pitchFamily="34" charset="0"/>
              <a:buNone/>
              <a:tabLst/>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673491" rtl="0" eaLnBrk="1" fontAlgn="auto" latinLnBrk="0" hangingPunct="1">
              <a:lnSpc>
                <a:spcPts val="1125"/>
              </a:lnSpc>
              <a:spcBef>
                <a:spcPts val="0"/>
              </a:spcBef>
              <a:spcAft>
                <a:spcPts val="0"/>
              </a:spcAft>
              <a:buClrTx/>
              <a:buSzTx/>
              <a:buFont typeface="Arial" pitchFamily="34" charset="0"/>
              <a:buNone/>
              <a:tabLst/>
              <a:defRPr sz="1013" b="0" i="0" baseline="0">
                <a:solidFill>
                  <a:schemeClr val="tx1"/>
                </a:solidFill>
                <a:latin typeface="Times New Roman"/>
                <a:cs typeface="Times New Roman"/>
              </a:defRPr>
            </a:lvl1pPr>
          </a:lstStyle>
          <a:p>
            <a:r>
              <a:rPr lang="en-US" sz="135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8" name="Rectangle 17"/>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81944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825"/>
              </a:lnSpc>
              <a:spcBef>
                <a:spcPts val="0"/>
              </a:spcBef>
              <a:buNone/>
              <a:defRPr sz="675"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13" name="Rectangle 12"/>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257506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A9696DF4-A6CA-4431-959C-4901F770E23B}" type="datetime1">
              <a:rPr lang="en-US" smtClean="0"/>
              <a:t>11/2/2015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E2D16140-C960-4FA1-A4FE-B1E50FDBE1E7}" type="slidenum">
              <a:rPr lang="en-US" smtClean="0"/>
              <a:t>‹#›</a:t>
            </a:fld>
            <a:endParaRPr lang="en-US"/>
          </a:p>
        </p:txBody>
      </p:sp>
    </p:spTree>
    <p:extLst>
      <p:ext uri="{BB962C8B-B14F-4D97-AF65-F5344CB8AC3E}">
        <p14:creationId xmlns:p14="http://schemas.microsoft.com/office/powerpoint/2010/main" val="18711095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2" y="252000"/>
            <a:ext cx="8146633" cy="471344"/>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349134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4000"/>
              </a:lnSpc>
              <a:spcBef>
                <a:spcPts val="0"/>
              </a:spcBef>
              <a:defRPr sz="285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1" y="3822177"/>
            <a:ext cx="7832405" cy="346249"/>
          </a:xfrm>
          <a:prstGeom prst="rect">
            <a:avLst/>
          </a:prstGeom>
        </p:spPr>
        <p:txBody>
          <a:bodyPr vert="horz" lIns="0" tIns="0" rIns="0" bIns="0">
            <a:noAutofit/>
          </a:bodyPr>
          <a:lstStyle>
            <a:lvl1pPr marL="0" indent="0">
              <a:lnSpc>
                <a:spcPts val="1500"/>
              </a:lnSpc>
              <a:spcBef>
                <a:spcPts val="0"/>
              </a:spcBef>
              <a:buNone/>
              <a:defRPr sz="1350" baseline="0">
                <a:latin typeface="Times New Roman"/>
                <a:cs typeface="Times New Roman"/>
              </a:defRPr>
            </a:lvl1pPr>
          </a:lstStyle>
          <a:p>
            <a:r>
              <a:rPr lang="en-US" sz="1800" dirty="0">
                <a:solidFill>
                  <a:schemeClr val="tx1"/>
                </a:solidFill>
              </a:rPr>
              <a:t>Click to edit master title style</a:t>
            </a:r>
            <a:endParaRPr lang="en-US" sz="140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2"/>
            <a:ext cx="864000" cy="261273"/>
          </a:xfrm>
          <a:prstGeom prst="rect">
            <a:avLst/>
          </a:prstGeom>
        </p:spPr>
      </p:pic>
    </p:spTree>
    <p:extLst>
      <p:ext uri="{BB962C8B-B14F-4D97-AF65-F5344CB8AC3E}">
        <p14:creationId xmlns:p14="http://schemas.microsoft.com/office/powerpoint/2010/main" val="381189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1" y="1399349"/>
            <a:ext cx="7504033" cy="683948"/>
          </a:xfrm>
          <a:prstGeom prst="rect">
            <a:avLst/>
          </a:prstGeom>
        </p:spPr>
        <p:txBody>
          <a:bodyPr lIns="0" tIns="0" rIns="0" bIns="0">
            <a:noAutofit/>
          </a:bodyPr>
          <a:lstStyle>
            <a:lvl1pPr>
              <a:lnSpc>
                <a:spcPts val="3000"/>
              </a:lnSpc>
              <a:spcBef>
                <a:spcPts val="0"/>
              </a:spcBef>
              <a:defRPr sz="285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500"/>
              </a:lnSpc>
              <a:spcBef>
                <a:spcPts val="0"/>
              </a:spcBef>
              <a:buNone/>
              <a:defRPr sz="1350" baseline="0">
                <a:solidFill>
                  <a:schemeClr val="bg1"/>
                </a:solidFill>
                <a:latin typeface="Times New Roman"/>
                <a:cs typeface="Times New Roman"/>
              </a:defRPr>
            </a:lvl1pPr>
          </a:lstStyle>
          <a:p>
            <a:r>
              <a:rPr lang="en-US" sz="1800" dirty="0">
                <a:solidFill>
                  <a:schemeClr val="bg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370196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3375"/>
              </a:lnSpc>
              <a:spcBef>
                <a:spcPts val="0"/>
              </a:spcBef>
              <a:defRPr sz="3225"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104640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950"/>
              </a:lnSpc>
              <a:spcBef>
                <a:spcPts val="900"/>
              </a:spcBef>
              <a:buClr>
                <a:schemeClr val="accent2"/>
              </a:buClr>
              <a:defRPr sz="1800">
                <a:latin typeface="Times New Roman"/>
                <a:cs typeface="Times New Roman"/>
              </a:defRPr>
            </a:lvl1pPr>
            <a:lvl2pPr marL="355453" indent="-177727">
              <a:lnSpc>
                <a:spcPts val="1950"/>
              </a:lnSpc>
              <a:spcBef>
                <a:spcPts val="216"/>
              </a:spcBef>
              <a:buClr>
                <a:schemeClr val="accent2"/>
              </a:buClr>
              <a:buFont typeface="Lucida Grande"/>
              <a:buChar char="-"/>
              <a:defRPr sz="1800">
                <a:latin typeface="Times New Roman"/>
                <a:cs typeface="Times New Roman"/>
              </a:defRPr>
            </a:lvl2pPr>
            <a:lvl3pPr marL="533180" indent="-177727">
              <a:lnSpc>
                <a:spcPts val="1650"/>
              </a:lnSpc>
              <a:buClr>
                <a:schemeClr val="accent2"/>
              </a:buClr>
              <a:buFont typeface="Lucida Grande"/>
              <a:buChar char="-"/>
              <a:defRPr sz="1650">
                <a:latin typeface="Times New Roman"/>
                <a:cs typeface="Times New Roman"/>
              </a:defRPr>
            </a:lvl3pPr>
            <a:lvl4pPr marL="541325" indent="-176209">
              <a:lnSpc>
                <a:spcPts val="1650"/>
              </a:lnSpc>
              <a:buClr>
                <a:schemeClr val="accent2"/>
              </a:buClr>
              <a:buFont typeface="Lucida Grande"/>
              <a:buChar char="-"/>
              <a:defRPr sz="1650">
                <a:latin typeface="Times New Roman"/>
                <a:cs typeface="Times New Roman"/>
              </a:defRPr>
            </a:lvl4pPr>
            <a:lvl5pPr marL="541325" indent="-176209">
              <a:lnSpc>
                <a:spcPts val="1650"/>
              </a:lnSpc>
              <a:buClr>
                <a:schemeClr val="accent2"/>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60565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38"/>
            <a:ext cx="8236266" cy="1351139"/>
          </a:xfrm>
          <a:prstGeom prst="rect">
            <a:avLst/>
          </a:prstGeom>
        </p:spPr>
        <p:txBody>
          <a:bodyPr wrap="square" lIns="0" tIns="0" rIns="0" bIns="0">
            <a:spAutoFit/>
          </a:bodyPr>
          <a:lstStyle>
            <a:lvl1pPr marL="0" indent="0">
              <a:buClr>
                <a:srgbClr val="F05023"/>
              </a:buClr>
              <a:buFontTx/>
              <a:buNone/>
              <a:defRPr sz="1800">
                <a:solidFill>
                  <a:srgbClr val="666666"/>
                </a:solidFill>
                <a:latin typeface="Times New Roman"/>
                <a:cs typeface="Times New Roman"/>
              </a:defRPr>
            </a:lvl1pPr>
            <a:lvl2pPr marL="177796" indent="-177796">
              <a:lnSpc>
                <a:spcPts val="1800"/>
              </a:lnSpc>
              <a:spcBef>
                <a:spcPts val="900"/>
              </a:spcBef>
              <a:buClr>
                <a:schemeClr val="accent2"/>
              </a:buClr>
              <a:buFont typeface="Arial"/>
              <a:buChar char="•"/>
              <a:defRPr sz="1650">
                <a:latin typeface="Times New Roman"/>
                <a:cs typeface="Times New Roman"/>
              </a:defRPr>
            </a:lvl2pPr>
            <a:lvl3pPr marL="361941" indent="-184145">
              <a:lnSpc>
                <a:spcPts val="1800"/>
              </a:lnSpc>
              <a:buClr>
                <a:schemeClr val="accent2"/>
              </a:buClr>
              <a:buFont typeface="Lucida Grande"/>
              <a:buChar char="-"/>
              <a:defRPr sz="1650">
                <a:latin typeface="Times New Roman"/>
                <a:cs typeface="Times New Roman"/>
              </a:defRPr>
            </a:lvl3pPr>
            <a:lvl4pPr marL="361941" indent="-184145">
              <a:lnSpc>
                <a:spcPts val="1800"/>
              </a:lnSpc>
              <a:buClr>
                <a:srgbClr val="28AAE1"/>
              </a:buClr>
              <a:buFont typeface="Lucida Grande"/>
              <a:buChar char="-"/>
              <a:defRPr sz="1650">
                <a:latin typeface="Times New Roman"/>
                <a:cs typeface="Times New Roman"/>
              </a:defRPr>
            </a:lvl4pPr>
            <a:lvl5pPr marL="361941" indent="-184145">
              <a:lnSpc>
                <a:spcPts val="1800"/>
              </a:lnSpc>
              <a:buClr>
                <a:srgbClr val="28AAE1"/>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4"/>
            <a:ext cx="287338" cy="254441"/>
          </a:xfrm>
          <a:prstGeom prst="rect">
            <a:avLst/>
          </a:prstGeom>
        </p:spPr>
        <p:txBody>
          <a:bodyPr lIns="0" tIns="0" rIns="0" bIns="144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endParaRPr lang="en-US" sz="8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8" name="Rectangle 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9711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485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1800" b="0" dirty="0">
                <a:solidFill>
                  <a:srgbClr val="FFFFFF"/>
                </a:solidFill>
                <a:latin typeface="Arial"/>
                <a:cs typeface="ＭＳ Ｐゴシック"/>
              </a:rPr>
              <a:pPr eaLnBrk="1" fontAlgn="auto" hangingPunct="1">
                <a:spcBef>
                  <a:spcPts val="0"/>
                </a:spcBef>
                <a:spcAft>
                  <a:spcPts val="0"/>
                </a:spcAft>
                <a:defRPr/>
              </a:pPr>
              <a:t>‹#›</a:t>
            </a:fld>
            <a:r>
              <a:rPr lang="en-US" sz="18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9" name="Rectangle 8"/>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4491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98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2400" b="0" dirty="0">
                <a:solidFill>
                  <a:srgbClr val="FFFFFF"/>
                </a:solidFill>
                <a:latin typeface="Arial"/>
                <a:cs typeface="ＭＳ Ｐゴシック"/>
              </a:rPr>
              <a:pPr eaLnBrk="1" fontAlgn="auto" hangingPunct="1">
                <a:spcBef>
                  <a:spcPts val="0"/>
                </a:spcBef>
                <a:spcAft>
                  <a:spcPts val="0"/>
                </a:spcAft>
                <a:defRPr/>
              </a:pPr>
              <a:t>‹#›</a:t>
            </a:fld>
            <a:r>
              <a:rPr lang="en-US" sz="24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52515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4"/>
            <a:ext cx="8278100" cy="5474969"/>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1"/>
            <a:ext cx="7796920" cy="226339"/>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Text Placeholder 2"/>
          <p:cNvSpPr>
            <a:spLocks noGrp="1"/>
          </p:cNvSpPr>
          <p:nvPr>
            <p:ph type="body" sz="quarter" idx="17" hasCustomPrompt="1"/>
          </p:nvPr>
        </p:nvSpPr>
        <p:spPr>
          <a:xfrm rot="16200000">
            <a:off x="-924480" y="449799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2" name="Rectangle 11"/>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873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6" name="Text Placeholder 2"/>
          <p:cNvSpPr>
            <a:spLocks noGrp="1"/>
          </p:cNvSpPr>
          <p:nvPr>
            <p:ph type="body" sz="quarter" idx="13" hasCustomPrompt="1"/>
          </p:nvPr>
        </p:nvSpPr>
        <p:spPr>
          <a:xfrm>
            <a:off x="394580" y="597243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7" name="Text Placeholder 2"/>
          <p:cNvSpPr>
            <a:spLocks noGrp="1"/>
          </p:cNvSpPr>
          <p:nvPr>
            <p:ph type="body" sz="quarter" idx="17" hasCustomPrompt="1"/>
          </p:nvPr>
        </p:nvSpPr>
        <p:spPr>
          <a:xfrm rot="16200000">
            <a:off x="-924483" y="463401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2" name="Text Placeholder 2"/>
          <p:cNvSpPr>
            <a:spLocks noGrp="1"/>
          </p:cNvSpPr>
          <p:nvPr>
            <p:ph type="body" sz="quarter" idx="34" hasCustomPrompt="1"/>
          </p:nvPr>
        </p:nvSpPr>
        <p:spPr>
          <a:xfrm>
            <a:off x="4618901" y="597278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35" hasCustomPrompt="1"/>
          </p:nvPr>
        </p:nvSpPr>
        <p:spPr>
          <a:xfrm rot="16200000">
            <a:off x="3299840" y="466136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355844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4"/>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6"/>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1" name="Text Placeholder 2"/>
          <p:cNvSpPr>
            <a:spLocks noGrp="1"/>
          </p:cNvSpPr>
          <p:nvPr>
            <p:ph type="body" sz="quarter" idx="13" hasCustomPrompt="1"/>
          </p:nvPr>
        </p:nvSpPr>
        <p:spPr>
          <a:xfrm>
            <a:off x="394580" y="596119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2" name="Text Placeholder 2"/>
          <p:cNvSpPr>
            <a:spLocks noGrp="1"/>
          </p:cNvSpPr>
          <p:nvPr>
            <p:ph type="body" sz="quarter" idx="17" hasCustomPrompt="1"/>
          </p:nvPr>
        </p:nvSpPr>
        <p:spPr>
          <a:xfrm rot="16200000">
            <a:off x="-924483"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3" name="Text Placeholder 2"/>
          <p:cNvSpPr>
            <a:spLocks noGrp="1"/>
          </p:cNvSpPr>
          <p:nvPr>
            <p:ph type="body" sz="quarter" idx="34" hasCustomPrompt="1"/>
          </p:nvPr>
        </p:nvSpPr>
        <p:spPr>
          <a:xfrm>
            <a:off x="4604729" y="596582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3288607"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4729" y="2868163"/>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85666" y="161405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09723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383696" y="297074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924483" y="163226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619504" y="593188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88607"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57395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3"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9" name="Text Placeholder 2"/>
          <p:cNvSpPr>
            <a:spLocks noGrp="1"/>
          </p:cNvSpPr>
          <p:nvPr>
            <p:ph type="body" sz="quarter" idx="34" hasCustomPrompt="1"/>
          </p:nvPr>
        </p:nvSpPr>
        <p:spPr>
          <a:xfrm>
            <a:off x="4607669"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5" hasCustomPrompt="1"/>
          </p:nvPr>
        </p:nvSpPr>
        <p:spPr>
          <a:xfrm rot="16200000">
            <a:off x="3288607"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5" name="Text Placeholder 2"/>
          <p:cNvSpPr>
            <a:spLocks noGrp="1"/>
          </p:cNvSpPr>
          <p:nvPr>
            <p:ph type="body" sz="quarter" idx="37" hasCustomPrompt="1"/>
          </p:nvPr>
        </p:nvSpPr>
        <p:spPr>
          <a:xfrm rot="16200000">
            <a:off x="-924483"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7" name="Text Placeholder 2"/>
          <p:cNvSpPr>
            <a:spLocks noGrp="1"/>
          </p:cNvSpPr>
          <p:nvPr>
            <p:ph type="body" sz="quarter" idx="39" hasCustomPrompt="1"/>
          </p:nvPr>
        </p:nvSpPr>
        <p:spPr>
          <a:xfrm rot="16200000">
            <a:off x="3272950"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65996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7" name="Text Placeholder 2"/>
          <p:cNvSpPr>
            <a:spLocks noGrp="1"/>
          </p:cNvSpPr>
          <p:nvPr>
            <p:ph type="body" sz="quarter" idx="13" hasCustomPrompt="1"/>
          </p:nvPr>
        </p:nvSpPr>
        <p:spPr>
          <a:xfrm>
            <a:off x="396002" y="5966492"/>
            <a:ext cx="7104393" cy="207581"/>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9" name="Text Placeholder 2"/>
          <p:cNvSpPr>
            <a:spLocks noGrp="1"/>
          </p:cNvSpPr>
          <p:nvPr>
            <p:ph type="body" sz="quarter" idx="17" hasCustomPrompt="1"/>
          </p:nvPr>
        </p:nvSpPr>
        <p:spPr>
          <a:xfrm rot="16200000">
            <a:off x="-92306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81087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1" name="Text Placeholder 2"/>
          <p:cNvSpPr>
            <a:spLocks noGrp="1"/>
          </p:cNvSpPr>
          <p:nvPr>
            <p:ph type="body" sz="quarter" idx="34" hasCustomPrompt="1"/>
          </p:nvPr>
        </p:nvSpPr>
        <p:spPr>
          <a:xfrm>
            <a:off x="391094"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2"/>
          <p:cNvSpPr>
            <a:spLocks noGrp="1"/>
          </p:cNvSpPr>
          <p:nvPr>
            <p:ph type="body" sz="quarter" idx="17" hasCustomPrompt="1"/>
          </p:nvPr>
        </p:nvSpPr>
        <p:spPr>
          <a:xfrm rot="16200000">
            <a:off x="-927967"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5" hasCustomPrompt="1"/>
          </p:nvPr>
        </p:nvSpPr>
        <p:spPr>
          <a:xfrm>
            <a:off x="4609391"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0" name="Text Placeholder 2"/>
          <p:cNvSpPr>
            <a:spLocks noGrp="1"/>
          </p:cNvSpPr>
          <p:nvPr>
            <p:ph type="body" sz="quarter" idx="36" hasCustomPrompt="1"/>
          </p:nvPr>
        </p:nvSpPr>
        <p:spPr>
          <a:xfrm rot="16200000">
            <a:off x="329033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0" name="Rectangle 9"/>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80246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4622621"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3303560"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597565" y="296328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78503" y="159722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8392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Text Placeholder 2"/>
          <p:cNvSpPr>
            <a:spLocks noGrp="1"/>
          </p:cNvSpPr>
          <p:nvPr>
            <p:ph type="body" sz="quarter" idx="13" hasCustomPrompt="1"/>
          </p:nvPr>
        </p:nvSpPr>
        <p:spPr>
          <a:xfrm>
            <a:off x="394580"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17" hasCustomPrompt="1"/>
          </p:nvPr>
        </p:nvSpPr>
        <p:spPr>
          <a:xfrm rot="16200000">
            <a:off x="-924483"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4" hasCustomPrompt="1"/>
          </p:nvPr>
        </p:nvSpPr>
        <p:spPr>
          <a:xfrm>
            <a:off x="383696" y="296333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935365" y="1632000"/>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9391" y="592077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90330" y="457786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41715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6"/>
            <a:ext cx="8278100" cy="5474969"/>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3"/>
            <a:ext cx="7796920" cy="226339"/>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1" name="Text Placeholder 2"/>
          <p:cNvSpPr>
            <a:spLocks noGrp="1"/>
          </p:cNvSpPr>
          <p:nvPr>
            <p:ph type="body" sz="quarter" idx="17" hasCustomPrompt="1"/>
          </p:nvPr>
        </p:nvSpPr>
        <p:spPr>
          <a:xfrm rot="16200000">
            <a:off x="-924480" y="4497993"/>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a:cs typeface="Times New Roman"/>
              </a:defRPr>
            </a:lvl1pPr>
          </a:lstStyle>
          <a:p>
            <a:r>
              <a:rPr lang="en-US" sz="1200" baseline="0" dirty="0"/>
              <a:t>Footer title</a:t>
            </a:r>
            <a:endParaRPr lang="en-US" sz="1350" baseline="0" dirty="0"/>
          </a:p>
        </p:txBody>
      </p:sp>
      <p:sp>
        <p:nvSpPr>
          <p:cNvPr id="12" name="Rectangle 11"/>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Tree>
    <p:extLst>
      <p:ext uri="{BB962C8B-B14F-4D97-AF65-F5344CB8AC3E}">
        <p14:creationId xmlns:p14="http://schemas.microsoft.com/office/powerpoint/2010/main" val="160530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6"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7" name="Text Placeholder 2"/>
          <p:cNvSpPr>
            <a:spLocks noGrp="1"/>
          </p:cNvSpPr>
          <p:nvPr>
            <p:ph type="body" sz="quarter" idx="17" hasCustomPrompt="1"/>
          </p:nvPr>
        </p:nvSpPr>
        <p:spPr>
          <a:xfrm rot="16200000">
            <a:off x="-924483" y="45778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1" name="Text Placeholder 2"/>
          <p:cNvSpPr>
            <a:spLocks noGrp="1"/>
          </p:cNvSpPr>
          <p:nvPr>
            <p:ph type="body" sz="quarter" idx="34" hasCustomPrompt="1"/>
          </p:nvPr>
        </p:nvSpPr>
        <p:spPr>
          <a:xfrm>
            <a:off x="383696" y="298896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8" name="Text Placeholder 2"/>
          <p:cNvSpPr>
            <a:spLocks noGrp="1"/>
          </p:cNvSpPr>
          <p:nvPr>
            <p:ph type="body" sz="quarter" idx="35" hasCustomPrompt="1"/>
          </p:nvPr>
        </p:nvSpPr>
        <p:spPr>
          <a:xfrm rot="16200000">
            <a:off x="-935365" y="163447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0" name="Text Placeholder 2"/>
          <p:cNvSpPr>
            <a:spLocks noGrp="1"/>
          </p:cNvSpPr>
          <p:nvPr>
            <p:ph type="body" sz="quarter" idx="36" hasCustomPrompt="1"/>
          </p:nvPr>
        </p:nvSpPr>
        <p:spPr>
          <a:xfrm>
            <a:off x="4609043" y="5921315"/>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1" name="Text Placeholder 2"/>
          <p:cNvSpPr>
            <a:spLocks noGrp="1"/>
          </p:cNvSpPr>
          <p:nvPr>
            <p:ph type="body" sz="quarter" idx="37" hasCustomPrompt="1"/>
          </p:nvPr>
        </p:nvSpPr>
        <p:spPr>
          <a:xfrm rot="16200000">
            <a:off x="3289982" y="457840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2" name="Text Placeholder 2"/>
          <p:cNvSpPr>
            <a:spLocks noGrp="1"/>
          </p:cNvSpPr>
          <p:nvPr>
            <p:ph type="body" sz="quarter" idx="38" hasCustomPrompt="1"/>
          </p:nvPr>
        </p:nvSpPr>
        <p:spPr>
          <a:xfrm>
            <a:off x="4609921" y="2988874"/>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9" hasCustomPrompt="1"/>
          </p:nvPr>
        </p:nvSpPr>
        <p:spPr>
          <a:xfrm rot="16200000">
            <a:off x="3290860" y="161123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82086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You may enter a short value statement here. You may highlight a specific point in white as appropriate. Max approx 20-25 words.</a:t>
            </a:r>
            <a:endParaRPr lang="en-US" sz="1600"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13096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897988" rtl="0" eaLnBrk="1" fontAlgn="auto" latinLnBrk="0" hangingPunct="1">
              <a:lnSpc>
                <a:spcPts val="1100"/>
              </a:lnSpc>
              <a:spcBef>
                <a:spcPts val="0"/>
              </a:spcBef>
              <a:spcAft>
                <a:spcPts val="0"/>
              </a:spcAft>
              <a:buClrTx/>
              <a:buSzTx/>
              <a:buFont typeface="Arial" pitchFamily="34" charset="0"/>
              <a:buNone/>
              <a:tabLst/>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897988" rtl="0" eaLnBrk="1" fontAlgn="auto" latinLnBrk="0" hangingPunct="1">
              <a:lnSpc>
                <a:spcPts val="1500"/>
              </a:lnSpc>
              <a:spcBef>
                <a:spcPts val="0"/>
              </a:spcBef>
              <a:spcAft>
                <a:spcPts val="0"/>
              </a:spcAft>
              <a:buClrTx/>
              <a:buSzTx/>
              <a:buFont typeface="Arial" pitchFamily="34" charset="0"/>
              <a:buNone/>
              <a:tabLst/>
              <a:defRPr sz="1350" b="0" i="0" baseline="0">
                <a:solidFill>
                  <a:schemeClr val="tx1"/>
                </a:solidFill>
                <a:latin typeface="Times New Roman"/>
                <a:cs typeface="Times New Roman"/>
              </a:defRPr>
            </a:lvl1pPr>
          </a:lstStyle>
          <a:p>
            <a:r>
              <a:rPr lang="en-US" sz="180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8" name="Rectangle 1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70961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1100"/>
              </a:lnSpc>
              <a:spcBef>
                <a:spcPts val="0"/>
              </a:spcBef>
              <a:buNone/>
              <a:defRPr sz="900"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89544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508756FF-22B6-4CF9-A3DA-CD61B35C559A}" type="datetime1">
              <a:rPr lang="en-US" smtClean="0"/>
              <a:t>11/2/2015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E2D16140-C960-4FA1-A4FE-B1E50FDBE1E7}" type="slidenum">
              <a:rPr lang="en-US" smtClean="0"/>
              <a:t>‹#›</a:t>
            </a:fld>
            <a:endParaRPr lang="en-US"/>
          </a:p>
        </p:txBody>
      </p:sp>
    </p:spTree>
    <p:extLst>
      <p:ext uri="{BB962C8B-B14F-4D97-AF65-F5344CB8AC3E}">
        <p14:creationId xmlns:p14="http://schemas.microsoft.com/office/powerpoint/2010/main" val="17463531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2" y="252000"/>
            <a:ext cx="8146633" cy="471344"/>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79457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4000"/>
              </a:lnSpc>
              <a:spcBef>
                <a:spcPts val="0"/>
              </a:spcBef>
              <a:defRPr sz="285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1" y="3822177"/>
            <a:ext cx="7832405" cy="346249"/>
          </a:xfrm>
          <a:prstGeom prst="rect">
            <a:avLst/>
          </a:prstGeom>
        </p:spPr>
        <p:txBody>
          <a:bodyPr vert="horz" lIns="0" tIns="0" rIns="0" bIns="0">
            <a:noAutofit/>
          </a:bodyPr>
          <a:lstStyle>
            <a:lvl1pPr marL="0" indent="0">
              <a:lnSpc>
                <a:spcPts val="1500"/>
              </a:lnSpc>
              <a:spcBef>
                <a:spcPts val="0"/>
              </a:spcBef>
              <a:buNone/>
              <a:defRPr sz="1350" baseline="0">
                <a:latin typeface="Times New Roman"/>
                <a:cs typeface="Times New Roman"/>
              </a:defRPr>
            </a:lvl1pPr>
          </a:lstStyle>
          <a:p>
            <a:r>
              <a:rPr lang="en-US" sz="1800" dirty="0">
                <a:solidFill>
                  <a:schemeClr val="tx1"/>
                </a:solidFill>
              </a:rPr>
              <a:t>Click to edit master title style</a:t>
            </a:r>
            <a:endParaRPr lang="en-US" sz="1400"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2"/>
            <a:ext cx="864000" cy="261273"/>
          </a:xfrm>
          <a:prstGeom prst="rect">
            <a:avLst/>
          </a:prstGeom>
        </p:spPr>
      </p:pic>
    </p:spTree>
    <p:extLst>
      <p:ext uri="{BB962C8B-B14F-4D97-AF65-F5344CB8AC3E}">
        <p14:creationId xmlns:p14="http://schemas.microsoft.com/office/powerpoint/2010/main" val="409739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1" y="1399349"/>
            <a:ext cx="7504033" cy="683948"/>
          </a:xfrm>
          <a:prstGeom prst="rect">
            <a:avLst/>
          </a:prstGeom>
        </p:spPr>
        <p:txBody>
          <a:bodyPr lIns="0" tIns="0" rIns="0" bIns="0">
            <a:noAutofit/>
          </a:bodyPr>
          <a:lstStyle>
            <a:lvl1pPr>
              <a:lnSpc>
                <a:spcPts val="3000"/>
              </a:lnSpc>
              <a:spcBef>
                <a:spcPts val="0"/>
              </a:spcBef>
              <a:defRPr sz="285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1" y="3830885"/>
            <a:ext cx="7502678" cy="346249"/>
          </a:xfrm>
          <a:prstGeom prst="rect">
            <a:avLst/>
          </a:prstGeom>
        </p:spPr>
        <p:txBody>
          <a:bodyPr vert="horz" lIns="0" tIns="0" rIns="0" bIns="0">
            <a:noAutofit/>
          </a:bodyPr>
          <a:lstStyle>
            <a:lvl1pPr marL="0" indent="0">
              <a:lnSpc>
                <a:spcPts val="1500"/>
              </a:lnSpc>
              <a:spcBef>
                <a:spcPts val="0"/>
              </a:spcBef>
              <a:buNone/>
              <a:defRPr sz="1350" baseline="0">
                <a:solidFill>
                  <a:schemeClr val="bg1"/>
                </a:solidFill>
                <a:latin typeface="Times New Roman"/>
                <a:cs typeface="Times New Roman"/>
              </a:defRPr>
            </a:lvl1pPr>
          </a:lstStyle>
          <a:p>
            <a:r>
              <a:rPr lang="en-US" sz="1800" dirty="0">
                <a:solidFill>
                  <a:schemeClr val="bg1"/>
                </a:solidFill>
              </a:rPr>
              <a:t>Click to edit master title style</a:t>
            </a:r>
            <a:endParaRPr lang="en-US" sz="1400" dirty="0">
              <a:solidFill>
                <a:schemeClr val="tx1"/>
              </a:solidFill>
            </a:endParaRPr>
          </a:p>
        </p:txBody>
      </p:sp>
    </p:spTree>
    <p:extLst>
      <p:ext uri="{BB962C8B-B14F-4D97-AF65-F5344CB8AC3E}">
        <p14:creationId xmlns:p14="http://schemas.microsoft.com/office/powerpoint/2010/main" val="80013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3375"/>
              </a:lnSpc>
              <a:spcBef>
                <a:spcPts val="0"/>
              </a:spcBef>
              <a:defRPr sz="3225"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extLst>
      <p:ext uri="{BB962C8B-B14F-4D97-AF65-F5344CB8AC3E}">
        <p14:creationId xmlns:p14="http://schemas.microsoft.com/office/powerpoint/2010/main" val="182483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1950"/>
              </a:lnSpc>
              <a:spcBef>
                <a:spcPts val="900"/>
              </a:spcBef>
              <a:buClr>
                <a:schemeClr val="accent2"/>
              </a:buClr>
              <a:defRPr sz="1800">
                <a:latin typeface="Times New Roman"/>
                <a:cs typeface="Times New Roman"/>
              </a:defRPr>
            </a:lvl1pPr>
            <a:lvl2pPr marL="355453" indent="-177727">
              <a:lnSpc>
                <a:spcPts val="1950"/>
              </a:lnSpc>
              <a:spcBef>
                <a:spcPts val="216"/>
              </a:spcBef>
              <a:buClr>
                <a:schemeClr val="accent2"/>
              </a:buClr>
              <a:buFont typeface="Lucida Grande"/>
              <a:buChar char="-"/>
              <a:defRPr sz="1800">
                <a:latin typeface="Times New Roman"/>
                <a:cs typeface="Times New Roman"/>
              </a:defRPr>
            </a:lvl2pPr>
            <a:lvl3pPr marL="533180" indent="-177727">
              <a:lnSpc>
                <a:spcPts val="1650"/>
              </a:lnSpc>
              <a:buClr>
                <a:schemeClr val="accent2"/>
              </a:buClr>
              <a:buFont typeface="Lucida Grande"/>
              <a:buChar char="-"/>
              <a:defRPr sz="1650">
                <a:latin typeface="Times New Roman"/>
                <a:cs typeface="Times New Roman"/>
              </a:defRPr>
            </a:lvl3pPr>
            <a:lvl4pPr marL="541325" indent="-176209">
              <a:lnSpc>
                <a:spcPts val="1650"/>
              </a:lnSpc>
              <a:buClr>
                <a:schemeClr val="accent2"/>
              </a:buClr>
              <a:buFont typeface="Lucida Grande"/>
              <a:buChar char="-"/>
              <a:defRPr sz="1650">
                <a:latin typeface="Times New Roman"/>
                <a:cs typeface="Times New Roman"/>
              </a:defRPr>
            </a:lvl4pPr>
            <a:lvl5pPr marL="541325" indent="-176209">
              <a:lnSpc>
                <a:spcPts val="1650"/>
              </a:lnSpc>
              <a:buClr>
                <a:schemeClr val="accent2"/>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83881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673491" rtl="0" eaLnBrk="1" fontAlgn="auto" latinLnBrk="0" hangingPunct="1">
              <a:lnSpc>
                <a:spcPts val="1013"/>
              </a:lnSpc>
              <a:spcBef>
                <a:spcPts val="0"/>
              </a:spcBef>
              <a:spcAft>
                <a:spcPts val="0"/>
              </a:spcAft>
              <a:buClrTx/>
              <a:buSzTx/>
              <a:buFont typeface="Arial" pitchFamily="34" charset="0"/>
              <a:buNone/>
              <a:tabLst/>
              <a:defRPr sz="900" b="0" i="0" baseline="0">
                <a:solidFill>
                  <a:schemeClr val="bg1"/>
                </a:solidFill>
                <a:latin typeface="Times New Roman" panose="02020603050405020304" pitchFamily="18" charset="0"/>
                <a:cs typeface="Times New Roman"/>
              </a:defRPr>
            </a:lvl1pPr>
          </a:lstStyle>
          <a:p>
            <a:r>
              <a:rPr lang="en-US" sz="1200" baseline="0" dirty="0"/>
              <a:t>Footer title</a:t>
            </a:r>
            <a:endParaRPr lang="en-US" sz="1350" baseline="0" dirty="0"/>
          </a:p>
        </p:txBody>
      </p:sp>
      <p:sp>
        <p:nvSpPr>
          <p:cNvPr id="6" name="Text Placeholder 2"/>
          <p:cNvSpPr>
            <a:spLocks noGrp="1"/>
          </p:cNvSpPr>
          <p:nvPr>
            <p:ph type="body" sz="quarter" idx="13" hasCustomPrompt="1"/>
          </p:nvPr>
        </p:nvSpPr>
        <p:spPr>
          <a:xfrm>
            <a:off x="394580" y="5972432"/>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7" name="Text Placeholder 2"/>
          <p:cNvSpPr>
            <a:spLocks noGrp="1"/>
          </p:cNvSpPr>
          <p:nvPr>
            <p:ph type="body" sz="quarter" idx="17" hasCustomPrompt="1"/>
          </p:nvPr>
        </p:nvSpPr>
        <p:spPr>
          <a:xfrm rot="16200000">
            <a:off x="-924483" y="463401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2" name="Text Placeholder 2"/>
          <p:cNvSpPr>
            <a:spLocks noGrp="1"/>
          </p:cNvSpPr>
          <p:nvPr>
            <p:ph type="body" sz="quarter" idx="34" hasCustomPrompt="1"/>
          </p:nvPr>
        </p:nvSpPr>
        <p:spPr>
          <a:xfrm>
            <a:off x="4618901" y="5972790"/>
            <a:ext cx="3453519" cy="175533"/>
          </a:xfrm>
          <a:prstGeom prst="rect">
            <a:avLst/>
          </a:prstGeom>
        </p:spPr>
        <p:txBody>
          <a:bodyPr vert="horz" wrap="square" lIns="0" tIns="36000" rIns="0" bIns="36000">
            <a:noAutofit/>
          </a:bodyPr>
          <a:lstStyle>
            <a:lvl1pPr marL="0" indent="0" algn="l">
              <a:lnSpc>
                <a:spcPts val="563"/>
              </a:lnSpc>
              <a:spcBef>
                <a:spcPts val="270"/>
              </a:spcBef>
              <a:buNone/>
              <a:defRPr sz="450" baseline="0">
                <a:latin typeface="Times New Roman"/>
                <a:cs typeface="Times New Roman"/>
              </a:defRPr>
            </a:lvl1pPr>
            <a:lvl2pPr>
              <a:defRPr sz="450"/>
            </a:lvl2pPr>
            <a:lvl3pPr>
              <a:defRPr sz="450"/>
            </a:lvl3pPr>
            <a:lvl4pPr>
              <a:defRPr sz="450"/>
            </a:lvl4pPr>
            <a:lvl5pPr>
              <a:defRPr sz="450"/>
            </a:lvl5pPr>
          </a:lstStyle>
          <a:p>
            <a:r>
              <a:rPr lang="en-US" sz="750" dirty="0"/>
              <a:t>Caption</a:t>
            </a:r>
            <a:endParaRPr lang="en-US" sz="450" dirty="0"/>
          </a:p>
        </p:txBody>
      </p:sp>
      <p:sp>
        <p:nvSpPr>
          <p:cNvPr id="14" name="Text Placeholder 2"/>
          <p:cNvSpPr>
            <a:spLocks noGrp="1"/>
          </p:cNvSpPr>
          <p:nvPr>
            <p:ph type="body" sz="quarter" idx="35" hasCustomPrompt="1"/>
          </p:nvPr>
        </p:nvSpPr>
        <p:spPr>
          <a:xfrm rot="16200000">
            <a:off x="3299840" y="4661368"/>
            <a:ext cx="2520000" cy="96357"/>
          </a:xfrm>
          <a:prstGeom prst="rect">
            <a:avLst/>
          </a:prstGeom>
        </p:spPr>
        <p:txBody>
          <a:bodyPr vert="horz" lIns="0" tIns="0" rIns="0" bIns="0">
            <a:noAutofit/>
          </a:bodyPr>
          <a:lstStyle>
            <a:lvl1pPr marL="0" indent="0" algn="l">
              <a:lnSpc>
                <a:spcPts val="338"/>
              </a:lnSpc>
              <a:spcBef>
                <a:spcPts val="0"/>
              </a:spcBef>
              <a:buNone/>
              <a:defRPr sz="281" baseline="0">
                <a:latin typeface="Times New Roman"/>
                <a:cs typeface="Times New Roman"/>
              </a:defRPr>
            </a:lvl1pPr>
            <a:lvl2pPr>
              <a:defRPr sz="281"/>
            </a:lvl2pPr>
            <a:lvl3pPr>
              <a:defRPr sz="281"/>
            </a:lvl3pPr>
            <a:lvl4pPr>
              <a:defRPr sz="281"/>
            </a:lvl4pPr>
            <a:lvl5pPr>
              <a:defRPr sz="281"/>
            </a:lvl5pPr>
          </a:lstStyle>
          <a:p>
            <a:r>
              <a:rPr lang="en-US" sz="450" dirty="0"/>
              <a:t>© Image Copyright</a:t>
            </a:r>
          </a:p>
        </p:txBody>
      </p:sp>
      <p:sp>
        <p:nvSpPr>
          <p:cNvPr id="11" name="Rectangle 10"/>
          <p:cNvSpPr/>
          <p:nvPr/>
        </p:nvSpPr>
        <p:spPr>
          <a:xfrm>
            <a:off x="0" y="6456924"/>
            <a:ext cx="396000" cy="178960"/>
          </a:xfrm>
          <a:prstGeom prst="rect">
            <a:avLst/>
          </a:prstGeom>
        </p:spPr>
        <p:txBody>
          <a:bodyPr wrap="square">
            <a:spAutoFit/>
          </a:bodyPr>
          <a:lstStyle/>
          <a:p>
            <a:fld id="{84ADEA5E-D855-46E6-A607-27446C644854}" type="slidenum">
              <a:rPr lang="en-US" sz="563" b="0" dirty="0">
                <a:solidFill>
                  <a:srgbClr val="FFFFFF"/>
                </a:solidFill>
                <a:latin typeface="Arial"/>
                <a:cs typeface="ＭＳ Ｐゴシック"/>
              </a:rPr>
              <a:pPr/>
              <a:t>‹#›</a:t>
            </a:fld>
            <a:endParaRPr lang="en-US" sz="563"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463"/>
              </a:lnSpc>
              <a:spcBef>
                <a:spcPts val="0"/>
              </a:spcBef>
              <a:buFontTx/>
              <a:buNone/>
              <a:defRPr sz="135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234814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38"/>
            <a:ext cx="8236266" cy="1351139"/>
          </a:xfrm>
          <a:prstGeom prst="rect">
            <a:avLst/>
          </a:prstGeom>
        </p:spPr>
        <p:txBody>
          <a:bodyPr wrap="square" lIns="0" tIns="0" rIns="0" bIns="0">
            <a:spAutoFit/>
          </a:bodyPr>
          <a:lstStyle>
            <a:lvl1pPr marL="0" indent="0">
              <a:buClr>
                <a:srgbClr val="F05023"/>
              </a:buClr>
              <a:buFontTx/>
              <a:buNone/>
              <a:defRPr sz="1800">
                <a:solidFill>
                  <a:srgbClr val="666666"/>
                </a:solidFill>
                <a:latin typeface="Times New Roman"/>
                <a:cs typeface="Times New Roman"/>
              </a:defRPr>
            </a:lvl1pPr>
            <a:lvl2pPr marL="177796" indent="-177796">
              <a:lnSpc>
                <a:spcPts val="1800"/>
              </a:lnSpc>
              <a:spcBef>
                <a:spcPts val="900"/>
              </a:spcBef>
              <a:buClr>
                <a:schemeClr val="accent2"/>
              </a:buClr>
              <a:buFont typeface="Arial"/>
              <a:buChar char="•"/>
              <a:defRPr sz="1650">
                <a:latin typeface="Times New Roman"/>
                <a:cs typeface="Times New Roman"/>
              </a:defRPr>
            </a:lvl2pPr>
            <a:lvl3pPr marL="361941" indent="-184145">
              <a:lnSpc>
                <a:spcPts val="1800"/>
              </a:lnSpc>
              <a:buClr>
                <a:schemeClr val="accent2"/>
              </a:buClr>
              <a:buFont typeface="Lucida Grande"/>
              <a:buChar char="-"/>
              <a:defRPr sz="1650">
                <a:latin typeface="Times New Roman"/>
                <a:cs typeface="Times New Roman"/>
              </a:defRPr>
            </a:lvl3pPr>
            <a:lvl4pPr marL="361941" indent="-184145">
              <a:lnSpc>
                <a:spcPts val="1800"/>
              </a:lnSpc>
              <a:buClr>
                <a:srgbClr val="28AAE1"/>
              </a:buClr>
              <a:buFont typeface="Lucida Grande"/>
              <a:buChar char="-"/>
              <a:defRPr sz="1650">
                <a:latin typeface="Times New Roman"/>
                <a:cs typeface="Times New Roman"/>
              </a:defRPr>
            </a:lvl4pPr>
            <a:lvl5pPr marL="361941" indent="-184145">
              <a:lnSpc>
                <a:spcPts val="1800"/>
              </a:lnSpc>
              <a:buClr>
                <a:srgbClr val="28AAE1"/>
              </a:buClr>
              <a:buFont typeface="Lucida Grande"/>
              <a:buChar char="-"/>
              <a:defRPr sz="165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2550"/>
              </a:lnSpc>
              <a:spcBef>
                <a:spcPts val="0"/>
              </a:spcBef>
              <a:defRPr sz="24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4"/>
            <a:ext cx="287338" cy="254441"/>
          </a:xfrm>
          <a:prstGeom prst="rect">
            <a:avLst/>
          </a:prstGeom>
        </p:spPr>
        <p:txBody>
          <a:bodyPr lIns="0" tIns="0" rIns="0" bIns="144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000"/>
              </a:lnSpc>
              <a:spcBef>
                <a:spcPts val="0"/>
              </a:spcBef>
              <a:spcAft>
                <a:spcPts val="0"/>
              </a:spcAft>
              <a:defRPr/>
            </a:pPr>
            <a:endParaRPr lang="en-US" sz="800"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8" name="Rectangle 7"/>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91543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198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2400" b="0" dirty="0">
                <a:solidFill>
                  <a:srgbClr val="FFFFFF"/>
                </a:solidFill>
                <a:latin typeface="Arial"/>
                <a:cs typeface="ＭＳ Ｐゴシック"/>
              </a:rPr>
              <a:pPr eaLnBrk="1" fontAlgn="auto" hangingPunct="1">
                <a:spcBef>
                  <a:spcPts val="0"/>
                </a:spcBef>
                <a:spcAft>
                  <a:spcPts val="0"/>
                </a:spcAft>
                <a:defRPr/>
              </a:pPr>
              <a:t>‹#›</a:t>
            </a:fld>
            <a:r>
              <a:rPr lang="en-US" sz="24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9" name="Rectangle 8"/>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3443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4"/>
            <a:ext cx="8278100" cy="5474969"/>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81"/>
            <a:ext cx="7796920" cy="226339"/>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1" name="Text Placeholder 2"/>
          <p:cNvSpPr>
            <a:spLocks noGrp="1"/>
          </p:cNvSpPr>
          <p:nvPr>
            <p:ph type="body" sz="quarter" idx="17" hasCustomPrompt="1"/>
          </p:nvPr>
        </p:nvSpPr>
        <p:spPr>
          <a:xfrm rot="16200000">
            <a:off x="-924480" y="449799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a:cs typeface="Times New Roman"/>
              </a:defRPr>
            </a:lvl1pPr>
          </a:lstStyle>
          <a:p>
            <a:r>
              <a:rPr lang="en-US" sz="1600" baseline="0" dirty="0"/>
              <a:t>Footer title</a:t>
            </a:r>
            <a:endParaRPr lang="en-US" sz="1800" baseline="0" dirty="0"/>
          </a:p>
        </p:txBody>
      </p:sp>
      <p:sp>
        <p:nvSpPr>
          <p:cNvPr id="12" name="Rectangle 11"/>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40277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6" name="Text Placeholder 2"/>
          <p:cNvSpPr>
            <a:spLocks noGrp="1"/>
          </p:cNvSpPr>
          <p:nvPr>
            <p:ph type="body" sz="quarter" idx="13" hasCustomPrompt="1"/>
          </p:nvPr>
        </p:nvSpPr>
        <p:spPr>
          <a:xfrm>
            <a:off x="394580" y="597243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7" name="Text Placeholder 2"/>
          <p:cNvSpPr>
            <a:spLocks noGrp="1"/>
          </p:cNvSpPr>
          <p:nvPr>
            <p:ph type="body" sz="quarter" idx="17" hasCustomPrompt="1"/>
          </p:nvPr>
        </p:nvSpPr>
        <p:spPr>
          <a:xfrm rot="16200000">
            <a:off x="-924483" y="463401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2" name="Text Placeholder 2"/>
          <p:cNvSpPr>
            <a:spLocks noGrp="1"/>
          </p:cNvSpPr>
          <p:nvPr>
            <p:ph type="body" sz="quarter" idx="34" hasCustomPrompt="1"/>
          </p:nvPr>
        </p:nvSpPr>
        <p:spPr>
          <a:xfrm>
            <a:off x="4618901" y="597278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4" name="Text Placeholder 2"/>
          <p:cNvSpPr>
            <a:spLocks noGrp="1"/>
          </p:cNvSpPr>
          <p:nvPr>
            <p:ph type="body" sz="quarter" idx="35" hasCustomPrompt="1"/>
          </p:nvPr>
        </p:nvSpPr>
        <p:spPr>
          <a:xfrm rot="16200000">
            <a:off x="3299840" y="4661367"/>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1950"/>
              </a:lnSpc>
              <a:spcBef>
                <a:spcPts val="0"/>
              </a:spcBef>
              <a:buFontTx/>
              <a:buNone/>
              <a:defRPr sz="180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extLst>
      <p:ext uri="{BB962C8B-B14F-4D97-AF65-F5344CB8AC3E}">
        <p14:creationId xmlns:p14="http://schemas.microsoft.com/office/powerpoint/2010/main" val="191998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4"/>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6"/>
            <a:ext cx="3960000" cy="2496277"/>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1" name="Text Placeholder 2"/>
          <p:cNvSpPr>
            <a:spLocks noGrp="1"/>
          </p:cNvSpPr>
          <p:nvPr>
            <p:ph type="body" sz="quarter" idx="13" hasCustomPrompt="1"/>
          </p:nvPr>
        </p:nvSpPr>
        <p:spPr>
          <a:xfrm>
            <a:off x="394580" y="596119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2" name="Text Placeholder 2"/>
          <p:cNvSpPr>
            <a:spLocks noGrp="1"/>
          </p:cNvSpPr>
          <p:nvPr>
            <p:ph type="body" sz="quarter" idx="17" hasCustomPrompt="1"/>
          </p:nvPr>
        </p:nvSpPr>
        <p:spPr>
          <a:xfrm rot="16200000">
            <a:off x="-924483"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3" name="Text Placeholder 2"/>
          <p:cNvSpPr>
            <a:spLocks noGrp="1"/>
          </p:cNvSpPr>
          <p:nvPr>
            <p:ph type="body" sz="quarter" idx="34" hasCustomPrompt="1"/>
          </p:nvPr>
        </p:nvSpPr>
        <p:spPr>
          <a:xfrm>
            <a:off x="4604729" y="5965820"/>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4" name="Text Placeholder 2"/>
          <p:cNvSpPr>
            <a:spLocks noGrp="1"/>
          </p:cNvSpPr>
          <p:nvPr>
            <p:ph type="body" sz="quarter" idx="35" hasCustomPrompt="1"/>
          </p:nvPr>
        </p:nvSpPr>
        <p:spPr>
          <a:xfrm rot="16200000">
            <a:off x="3288607" y="4678586"/>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5" name="Text Placeholder 2"/>
          <p:cNvSpPr>
            <a:spLocks noGrp="1"/>
          </p:cNvSpPr>
          <p:nvPr>
            <p:ph type="body" sz="quarter" idx="36" hasCustomPrompt="1"/>
          </p:nvPr>
        </p:nvSpPr>
        <p:spPr>
          <a:xfrm>
            <a:off x="4604729" y="2868163"/>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6" name="Text Placeholder 2"/>
          <p:cNvSpPr>
            <a:spLocks noGrp="1"/>
          </p:cNvSpPr>
          <p:nvPr>
            <p:ph type="body" sz="quarter" idx="37" hasCustomPrompt="1"/>
          </p:nvPr>
        </p:nvSpPr>
        <p:spPr>
          <a:xfrm rot="16200000">
            <a:off x="3285666" y="161405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373632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383696" y="2970746"/>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924483" y="1632261"/>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619504" y="5931882"/>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88607" y="4577854"/>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293537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1500"/>
              </a:lnSpc>
              <a:spcBef>
                <a:spcPts val="0"/>
              </a:spcBef>
              <a:buFontTx/>
              <a:buNone/>
              <a:defRPr sz="135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23" name="Text Placeholder 2"/>
          <p:cNvSpPr>
            <a:spLocks noGrp="1"/>
          </p:cNvSpPr>
          <p:nvPr>
            <p:ph type="body" sz="quarter" idx="13" hasCustomPrompt="1"/>
          </p:nvPr>
        </p:nvSpPr>
        <p:spPr>
          <a:xfrm>
            <a:off x="394580"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9" name="Text Placeholder 2"/>
          <p:cNvSpPr>
            <a:spLocks noGrp="1"/>
          </p:cNvSpPr>
          <p:nvPr>
            <p:ph type="body" sz="quarter" idx="34" hasCustomPrompt="1"/>
          </p:nvPr>
        </p:nvSpPr>
        <p:spPr>
          <a:xfrm>
            <a:off x="4607669" y="5920768"/>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3" name="Text Placeholder 2"/>
          <p:cNvSpPr>
            <a:spLocks noGrp="1"/>
          </p:cNvSpPr>
          <p:nvPr>
            <p:ph type="body" sz="quarter" idx="35" hasCustomPrompt="1"/>
          </p:nvPr>
        </p:nvSpPr>
        <p:spPr>
          <a:xfrm rot="16200000">
            <a:off x="3288607"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5" name="Text Placeholder 2"/>
          <p:cNvSpPr>
            <a:spLocks noGrp="1"/>
          </p:cNvSpPr>
          <p:nvPr>
            <p:ph type="body" sz="quarter" idx="37" hasCustomPrompt="1"/>
          </p:nvPr>
        </p:nvSpPr>
        <p:spPr>
          <a:xfrm rot="16200000">
            <a:off x="-924483"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37" name="Text Placeholder 2"/>
          <p:cNvSpPr>
            <a:spLocks noGrp="1"/>
          </p:cNvSpPr>
          <p:nvPr>
            <p:ph type="body" sz="quarter" idx="39" hasCustomPrompt="1"/>
          </p:nvPr>
        </p:nvSpPr>
        <p:spPr>
          <a:xfrm rot="16200000">
            <a:off x="3272950" y="1620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6" name="Rectangle 15"/>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64519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7" name="Text Placeholder 2"/>
          <p:cNvSpPr>
            <a:spLocks noGrp="1"/>
          </p:cNvSpPr>
          <p:nvPr>
            <p:ph type="body" sz="quarter" idx="13" hasCustomPrompt="1"/>
          </p:nvPr>
        </p:nvSpPr>
        <p:spPr>
          <a:xfrm>
            <a:off x="396002" y="5966492"/>
            <a:ext cx="7104393" cy="207581"/>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9" name="Text Placeholder 2"/>
          <p:cNvSpPr>
            <a:spLocks noGrp="1"/>
          </p:cNvSpPr>
          <p:nvPr>
            <p:ph type="body" sz="quarter" idx="17" hasCustomPrompt="1"/>
          </p:nvPr>
        </p:nvSpPr>
        <p:spPr>
          <a:xfrm rot="16200000">
            <a:off x="-92306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1" name="Rectangle 10"/>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33216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1" name="Text Placeholder 2"/>
          <p:cNvSpPr>
            <a:spLocks noGrp="1"/>
          </p:cNvSpPr>
          <p:nvPr>
            <p:ph type="body" sz="quarter" idx="34" hasCustomPrompt="1"/>
          </p:nvPr>
        </p:nvSpPr>
        <p:spPr>
          <a:xfrm>
            <a:off x="391094"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2" name="Text Placeholder 2"/>
          <p:cNvSpPr>
            <a:spLocks noGrp="1"/>
          </p:cNvSpPr>
          <p:nvPr>
            <p:ph type="body" sz="quarter" idx="17" hasCustomPrompt="1"/>
          </p:nvPr>
        </p:nvSpPr>
        <p:spPr>
          <a:xfrm rot="16200000">
            <a:off x="-927967"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9" name="Text Placeholder 2"/>
          <p:cNvSpPr>
            <a:spLocks noGrp="1"/>
          </p:cNvSpPr>
          <p:nvPr>
            <p:ph type="body" sz="quarter" idx="35" hasCustomPrompt="1"/>
          </p:nvPr>
        </p:nvSpPr>
        <p:spPr>
          <a:xfrm>
            <a:off x="4609391" y="5931767"/>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0" name="Text Placeholder 2"/>
          <p:cNvSpPr>
            <a:spLocks noGrp="1"/>
          </p:cNvSpPr>
          <p:nvPr>
            <p:ph type="body" sz="quarter" idx="36" hasCustomPrompt="1"/>
          </p:nvPr>
        </p:nvSpPr>
        <p:spPr>
          <a:xfrm rot="16200000">
            <a:off x="3290331" y="4612003"/>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0" name="Rectangle 9"/>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83746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1500"/>
              </a:lnSpc>
              <a:spcBef>
                <a:spcPts val="0"/>
              </a:spcBef>
              <a:buNone/>
              <a:defRPr sz="135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897988" rtl="0" eaLnBrk="1" fontAlgn="auto" latinLnBrk="0" hangingPunct="1">
              <a:lnSpc>
                <a:spcPts val="1350"/>
              </a:lnSpc>
              <a:spcBef>
                <a:spcPts val="0"/>
              </a:spcBef>
              <a:spcAft>
                <a:spcPts val="0"/>
              </a:spcAft>
              <a:buClrTx/>
              <a:buSzTx/>
              <a:buFont typeface="Arial" pitchFamily="34" charset="0"/>
              <a:buNone/>
              <a:tabLst/>
              <a:defRPr sz="1200" b="0" i="0" baseline="0">
                <a:solidFill>
                  <a:schemeClr val="bg1"/>
                </a:solidFill>
                <a:latin typeface="Times New Roman" panose="02020603050405020304" pitchFamily="18" charset="0"/>
                <a:cs typeface="Times New Roman"/>
              </a:defRPr>
            </a:lvl1pPr>
          </a:lstStyle>
          <a:p>
            <a:r>
              <a:rPr lang="en-US" sz="1600" baseline="0" dirty="0"/>
              <a:t>Footer title</a:t>
            </a:r>
            <a:endParaRPr lang="en-US" sz="1800" baseline="0" dirty="0"/>
          </a:p>
        </p:txBody>
      </p:sp>
      <p:sp>
        <p:nvSpPr>
          <p:cNvPr id="14" name="Text Placeholder 2"/>
          <p:cNvSpPr>
            <a:spLocks noGrp="1"/>
          </p:cNvSpPr>
          <p:nvPr>
            <p:ph type="body" sz="quarter" idx="13" hasCustomPrompt="1"/>
          </p:nvPr>
        </p:nvSpPr>
        <p:spPr>
          <a:xfrm>
            <a:off x="394580"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15" name="Text Placeholder 2"/>
          <p:cNvSpPr>
            <a:spLocks noGrp="1"/>
          </p:cNvSpPr>
          <p:nvPr>
            <p:ph type="body" sz="quarter" idx="17" hasCustomPrompt="1"/>
          </p:nvPr>
        </p:nvSpPr>
        <p:spPr>
          <a:xfrm rot="16200000">
            <a:off x="-924483"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6" name="Text Placeholder 2"/>
          <p:cNvSpPr>
            <a:spLocks noGrp="1"/>
          </p:cNvSpPr>
          <p:nvPr>
            <p:ph type="body" sz="quarter" idx="34" hasCustomPrompt="1"/>
          </p:nvPr>
        </p:nvSpPr>
        <p:spPr>
          <a:xfrm>
            <a:off x="4622621" y="5920751"/>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7" name="Text Placeholder 2"/>
          <p:cNvSpPr>
            <a:spLocks noGrp="1"/>
          </p:cNvSpPr>
          <p:nvPr>
            <p:ph type="body" sz="quarter" idx="35" hasCustomPrompt="1"/>
          </p:nvPr>
        </p:nvSpPr>
        <p:spPr>
          <a:xfrm rot="16200000">
            <a:off x="3303560" y="4572002"/>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28" name="Text Placeholder 2"/>
          <p:cNvSpPr>
            <a:spLocks noGrp="1"/>
          </p:cNvSpPr>
          <p:nvPr>
            <p:ph type="body" sz="quarter" idx="36" hasCustomPrompt="1"/>
          </p:nvPr>
        </p:nvSpPr>
        <p:spPr>
          <a:xfrm>
            <a:off x="4597565" y="2963289"/>
            <a:ext cx="3453519" cy="175533"/>
          </a:xfrm>
          <a:prstGeom prst="rect">
            <a:avLst/>
          </a:prstGeom>
        </p:spPr>
        <p:txBody>
          <a:bodyPr vert="horz" wrap="square" lIns="0" tIns="36000" rIns="0" bIns="36000">
            <a:noAutofit/>
          </a:bodyPr>
          <a:lstStyle>
            <a:lvl1pPr marL="0" indent="0" algn="l">
              <a:lnSpc>
                <a:spcPts val="750"/>
              </a:lnSpc>
              <a:spcBef>
                <a:spcPts val="360"/>
              </a:spcBef>
              <a:buNone/>
              <a:defRPr sz="600" baseline="0">
                <a:latin typeface="Times New Roman"/>
                <a:cs typeface="Times New Roman"/>
              </a:defRPr>
            </a:lvl1pPr>
            <a:lvl2pPr>
              <a:defRPr sz="600"/>
            </a:lvl2pPr>
            <a:lvl3pPr>
              <a:defRPr sz="600"/>
            </a:lvl3pPr>
            <a:lvl4pPr>
              <a:defRPr sz="600"/>
            </a:lvl4pPr>
            <a:lvl5pPr>
              <a:defRPr sz="600"/>
            </a:lvl5pPr>
          </a:lstStyle>
          <a:p>
            <a:r>
              <a:rPr lang="en-US" sz="1000" dirty="0"/>
              <a:t>Caption</a:t>
            </a:r>
            <a:endParaRPr lang="en-US" sz="600" dirty="0"/>
          </a:p>
        </p:txBody>
      </p:sp>
      <p:sp>
        <p:nvSpPr>
          <p:cNvPr id="29" name="Text Placeholder 2"/>
          <p:cNvSpPr>
            <a:spLocks noGrp="1"/>
          </p:cNvSpPr>
          <p:nvPr>
            <p:ph type="body" sz="quarter" idx="37" hasCustomPrompt="1"/>
          </p:nvPr>
        </p:nvSpPr>
        <p:spPr>
          <a:xfrm rot="16200000">
            <a:off x="3278503" y="1597225"/>
            <a:ext cx="2520000" cy="96357"/>
          </a:xfrm>
          <a:prstGeom prst="rect">
            <a:avLst/>
          </a:prstGeom>
        </p:spPr>
        <p:txBody>
          <a:bodyPr vert="horz" lIns="0" tIns="0" rIns="0" bIns="0">
            <a:noAutofit/>
          </a:bodyPr>
          <a:lstStyle>
            <a:lvl1pPr marL="0" indent="0" algn="l">
              <a:lnSpc>
                <a:spcPts val="450"/>
              </a:lnSpc>
              <a:spcBef>
                <a:spcPts val="0"/>
              </a:spcBef>
              <a:buNone/>
              <a:defRPr sz="375" baseline="0">
                <a:latin typeface="Times New Roman"/>
                <a:cs typeface="Times New Roman"/>
              </a:defRPr>
            </a:lvl1pPr>
            <a:lvl2pPr>
              <a:defRPr sz="375"/>
            </a:lvl2pPr>
            <a:lvl3pPr>
              <a:defRPr sz="375"/>
            </a:lvl3pPr>
            <a:lvl4pPr>
              <a:defRPr sz="375"/>
            </a:lvl4pPr>
            <a:lvl5pPr>
              <a:defRPr sz="375"/>
            </a:lvl5pPr>
          </a:lstStyle>
          <a:p>
            <a:r>
              <a:rPr lang="en-US" sz="600" dirty="0"/>
              <a:t>© Image Copyright</a:t>
            </a:r>
          </a:p>
        </p:txBody>
      </p:sp>
      <p:sp>
        <p:nvSpPr>
          <p:cNvPr id="13" name="Rectangle 12"/>
          <p:cNvSpPr/>
          <p:nvPr/>
        </p:nvSpPr>
        <p:spPr>
          <a:xfrm>
            <a:off x="0" y="6456923"/>
            <a:ext cx="396000" cy="207749"/>
          </a:xfrm>
          <a:prstGeom prst="rect">
            <a:avLst/>
          </a:prstGeom>
        </p:spPr>
        <p:txBody>
          <a:bodyPr wrap="square">
            <a:spAutoFit/>
          </a:bodyPr>
          <a:lstStyle/>
          <a:p>
            <a:fld id="{84ADEA5E-D855-46E6-A607-27446C644854}" type="slidenum">
              <a:rPr lang="en-US" sz="750" b="0" dirty="0">
                <a:solidFill>
                  <a:srgbClr val="FFFFFF"/>
                </a:solidFill>
                <a:latin typeface="Arial"/>
                <a:cs typeface="ＭＳ Ｐゴシック"/>
              </a:rPr>
              <a:pPr/>
              <a:t>‹#›</a:t>
            </a:fld>
            <a:endParaRPr lang="en-US" sz="750" dirty="0"/>
          </a:p>
        </p:txBody>
      </p:sp>
    </p:spTree>
    <p:extLst>
      <p:ext uri="{BB962C8B-B14F-4D97-AF65-F5344CB8AC3E}">
        <p14:creationId xmlns:p14="http://schemas.microsoft.com/office/powerpoint/2010/main" val="164682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3.xml"/><Relationship Id="rId13" Type="http://schemas.openxmlformats.org/officeDocument/2006/relationships/slideLayout" Target="../slideLayouts/slideLayout198.xml"/><Relationship Id="rId18" Type="http://schemas.openxmlformats.org/officeDocument/2006/relationships/slideLayout" Target="../slideLayouts/slideLayout203.xml"/><Relationship Id="rId3" Type="http://schemas.openxmlformats.org/officeDocument/2006/relationships/slideLayout" Target="../slideLayouts/slideLayout188.xml"/><Relationship Id="rId21" Type="http://schemas.openxmlformats.org/officeDocument/2006/relationships/theme" Target="../theme/theme10.xml"/><Relationship Id="rId7" Type="http://schemas.openxmlformats.org/officeDocument/2006/relationships/slideLayout" Target="../slideLayouts/slideLayout192.xml"/><Relationship Id="rId12" Type="http://schemas.openxmlformats.org/officeDocument/2006/relationships/slideLayout" Target="../slideLayouts/slideLayout197.xml"/><Relationship Id="rId17" Type="http://schemas.openxmlformats.org/officeDocument/2006/relationships/slideLayout" Target="../slideLayouts/slideLayout202.xml"/><Relationship Id="rId2" Type="http://schemas.openxmlformats.org/officeDocument/2006/relationships/slideLayout" Target="../slideLayouts/slideLayout187.xml"/><Relationship Id="rId16" Type="http://schemas.openxmlformats.org/officeDocument/2006/relationships/slideLayout" Target="../slideLayouts/slideLayout201.xml"/><Relationship Id="rId20" Type="http://schemas.openxmlformats.org/officeDocument/2006/relationships/slideLayout" Target="../slideLayouts/slideLayout205.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5" Type="http://schemas.openxmlformats.org/officeDocument/2006/relationships/slideLayout" Target="../slideLayouts/slideLayout190.xml"/><Relationship Id="rId15" Type="http://schemas.openxmlformats.org/officeDocument/2006/relationships/slideLayout" Target="../slideLayouts/slideLayout200.xml"/><Relationship Id="rId10" Type="http://schemas.openxmlformats.org/officeDocument/2006/relationships/slideLayout" Target="../slideLayouts/slideLayout195.xml"/><Relationship Id="rId19" Type="http://schemas.openxmlformats.org/officeDocument/2006/relationships/slideLayout" Target="../slideLayouts/slideLayout204.xml"/><Relationship Id="rId4" Type="http://schemas.openxmlformats.org/officeDocument/2006/relationships/slideLayout" Target="../slideLayouts/slideLayout189.xml"/><Relationship Id="rId9" Type="http://schemas.openxmlformats.org/officeDocument/2006/relationships/slideLayout" Target="../slideLayouts/slideLayout194.xml"/><Relationship Id="rId14" Type="http://schemas.openxmlformats.org/officeDocument/2006/relationships/slideLayout" Target="../slideLayouts/slideLayout199.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image" Target="../media/image1.wmf"/><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image" Target="../media/image1.wmf"/><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image" Target="../media/image1.wmf"/><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3" Type="http://schemas.openxmlformats.org/officeDocument/2006/relationships/slideLayout" Target="../slideLayouts/slideLayout87.xml"/><Relationship Id="rId21" Type="http://schemas.openxmlformats.org/officeDocument/2006/relationships/theme" Target="../theme/theme5.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slideLayout" Target="../slideLayouts/slideLayout104.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image" Target="../media/image1.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theme" Target="../theme/theme6.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image" Target="../media/image1.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slideLayout" Target="../slideLayouts/slideLayout137.xml"/><Relationship Id="rId18" Type="http://schemas.openxmlformats.org/officeDocument/2006/relationships/slideLayout" Target="../slideLayouts/slideLayout142.xml"/><Relationship Id="rId3" Type="http://schemas.openxmlformats.org/officeDocument/2006/relationships/slideLayout" Target="../slideLayouts/slideLayout127.xml"/><Relationship Id="rId21" Type="http://schemas.openxmlformats.org/officeDocument/2006/relationships/theme" Target="../theme/theme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17" Type="http://schemas.openxmlformats.org/officeDocument/2006/relationships/slideLayout" Target="../slideLayouts/slideLayout141.xml"/><Relationship Id="rId2" Type="http://schemas.openxmlformats.org/officeDocument/2006/relationships/slideLayout" Target="../slideLayouts/slideLayout126.xml"/><Relationship Id="rId16" Type="http://schemas.openxmlformats.org/officeDocument/2006/relationships/slideLayout" Target="../slideLayouts/slideLayout140.xml"/><Relationship Id="rId20" Type="http://schemas.openxmlformats.org/officeDocument/2006/relationships/slideLayout" Target="../slideLayouts/slideLayout144.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slideLayout" Target="../slideLayouts/slideLayout139.xml"/><Relationship Id="rId10" Type="http://schemas.openxmlformats.org/officeDocument/2006/relationships/slideLayout" Target="../slideLayouts/slideLayout134.xml"/><Relationship Id="rId19" Type="http://schemas.openxmlformats.org/officeDocument/2006/relationships/slideLayout" Target="../slideLayouts/slideLayout143.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slideLayout" Target="../slideLayouts/slideLayout138.xml"/><Relationship Id="rId22" Type="http://schemas.openxmlformats.org/officeDocument/2006/relationships/image" Target="../media/image1.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3" Type="http://schemas.openxmlformats.org/officeDocument/2006/relationships/slideLayout" Target="../slideLayouts/slideLayout147.xml"/><Relationship Id="rId21" Type="http://schemas.openxmlformats.org/officeDocument/2006/relationships/theme" Target="../theme/theme8.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image" Target="../media/image1.w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slideLayout" Target="../slideLayouts/slideLayout177.xml"/><Relationship Id="rId18" Type="http://schemas.openxmlformats.org/officeDocument/2006/relationships/slideLayout" Target="../slideLayouts/slideLayout182.xml"/><Relationship Id="rId3" Type="http://schemas.openxmlformats.org/officeDocument/2006/relationships/slideLayout" Target="../slideLayouts/slideLayout167.xml"/><Relationship Id="rId21" Type="http://schemas.openxmlformats.org/officeDocument/2006/relationships/slideLayout" Target="../slideLayouts/slideLayout185.xml"/><Relationship Id="rId7" Type="http://schemas.openxmlformats.org/officeDocument/2006/relationships/slideLayout" Target="../slideLayouts/slideLayout171.xml"/><Relationship Id="rId12" Type="http://schemas.openxmlformats.org/officeDocument/2006/relationships/slideLayout" Target="../slideLayouts/slideLayout176.xml"/><Relationship Id="rId17" Type="http://schemas.openxmlformats.org/officeDocument/2006/relationships/slideLayout" Target="../slideLayouts/slideLayout181.xml"/><Relationship Id="rId2" Type="http://schemas.openxmlformats.org/officeDocument/2006/relationships/slideLayout" Target="../slideLayouts/slideLayout166.xml"/><Relationship Id="rId16" Type="http://schemas.openxmlformats.org/officeDocument/2006/relationships/slideLayout" Target="../slideLayouts/slideLayout180.xml"/><Relationship Id="rId20" Type="http://schemas.openxmlformats.org/officeDocument/2006/relationships/slideLayout" Target="../slideLayouts/slideLayout184.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5" Type="http://schemas.openxmlformats.org/officeDocument/2006/relationships/slideLayout" Target="../slideLayouts/slideLayout179.xml"/><Relationship Id="rId23" Type="http://schemas.openxmlformats.org/officeDocument/2006/relationships/image" Target="../media/image3.png"/><Relationship Id="rId10" Type="http://schemas.openxmlformats.org/officeDocument/2006/relationships/slideLayout" Target="../slideLayouts/slideLayout174.xml"/><Relationship Id="rId19" Type="http://schemas.openxmlformats.org/officeDocument/2006/relationships/slideLayout" Target="../slideLayouts/slideLayout183.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slideLayout" Target="../slideLayouts/slideLayout178.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97400" y="6443430"/>
            <a:ext cx="864000" cy="261273"/>
          </a:xfrm>
          <a:prstGeom prst="rect">
            <a:avLst/>
          </a:prstGeom>
        </p:spPr>
      </p:pic>
    </p:spTree>
    <p:extLst>
      <p:ext uri="{BB962C8B-B14F-4D97-AF65-F5344CB8AC3E}">
        <p14:creationId xmlns:p14="http://schemas.microsoft.com/office/powerpoint/2010/main" val="781665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673491" rtl="0" eaLnBrk="1" latinLnBrk="0" hangingPunct="1">
        <a:lnSpc>
          <a:spcPct val="85000"/>
        </a:lnSpc>
        <a:spcBef>
          <a:spcPts val="147"/>
        </a:spcBef>
        <a:buNone/>
        <a:defRPr sz="2925" kern="1200">
          <a:solidFill>
            <a:schemeClr val="tx1"/>
          </a:solidFill>
          <a:latin typeface="+mn-lt"/>
          <a:ea typeface="+mj-ea"/>
          <a:cs typeface="+mj-cs"/>
        </a:defRPr>
      </a:lvl1pPr>
    </p:titleStyle>
    <p:bodyStyle>
      <a:lvl1pPr marL="133295" indent="-133295" algn="l" defTabSz="673491" rtl="0" eaLnBrk="1" latinLnBrk="0" hangingPunct="1">
        <a:lnSpc>
          <a:spcPct val="85000"/>
        </a:lnSpc>
        <a:spcBef>
          <a:spcPts val="147"/>
        </a:spcBef>
        <a:buFont typeface="Arial" pitchFamily="34" charset="0"/>
        <a:buChar char="•"/>
        <a:defRPr sz="1800" kern="1200">
          <a:solidFill>
            <a:schemeClr val="tx1"/>
          </a:solidFill>
          <a:latin typeface="+mj-lt"/>
          <a:ea typeface="+mn-ea"/>
          <a:cs typeface="+mn-cs"/>
        </a:defRPr>
      </a:lvl1pPr>
      <a:lvl2pPr marL="266590" indent="-133295" algn="l" defTabSz="673491" rtl="0" eaLnBrk="1" latinLnBrk="0" hangingPunct="1">
        <a:lnSpc>
          <a:spcPct val="85000"/>
        </a:lnSpc>
        <a:spcBef>
          <a:spcPts val="147"/>
        </a:spcBef>
        <a:buFont typeface="Arial" pitchFamily="34" charset="0"/>
        <a:buChar char="•"/>
        <a:defRPr sz="1500" kern="1200">
          <a:solidFill>
            <a:schemeClr val="tx1"/>
          </a:solidFill>
          <a:latin typeface="+mj-lt"/>
          <a:ea typeface="+mn-ea"/>
          <a:cs typeface="+mn-cs"/>
        </a:defRPr>
      </a:lvl2pPr>
      <a:lvl3pPr marL="399885" indent="-133295" algn="l" defTabSz="673491" rtl="0" eaLnBrk="1" latinLnBrk="0" hangingPunct="1">
        <a:lnSpc>
          <a:spcPct val="85000"/>
        </a:lnSpc>
        <a:spcBef>
          <a:spcPts val="147"/>
        </a:spcBef>
        <a:buFont typeface="Arial" pitchFamily="34" charset="0"/>
        <a:buChar char="•"/>
        <a:defRPr sz="1350" kern="1200">
          <a:solidFill>
            <a:schemeClr val="tx1"/>
          </a:solidFill>
          <a:latin typeface="+mj-lt"/>
          <a:ea typeface="+mn-ea"/>
          <a:cs typeface="+mn-cs"/>
        </a:defRPr>
      </a:lvl3pPr>
      <a:lvl4pPr marL="526164" indent="-133295" algn="l" defTabSz="673491" rtl="0" eaLnBrk="1" latinLnBrk="0" hangingPunct="1">
        <a:lnSpc>
          <a:spcPct val="85000"/>
        </a:lnSpc>
        <a:spcBef>
          <a:spcPts val="147"/>
        </a:spcBef>
        <a:buFont typeface="Arial" pitchFamily="34" charset="0"/>
        <a:buChar char="•"/>
        <a:tabLst/>
        <a:defRPr sz="1125" kern="1200">
          <a:solidFill>
            <a:schemeClr val="tx1"/>
          </a:solidFill>
          <a:latin typeface="+mj-lt"/>
          <a:ea typeface="+mn-ea"/>
          <a:cs typeface="+mn-cs"/>
        </a:defRPr>
      </a:lvl4pPr>
      <a:lvl5pPr marL="659459" indent="-133295" algn="l" defTabSz="673491" rtl="0" eaLnBrk="1" latinLnBrk="0" hangingPunct="1">
        <a:lnSpc>
          <a:spcPct val="85000"/>
        </a:lnSpc>
        <a:spcBef>
          <a:spcPts val="147"/>
        </a:spcBef>
        <a:buFont typeface="Arial" pitchFamily="34" charset="0"/>
        <a:buChar char="•"/>
        <a:tabLst/>
        <a:defRPr sz="1125" kern="1200">
          <a:solidFill>
            <a:schemeClr val="tx1"/>
          </a:solidFill>
          <a:latin typeface="+mj-lt"/>
          <a:ea typeface="+mn-ea"/>
          <a:cs typeface="+mn-cs"/>
        </a:defRPr>
      </a:lvl5pPr>
      <a:lvl6pPr marL="1852098"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188844"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25589"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862335"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73491" rtl="0" eaLnBrk="1" latinLnBrk="0" hangingPunct="1">
        <a:defRPr sz="1350" kern="1200">
          <a:solidFill>
            <a:schemeClr val="tx1"/>
          </a:solidFill>
          <a:latin typeface="+mn-lt"/>
          <a:ea typeface="+mn-ea"/>
          <a:cs typeface="+mn-cs"/>
        </a:defRPr>
      </a:lvl1pPr>
      <a:lvl2pPr marL="336746" algn="l" defTabSz="673491" rtl="0" eaLnBrk="1" latinLnBrk="0" hangingPunct="1">
        <a:defRPr sz="1350" kern="1200">
          <a:solidFill>
            <a:schemeClr val="tx1"/>
          </a:solidFill>
          <a:latin typeface="+mn-lt"/>
          <a:ea typeface="+mn-ea"/>
          <a:cs typeface="+mn-cs"/>
        </a:defRPr>
      </a:lvl2pPr>
      <a:lvl3pPr marL="673491" algn="l" defTabSz="673491" rtl="0" eaLnBrk="1" latinLnBrk="0" hangingPunct="1">
        <a:defRPr sz="1350" kern="1200">
          <a:solidFill>
            <a:schemeClr val="tx1"/>
          </a:solidFill>
          <a:latin typeface="+mn-lt"/>
          <a:ea typeface="+mn-ea"/>
          <a:cs typeface="+mn-cs"/>
        </a:defRPr>
      </a:lvl3pPr>
      <a:lvl4pPr marL="1010236" algn="l" defTabSz="673491" rtl="0" eaLnBrk="1" latinLnBrk="0" hangingPunct="1">
        <a:defRPr sz="1350" kern="1200">
          <a:solidFill>
            <a:schemeClr val="tx1"/>
          </a:solidFill>
          <a:latin typeface="+mn-lt"/>
          <a:ea typeface="+mn-ea"/>
          <a:cs typeface="+mn-cs"/>
        </a:defRPr>
      </a:lvl4pPr>
      <a:lvl5pPr marL="1346981" algn="l" defTabSz="673491" rtl="0" eaLnBrk="1" latinLnBrk="0" hangingPunct="1">
        <a:defRPr sz="1350" kern="1200">
          <a:solidFill>
            <a:schemeClr val="tx1"/>
          </a:solidFill>
          <a:latin typeface="+mn-lt"/>
          <a:ea typeface="+mn-ea"/>
          <a:cs typeface="+mn-cs"/>
        </a:defRPr>
      </a:lvl5pPr>
      <a:lvl6pPr marL="1683726" algn="l" defTabSz="673491" rtl="0" eaLnBrk="1" latinLnBrk="0" hangingPunct="1">
        <a:defRPr sz="1350" kern="1200">
          <a:solidFill>
            <a:schemeClr val="tx1"/>
          </a:solidFill>
          <a:latin typeface="+mn-lt"/>
          <a:ea typeface="+mn-ea"/>
          <a:cs typeface="+mn-cs"/>
        </a:defRPr>
      </a:lvl6pPr>
      <a:lvl7pPr marL="2020472" algn="l" defTabSz="673491" rtl="0" eaLnBrk="1" latinLnBrk="0" hangingPunct="1">
        <a:defRPr sz="1350" kern="1200">
          <a:solidFill>
            <a:schemeClr val="tx1"/>
          </a:solidFill>
          <a:latin typeface="+mn-lt"/>
          <a:ea typeface="+mn-ea"/>
          <a:cs typeface="+mn-cs"/>
        </a:defRPr>
      </a:lvl7pPr>
      <a:lvl8pPr marL="2357216" algn="l" defTabSz="673491" rtl="0" eaLnBrk="1" latinLnBrk="0" hangingPunct="1">
        <a:defRPr sz="1350" kern="1200">
          <a:solidFill>
            <a:schemeClr val="tx1"/>
          </a:solidFill>
          <a:latin typeface="+mn-lt"/>
          <a:ea typeface="+mn-ea"/>
          <a:cs typeface="+mn-cs"/>
        </a:defRPr>
      </a:lvl8pPr>
      <a:lvl9pPr marL="2693961" algn="l" defTabSz="673491"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508" y="6246997"/>
            <a:ext cx="9144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319750" y="6405363"/>
            <a:ext cx="644747" cy="288000"/>
          </a:xfrm>
          <a:prstGeom prst="rect">
            <a:avLst/>
          </a:prstGeom>
        </p:spPr>
      </p:pic>
    </p:spTree>
    <p:extLst>
      <p:ext uri="{BB962C8B-B14F-4D97-AF65-F5344CB8AC3E}">
        <p14:creationId xmlns:p14="http://schemas.microsoft.com/office/powerpoint/2010/main" val="1259660309"/>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897988" rtl="0" eaLnBrk="1" latinLnBrk="0" hangingPunct="1">
        <a:lnSpc>
          <a:spcPct val="85000"/>
        </a:lnSpc>
        <a:spcBef>
          <a:spcPts val="196"/>
        </a:spcBef>
        <a:buNone/>
        <a:defRPr sz="3900" kern="1200">
          <a:solidFill>
            <a:schemeClr val="tx1"/>
          </a:solidFill>
          <a:latin typeface="+mn-lt"/>
          <a:ea typeface="+mj-ea"/>
          <a:cs typeface="+mj-cs"/>
        </a:defRPr>
      </a:lvl1pPr>
    </p:titleStyle>
    <p:bodyStyle>
      <a:lvl1pPr marL="177727" indent="-177727" algn="l" defTabSz="897988" rtl="0" eaLnBrk="1" latinLnBrk="0" hangingPunct="1">
        <a:lnSpc>
          <a:spcPct val="85000"/>
        </a:lnSpc>
        <a:spcBef>
          <a:spcPts val="196"/>
        </a:spcBef>
        <a:buFont typeface="Arial" pitchFamily="34" charset="0"/>
        <a:buChar char="•"/>
        <a:defRPr sz="2400" kern="1200">
          <a:solidFill>
            <a:schemeClr val="tx1"/>
          </a:solidFill>
          <a:latin typeface="+mj-lt"/>
          <a:ea typeface="+mn-ea"/>
          <a:cs typeface="+mn-cs"/>
        </a:defRPr>
      </a:lvl1pPr>
      <a:lvl2pPr marL="355453" indent="-177727" algn="l" defTabSz="897988" rtl="0" eaLnBrk="1" latinLnBrk="0" hangingPunct="1">
        <a:lnSpc>
          <a:spcPct val="85000"/>
        </a:lnSpc>
        <a:spcBef>
          <a:spcPts val="196"/>
        </a:spcBef>
        <a:buFont typeface="Arial" pitchFamily="34" charset="0"/>
        <a:buChar char="•"/>
        <a:defRPr sz="2000" kern="1200">
          <a:solidFill>
            <a:schemeClr val="tx1"/>
          </a:solidFill>
          <a:latin typeface="+mj-lt"/>
          <a:ea typeface="+mn-ea"/>
          <a:cs typeface="+mn-cs"/>
        </a:defRPr>
      </a:lvl2pPr>
      <a:lvl3pPr marL="533180" indent="-177727" algn="l" defTabSz="897988" rtl="0" eaLnBrk="1" latinLnBrk="0" hangingPunct="1">
        <a:lnSpc>
          <a:spcPct val="85000"/>
        </a:lnSpc>
        <a:spcBef>
          <a:spcPts val="196"/>
        </a:spcBef>
        <a:buFont typeface="Arial" pitchFamily="34" charset="0"/>
        <a:buChar char="•"/>
        <a:defRPr sz="1800" kern="1200">
          <a:solidFill>
            <a:schemeClr val="tx1"/>
          </a:solidFill>
          <a:latin typeface="+mj-lt"/>
          <a:ea typeface="+mn-ea"/>
          <a:cs typeface="+mn-cs"/>
        </a:defRPr>
      </a:lvl3pPr>
      <a:lvl4pPr marL="701552"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4pPr>
      <a:lvl5pPr marL="879279"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5pPr>
      <a:lvl6pPr marL="2469464"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8458"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7452"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6446"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988" rtl="0" eaLnBrk="1" latinLnBrk="0" hangingPunct="1">
        <a:defRPr sz="1800" kern="1200">
          <a:solidFill>
            <a:schemeClr val="tx1"/>
          </a:solidFill>
          <a:latin typeface="+mn-lt"/>
          <a:ea typeface="+mn-ea"/>
          <a:cs typeface="+mn-cs"/>
        </a:defRPr>
      </a:lvl1pPr>
      <a:lvl2pPr marL="448994" algn="l" defTabSz="897988" rtl="0" eaLnBrk="1" latinLnBrk="0" hangingPunct="1">
        <a:defRPr sz="1800" kern="1200">
          <a:solidFill>
            <a:schemeClr val="tx1"/>
          </a:solidFill>
          <a:latin typeface="+mn-lt"/>
          <a:ea typeface="+mn-ea"/>
          <a:cs typeface="+mn-cs"/>
        </a:defRPr>
      </a:lvl2pPr>
      <a:lvl3pPr marL="897988" algn="l" defTabSz="897988" rtl="0" eaLnBrk="1" latinLnBrk="0" hangingPunct="1">
        <a:defRPr sz="1800" kern="1200">
          <a:solidFill>
            <a:schemeClr val="tx1"/>
          </a:solidFill>
          <a:latin typeface="+mn-lt"/>
          <a:ea typeface="+mn-ea"/>
          <a:cs typeface="+mn-cs"/>
        </a:defRPr>
      </a:lvl3pPr>
      <a:lvl4pPr marL="1346981" algn="l" defTabSz="897988" rtl="0" eaLnBrk="1" latinLnBrk="0" hangingPunct="1">
        <a:defRPr sz="1800" kern="1200">
          <a:solidFill>
            <a:schemeClr val="tx1"/>
          </a:solidFill>
          <a:latin typeface="+mn-lt"/>
          <a:ea typeface="+mn-ea"/>
          <a:cs typeface="+mn-cs"/>
        </a:defRPr>
      </a:lvl4pPr>
      <a:lvl5pPr marL="1795974" algn="l" defTabSz="897988" rtl="0" eaLnBrk="1" latinLnBrk="0" hangingPunct="1">
        <a:defRPr sz="1800" kern="1200">
          <a:solidFill>
            <a:schemeClr val="tx1"/>
          </a:solidFill>
          <a:latin typeface="+mn-lt"/>
          <a:ea typeface="+mn-ea"/>
          <a:cs typeface="+mn-cs"/>
        </a:defRPr>
      </a:lvl5pPr>
      <a:lvl6pPr marL="2244968" algn="l" defTabSz="897988" rtl="0" eaLnBrk="1" latinLnBrk="0" hangingPunct="1">
        <a:defRPr sz="1800" kern="1200">
          <a:solidFill>
            <a:schemeClr val="tx1"/>
          </a:solidFill>
          <a:latin typeface="+mn-lt"/>
          <a:ea typeface="+mn-ea"/>
          <a:cs typeface="+mn-cs"/>
        </a:defRPr>
      </a:lvl6pPr>
      <a:lvl7pPr marL="2693962" algn="l" defTabSz="897988" rtl="0" eaLnBrk="1" latinLnBrk="0" hangingPunct="1">
        <a:defRPr sz="1800" kern="1200">
          <a:solidFill>
            <a:schemeClr val="tx1"/>
          </a:solidFill>
          <a:latin typeface="+mn-lt"/>
          <a:ea typeface="+mn-ea"/>
          <a:cs typeface="+mn-cs"/>
        </a:defRPr>
      </a:lvl7pPr>
      <a:lvl8pPr marL="3142955" algn="l" defTabSz="897988" rtl="0" eaLnBrk="1" latinLnBrk="0" hangingPunct="1">
        <a:defRPr sz="1800" kern="1200">
          <a:solidFill>
            <a:schemeClr val="tx1"/>
          </a:solidFill>
          <a:latin typeface="+mn-lt"/>
          <a:ea typeface="+mn-ea"/>
          <a:cs typeface="+mn-cs"/>
        </a:defRPr>
      </a:lvl8pPr>
      <a:lvl9pPr marL="3591948" algn="l" defTabSz="8979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97400" y="6443430"/>
            <a:ext cx="864000" cy="261273"/>
          </a:xfrm>
          <a:prstGeom prst="rect">
            <a:avLst/>
          </a:prstGeom>
        </p:spPr>
      </p:pic>
    </p:spTree>
    <p:extLst>
      <p:ext uri="{BB962C8B-B14F-4D97-AF65-F5344CB8AC3E}">
        <p14:creationId xmlns:p14="http://schemas.microsoft.com/office/powerpoint/2010/main" val="350864149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673491" rtl="0" eaLnBrk="1" latinLnBrk="0" hangingPunct="1">
        <a:lnSpc>
          <a:spcPct val="85000"/>
        </a:lnSpc>
        <a:spcBef>
          <a:spcPts val="147"/>
        </a:spcBef>
        <a:buNone/>
        <a:defRPr sz="2925" kern="1200">
          <a:solidFill>
            <a:schemeClr val="tx1"/>
          </a:solidFill>
          <a:latin typeface="+mn-lt"/>
          <a:ea typeface="+mj-ea"/>
          <a:cs typeface="+mj-cs"/>
        </a:defRPr>
      </a:lvl1pPr>
    </p:titleStyle>
    <p:bodyStyle>
      <a:lvl1pPr marL="133295" indent="-133295" algn="l" defTabSz="673491" rtl="0" eaLnBrk="1" latinLnBrk="0" hangingPunct="1">
        <a:lnSpc>
          <a:spcPct val="85000"/>
        </a:lnSpc>
        <a:spcBef>
          <a:spcPts val="147"/>
        </a:spcBef>
        <a:buFont typeface="Arial" pitchFamily="34" charset="0"/>
        <a:buChar char="•"/>
        <a:defRPr sz="1800" kern="1200">
          <a:solidFill>
            <a:schemeClr val="tx1"/>
          </a:solidFill>
          <a:latin typeface="+mj-lt"/>
          <a:ea typeface="+mn-ea"/>
          <a:cs typeface="+mn-cs"/>
        </a:defRPr>
      </a:lvl1pPr>
      <a:lvl2pPr marL="266590" indent="-133295" algn="l" defTabSz="673491" rtl="0" eaLnBrk="1" latinLnBrk="0" hangingPunct="1">
        <a:lnSpc>
          <a:spcPct val="85000"/>
        </a:lnSpc>
        <a:spcBef>
          <a:spcPts val="147"/>
        </a:spcBef>
        <a:buFont typeface="Arial" pitchFamily="34" charset="0"/>
        <a:buChar char="•"/>
        <a:defRPr sz="1500" kern="1200">
          <a:solidFill>
            <a:schemeClr val="tx1"/>
          </a:solidFill>
          <a:latin typeface="+mj-lt"/>
          <a:ea typeface="+mn-ea"/>
          <a:cs typeface="+mn-cs"/>
        </a:defRPr>
      </a:lvl2pPr>
      <a:lvl3pPr marL="399885" indent="-133295" algn="l" defTabSz="673491" rtl="0" eaLnBrk="1" latinLnBrk="0" hangingPunct="1">
        <a:lnSpc>
          <a:spcPct val="85000"/>
        </a:lnSpc>
        <a:spcBef>
          <a:spcPts val="147"/>
        </a:spcBef>
        <a:buFont typeface="Arial" pitchFamily="34" charset="0"/>
        <a:buChar char="•"/>
        <a:defRPr sz="1350" kern="1200">
          <a:solidFill>
            <a:schemeClr val="tx1"/>
          </a:solidFill>
          <a:latin typeface="+mj-lt"/>
          <a:ea typeface="+mn-ea"/>
          <a:cs typeface="+mn-cs"/>
        </a:defRPr>
      </a:lvl3pPr>
      <a:lvl4pPr marL="526164" indent="-133295" algn="l" defTabSz="673491" rtl="0" eaLnBrk="1" latinLnBrk="0" hangingPunct="1">
        <a:lnSpc>
          <a:spcPct val="85000"/>
        </a:lnSpc>
        <a:spcBef>
          <a:spcPts val="147"/>
        </a:spcBef>
        <a:buFont typeface="Arial" pitchFamily="34" charset="0"/>
        <a:buChar char="•"/>
        <a:tabLst/>
        <a:defRPr sz="1125" kern="1200">
          <a:solidFill>
            <a:schemeClr val="tx1"/>
          </a:solidFill>
          <a:latin typeface="+mj-lt"/>
          <a:ea typeface="+mn-ea"/>
          <a:cs typeface="+mn-cs"/>
        </a:defRPr>
      </a:lvl4pPr>
      <a:lvl5pPr marL="659459" indent="-133295" algn="l" defTabSz="673491" rtl="0" eaLnBrk="1" latinLnBrk="0" hangingPunct="1">
        <a:lnSpc>
          <a:spcPct val="85000"/>
        </a:lnSpc>
        <a:spcBef>
          <a:spcPts val="147"/>
        </a:spcBef>
        <a:buFont typeface="Arial" pitchFamily="34" charset="0"/>
        <a:buChar char="•"/>
        <a:tabLst/>
        <a:defRPr sz="1125" kern="1200">
          <a:solidFill>
            <a:schemeClr val="tx1"/>
          </a:solidFill>
          <a:latin typeface="+mj-lt"/>
          <a:ea typeface="+mn-ea"/>
          <a:cs typeface="+mn-cs"/>
        </a:defRPr>
      </a:lvl5pPr>
      <a:lvl6pPr marL="1852098"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188844"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25589"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862335"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73491" rtl="0" eaLnBrk="1" latinLnBrk="0" hangingPunct="1">
        <a:defRPr sz="1350" kern="1200">
          <a:solidFill>
            <a:schemeClr val="tx1"/>
          </a:solidFill>
          <a:latin typeface="+mn-lt"/>
          <a:ea typeface="+mn-ea"/>
          <a:cs typeface="+mn-cs"/>
        </a:defRPr>
      </a:lvl1pPr>
      <a:lvl2pPr marL="336746" algn="l" defTabSz="673491" rtl="0" eaLnBrk="1" latinLnBrk="0" hangingPunct="1">
        <a:defRPr sz="1350" kern="1200">
          <a:solidFill>
            <a:schemeClr val="tx1"/>
          </a:solidFill>
          <a:latin typeface="+mn-lt"/>
          <a:ea typeface="+mn-ea"/>
          <a:cs typeface="+mn-cs"/>
        </a:defRPr>
      </a:lvl2pPr>
      <a:lvl3pPr marL="673491" algn="l" defTabSz="673491" rtl="0" eaLnBrk="1" latinLnBrk="0" hangingPunct="1">
        <a:defRPr sz="1350" kern="1200">
          <a:solidFill>
            <a:schemeClr val="tx1"/>
          </a:solidFill>
          <a:latin typeface="+mn-lt"/>
          <a:ea typeface="+mn-ea"/>
          <a:cs typeface="+mn-cs"/>
        </a:defRPr>
      </a:lvl3pPr>
      <a:lvl4pPr marL="1010236" algn="l" defTabSz="673491" rtl="0" eaLnBrk="1" latinLnBrk="0" hangingPunct="1">
        <a:defRPr sz="1350" kern="1200">
          <a:solidFill>
            <a:schemeClr val="tx1"/>
          </a:solidFill>
          <a:latin typeface="+mn-lt"/>
          <a:ea typeface="+mn-ea"/>
          <a:cs typeface="+mn-cs"/>
        </a:defRPr>
      </a:lvl4pPr>
      <a:lvl5pPr marL="1346981" algn="l" defTabSz="673491" rtl="0" eaLnBrk="1" latinLnBrk="0" hangingPunct="1">
        <a:defRPr sz="1350" kern="1200">
          <a:solidFill>
            <a:schemeClr val="tx1"/>
          </a:solidFill>
          <a:latin typeface="+mn-lt"/>
          <a:ea typeface="+mn-ea"/>
          <a:cs typeface="+mn-cs"/>
        </a:defRPr>
      </a:lvl5pPr>
      <a:lvl6pPr marL="1683726" algn="l" defTabSz="673491" rtl="0" eaLnBrk="1" latinLnBrk="0" hangingPunct="1">
        <a:defRPr sz="1350" kern="1200">
          <a:solidFill>
            <a:schemeClr val="tx1"/>
          </a:solidFill>
          <a:latin typeface="+mn-lt"/>
          <a:ea typeface="+mn-ea"/>
          <a:cs typeface="+mn-cs"/>
        </a:defRPr>
      </a:lvl6pPr>
      <a:lvl7pPr marL="2020472" algn="l" defTabSz="673491" rtl="0" eaLnBrk="1" latinLnBrk="0" hangingPunct="1">
        <a:defRPr sz="1350" kern="1200">
          <a:solidFill>
            <a:schemeClr val="tx1"/>
          </a:solidFill>
          <a:latin typeface="+mn-lt"/>
          <a:ea typeface="+mn-ea"/>
          <a:cs typeface="+mn-cs"/>
        </a:defRPr>
      </a:lvl7pPr>
      <a:lvl8pPr marL="2357216" algn="l" defTabSz="673491" rtl="0" eaLnBrk="1" latinLnBrk="0" hangingPunct="1">
        <a:defRPr sz="1350" kern="1200">
          <a:solidFill>
            <a:schemeClr val="tx1"/>
          </a:solidFill>
          <a:latin typeface="+mn-lt"/>
          <a:ea typeface="+mn-ea"/>
          <a:cs typeface="+mn-cs"/>
        </a:defRPr>
      </a:lvl8pPr>
      <a:lvl9pPr marL="2693961" algn="l" defTabSz="673491"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97400" y="6443430"/>
            <a:ext cx="864000" cy="261273"/>
          </a:xfrm>
          <a:prstGeom prst="rect">
            <a:avLst/>
          </a:prstGeom>
        </p:spPr>
      </p:pic>
    </p:spTree>
    <p:extLst>
      <p:ext uri="{BB962C8B-B14F-4D97-AF65-F5344CB8AC3E}">
        <p14:creationId xmlns:p14="http://schemas.microsoft.com/office/powerpoint/2010/main" val="385096983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673491" rtl="0" eaLnBrk="1" latinLnBrk="0" hangingPunct="1">
        <a:lnSpc>
          <a:spcPct val="85000"/>
        </a:lnSpc>
        <a:spcBef>
          <a:spcPts val="147"/>
        </a:spcBef>
        <a:buNone/>
        <a:defRPr sz="2925" kern="1200">
          <a:solidFill>
            <a:schemeClr val="tx1"/>
          </a:solidFill>
          <a:latin typeface="+mn-lt"/>
          <a:ea typeface="+mj-ea"/>
          <a:cs typeface="+mj-cs"/>
        </a:defRPr>
      </a:lvl1pPr>
    </p:titleStyle>
    <p:bodyStyle>
      <a:lvl1pPr marL="133295" indent="-133295" algn="l" defTabSz="673491" rtl="0" eaLnBrk="1" latinLnBrk="0" hangingPunct="1">
        <a:lnSpc>
          <a:spcPct val="85000"/>
        </a:lnSpc>
        <a:spcBef>
          <a:spcPts val="147"/>
        </a:spcBef>
        <a:buFont typeface="Arial" pitchFamily="34" charset="0"/>
        <a:buChar char="•"/>
        <a:defRPr sz="1800" kern="1200">
          <a:solidFill>
            <a:schemeClr val="tx1"/>
          </a:solidFill>
          <a:latin typeface="+mj-lt"/>
          <a:ea typeface="+mn-ea"/>
          <a:cs typeface="+mn-cs"/>
        </a:defRPr>
      </a:lvl1pPr>
      <a:lvl2pPr marL="266590" indent="-133295" algn="l" defTabSz="673491" rtl="0" eaLnBrk="1" latinLnBrk="0" hangingPunct="1">
        <a:lnSpc>
          <a:spcPct val="85000"/>
        </a:lnSpc>
        <a:spcBef>
          <a:spcPts val="147"/>
        </a:spcBef>
        <a:buFont typeface="Arial" pitchFamily="34" charset="0"/>
        <a:buChar char="•"/>
        <a:defRPr sz="1500" kern="1200">
          <a:solidFill>
            <a:schemeClr val="tx1"/>
          </a:solidFill>
          <a:latin typeface="+mj-lt"/>
          <a:ea typeface="+mn-ea"/>
          <a:cs typeface="+mn-cs"/>
        </a:defRPr>
      </a:lvl2pPr>
      <a:lvl3pPr marL="399885" indent="-133295" algn="l" defTabSz="673491" rtl="0" eaLnBrk="1" latinLnBrk="0" hangingPunct="1">
        <a:lnSpc>
          <a:spcPct val="85000"/>
        </a:lnSpc>
        <a:spcBef>
          <a:spcPts val="147"/>
        </a:spcBef>
        <a:buFont typeface="Arial" pitchFamily="34" charset="0"/>
        <a:buChar char="•"/>
        <a:defRPr sz="1350" kern="1200">
          <a:solidFill>
            <a:schemeClr val="tx1"/>
          </a:solidFill>
          <a:latin typeface="+mj-lt"/>
          <a:ea typeface="+mn-ea"/>
          <a:cs typeface="+mn-cs"/>
        </a:defRPr>
      </a:lvl3pPr>
      <a:lvl4pPr marL="526164" indent="-133295" algn="l" defTabSz="673491" rtl="0" eaLnBrk="1" latinLnBrk="0" hangingPunct="1">
        <a:lnSpc>
          <a:spcPct val="85000"/>
        </a:lnSpc>
        <a:spcBef>
          <a:spcPts val="147"/>
        </a:spcBef>
        <a:buFont typeface="Arial" pitchFamily="34" charset="0"/>
        <a:buChar char="•"/>
        <a:tabLst/>
        <a:defRPr sz="1125" kern="1200">
          <a:solidFill>
            <a:schemeClr val="tx1"/>
          </a:solidFill>
          <a:latin typeface="+mj-lt"/>
          <a:ea typeface="+mn-ea"/>
          <a:cs typeface="+mn-cs"/>
        </a:defRPr>
      </a:lvl4pPr>
      <a:lvl5pPr marL="659459" indent="-133295" algn="l" defTabSz="673491" rtl="0" eaLnBrk="1" latinLnBrk="0" hangingPunct="1">
        <a:lnSpc>
          <a:spcPct val="85000"/>
        </a:lnSpc>
        <a:spcBef>
          <a:spcPts val="147"/>
        </a:spcBef>
        <a:buFont typeface="Arial" pitchFamily="34" charset="0"/>
        <a:buChar char="•"/>
        <a:tabLst/>
        <a:defRPr sz="1125" kern="1200">
          <a:solidFill>
            <a:schemeClr val="tx1"/>
          </a:solidFill>
          <a:latin typeface="+mj-lt"/>
          <a:ea typeface="+mn-ea"/>
          <a:cs typeface="+mn-cs"/>
        </a:defRPr>
      </a:lvl5pPr>
      <a:lvl6pPr marL="1852098"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188844"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25589"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862335" indent="-168374" algn="l" defTabSz="6734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73491" rtl="0" eaLnBrk="1" latinLnBrk="0" hangingPunct="1">
        <a:defRPr sz="1350" kern="1200">
          <a:solidFill>
            <a:schemeClr val="tx1"/>
          </a:solidFill>
          <a:latin typeface="+mn-lt"/>
          <a:ea typeface="+mn-ea"/>
          <a:cs typeface="+mn-cs"/>
        </a:defRPr>
      </a:lvl1pPr>
      <a:lvl2pPr marL="336746" algn="l" defTabSz="673491" rtl="0" eaLnBrk="1" latinLnBrk="0" hangingPunct="1">
        <a:defRPr sz="1350" kern="1200">
          <a:solidFill>
            <a:schemeClr val="tx1"/>
          </a:solidFill>
          <a:latin typeface="+mn-lt"/>
          <a:ea typeface="+mn-ea"/>
          <a:cs typeface="+mn-cs"/>
        </a:defRPr>
      </a:lvl2pPr>
      <a:lvl3pPr marL="673491" algn="l" defTabSz="673491" rtl="0" eaLnBrk="1" latinLnBrk="0" hangingPunct="1">
        <a:defRPr sz="1350" kern="1200">
          <a:solidFill>
            <a:schemeClr val="tx1"/>
          </a:solidFill>
          <a:latin typeface="+mn-lt"/>
          <a:ea typeface="+mn-ea"/>
          <a:cs typeface="+mn-cs"/>
        </a:defRPr>
      </a:lvl3pPr>
      <a:lvl4pPr marL="1010236" algn="l" defTabSz="673491" rtl="0" eaLnBrk="1" latinLnBrk="0" hangingPunct="1">
        <a:defRPr sz="1350" kern="1200">
          <a:solidFill>
            <a:schemeClr val="tx1"/>
          </a:solidFill>
          <a:latin typeface="+mn-lt"/>
          <a:ea typeface="+mn-ea"/>
          <a:cs typeface="+mn-cs"/>
        </a:defRPr>
      </a:lvl4pPr>
      <a:lvl5pPr marL="1346981" algn="l" defTabSz="673491" rtl="0" eaLnBrk="1" latinLnBrk="0" hangingPunct="1">
        <a:defRPr sz="1350" kern="1200">
          <a:solidFill>
            <a:schemeClr val="tx1"/>
          </a:solidFill>
          <a:latin typeface="+mn-lt"/>
          <a:ea typeface="+mn-ea"/>
          <a:cs typeface="+mn-cs"/>
        </a:defRPr>
      </a:lvl5pPr>
      <a:lvl6pPr marL="1683726" algn="l" defTabSz="673491" rtl="0" eaLnBrk="1" latinLnBrk="0" hangingPunct="1">
        <a:defRPr sz="1350" kern="1200">
          <a:solidFill>
            <a:schemeClr val="tx1"/>
          </a:solidFill>
          <a:latin typeface="+mn-lt"/>
          <a:ea typeface="+mn-ea"/>
          <a:cs typeface="+mn-cs"/>
        </a:defRPr>
      </a:lvl6pPr>
      <a:lvl7pPr marL="2020472" algn="l" defTabSz="673491" rtl="0" eaLnBrk="1" latinLnBrk="0" hangingPunct="1">
        <a:defRPr sz="1350" kern="1200">
          <a:solidFill>
            <a:schemeClr val="tx1"/>
          </a:solidFill>
          <a:latin typeface="+mn-lt"/>
          <a:ea typeface="+mn-ea"/>
          <a:cs typeface="+mn-cs"/>
        </a:defRPr>
      </a:lvl7pPr>
      <a:lvl8pPr marL="2357216" algn="l" defTabSz="673491" rtl="0" eaLnBrk="1" latinLnBrk="0" hangingPunct="1">
        <a:defRPr sz="1350" kern="1200">
          <a:solidFill>
            <a:schemeClr val="tx1"/>
          </a:solidFill>
          <a:latin typeface="+mn-lt"/>
          <a:ea typeface="+mn-ea"/>
          <a:cs typeface="+mn-cs"/>
        </a:defRPr>
      </a:lvl8pPr>
      <a:lvl9pPr marL="2693961" algn="l" defTabSz="673491"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97400" y="6443428"/>
            <a:ext cx="864000" cy="261273"/>
          </a:xfrm>
          <a:prstGeom prst="rect">
            <a:avLst/>
          </a:prstGeom>
        </p:spPr>
      </p:pic>
    </p:spTree>
    <p:extLst>
      <p:ext uri="{BB962C8B-B14F-4D97-AF65-F5344CB8AC3E}">
        <p14:creationId xmlns:p14="http://schemas.microsoft.com/office/powerpoint/2010/main" val="29119465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897988" rtl="0" eaLnBrk="1" latinLnBrk="0" hangingPunct="1">
        <a:lnSpc>
          <a:spcPct val="85000"/>
        </a:lnSpc>
        <a:spcBef>
          <a:spcPts val="196"/>
        </a:spcBef>
        <a:buNone/>
        <a:defRPr sz="3900" kern="1200">
          <a:solidFill>
            <a:schemeClr val="tx1"/>
          </a:solidFill>
          <a:latin typeface="+mn-lt"/>
          <a:ea typeface="+mj-ea"/>
          <a:cs typeface="+mj-cs"/>
        </a:defRPr>
      </a:lvl1pPr>
    </p:titleStyle>
    <p:bodyStyle>
      <a:lvl1pPr marL="177727" indent="-177727" algn="l" defTabSz="897988" rtl="0" eaLnBrk="1" latinLnBrk="0" hangingPunct="1">
        <a:lnSpc>
          <a:spcPct val="85000"/>
        </a:lnSpc>
        <a:spcBef>
          <a:spcPts val="196"/>
        </a:spcBef>
        <a:buFont typeface="Arial" pitchFamily="34" charset="0"/>
        <a:buChar char="•"/>
        <a:defRPr sz="2400" kern="1200">
          <a:solidFill>
            <a:schemeClr val="tx1"/>
          </a:solidFill>
          <a:latin typeface="+mj-lt"/>
          <a:ea typeface="+mn-ea"/>
          <a:cs typeface="+mn-cs"/>
        </a:defRPr>
      </a:lvl1pPr>
      <a:lvl2pPr marL="355453" indent="-177727" algn="l" defTabSz="897988" rtl="0" eaLnBrk="1" latinLnBrk="0" hangingPunct="1">
        <a:lnSpc>
          <a:spcPct val="85000"/>
        </a:lnSpc>
        <a:spcBef>
          <a:spcPts val="196"/>
        </a:spcBef>
        <a:buFont typeface="Arial" pitchFamily="34" charset="0"/>
        <a:buChar char="•"/>
        <a:defRPr sz="2000" kern="1200">
          <a:solidFill>
            <a:schemeClr val="tx1"/>
          </a:solidFill>
          <a:latin typeface="+mj-lt"/>
          <a:ea typeface="+mn-ea"/>
          <a:cs typeface="+mn-cs"/>
        </a:defRPr>
      </a:lvl2pPr>
      <a:lvl3pPr marL="533180" indent="-177727" algn="l" defTabSz="897988" rtl="0" eaLnBrk="1" latinLnBrk="0" hangingPunct="1">
        <a:lnSpc>
          <a:spcPct val="85000"/>
        </a:lnSpc>
        <a:spcBef>
          <a:spcPts val="196"/>
        </a:spcBef>
        <a:buFont typeface="Arial" pitchFamily="34" charset="0"/>
        <a:buChar char="•"/>
        <a:defRPr sz="1800" kern="1200">
          <a:solidFill>
            <a:schemeClr val="tx1"/>
          </a:solidFill>
          <a:latin typeface="+mj-lt"/>
          <a:ea typeface="+mn-ea"/>
          <a:cs typeface="+mn-cs"/>
        </a:defRPr>
      </a:lvl3pPr>
      <a:lvl4pPr marL="701552"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4pPr>
      <a:lvl5pPr marL="879279"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5pPr>
      <a:lvl6pPr marL="2469464"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8458"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7452"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6446"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988" rtl="0" eaLnBrk="1" latinLnBrk="0" hangingPunct="1">
        <a:defRPr sz="1800" kern="1200">
          <a:solidFill>
            <a:schemeClr val="tx1"/>
          </a:solidFill>
          <a:latin typeface="+mn-lt"/>
          <a:ea typeface="+mn-ea"/>
          <a:cs typeface="+mn-cs"/>
        </a:defRPr>
      </a:lvl1pPr>
      <a:lvl2pPr marL="448994" algn="l" defTabSz="897988" rtl="0" eaLnBrk="1" latinLnBrk="0" hangingPunct="1">
        <a:defRPr sz="1800" kern="1200">
          <a:solidFill>
            <a:schemeClr val="tx1"/>
          </a:solidFill>
          <a:latin typeface="+mn-lt"/>
          <a:ea typeface="+mn-ea"/>
          <a:cs typeface="+mn-cs"/>
        </a:defRPr>
      </a:lvl2pPr>
      <a:lvl3pPr marL="897988" algn="l" defTabSz="897988" rtl="0" eaLnBrk="1" latinLnBrk="0" hangingPunct="1">
        <a:defRPr sz="1800" kern="1200">
          <a:solidFill>
            <a:schemeClr val="tx1"/>
          </a:solidFill>
          <a:latin typeface="+mn-lt"/>
          <a:ea typeface="+mn-ea"/>
          <a:cs typeface="+mn-cs"/>
        </a:defRPr>
      </a:lvl3pPr>
      <a:lvl4pPr marL="1346981" algn="l" defTabSz="897988" rtl="0" eaLnBrk="1" latinLnBrk="0" hangingPunct="1">
        <a:defRPr sz="1800" kern="1200">
          <a:solidFill>
            <a:schemeClr val="tx1"/>
          </a:solidFill>
          <a:latin typeface="+mn-lt"/>
          <a:ea typeface="+mn-ea"/>
          <a:cs typeface="+mn-cs"/>
        </a:defRPr>
      </a:lvl4pPr>
      <a:lvl5pPr marL="1795974" algn="l" defTabSz="897988" rtl="0" eaLnBrk="1" latinLnBrk="0" hangingPunct="1">
        <a:defRPr sz="1800" kern="1200">
          <a:solidFill>
            <a:schemeClr val="tx1"/>
          </a:solidFill>
          <a:latin typeface="+mn-lt"/>
          <a:ea typeface="+mn-ea"/>
          <a:cs typeface="+mn-cs"/>
        </a:defRPr>
      </a:lvl5pPr>
      <a:lvl6pPr marL="2244968" algn="l" defTabSz="897988" rtl="0" eaLnBrk="1" latinLnBrk="0" hangingPunct="1">
        <a:defRPr sz="1800" kern="1200">
          <a:solidFill>
            <a:schemeClr val="tx1"/>
          </a:solidFill>
          <a:latin typeface="+mn-lt"/>
          <a:ea typeface="+mn-ea"/>
          <a:cs typeface="+mn-cs"/>
        </a:defRPr>
      </a:lvl6pPr>
      <a:lvl7pPr marL="2693962" algn="l" defTabSz="897988" rtl="0" eaLnBrk="1" latinLnBrk="0" hangingPunct="1">
        <a:defRPr sz="1800" kern="1200">
          <a:solidFill>
            <a:schemeClr val="tx1"/>
          </a:solidFill>
          <a:latin typeface="+mn-lt"/>
          <a:ea typeface="+mn-ea"/>
          <a:cs typeface="+mn-cs"/>
        </a:defRPr>
      </a:lvl7pPr>
      <a:lvl8pPr marL="3142955" algn="l" defTabSz="897988" rtl="0" eaLnBrk="1" latinLnBrk="0" hangingPunct="1">
        <a:defRPr sz="1800" kern="1200">
          <a:solidFill>
            <a:schemeClr val="tx1"/>
          </a:solidFill>
          <a:latin typeface="+mn-lt"/>
          <a:ea typeface="+mn-ea"/>
          <a:cs typeface="+mn-cs"/>
        </a:defRPr>
      </a:lvl8pPr>
      <a:lvl9pPr marL="3591948" algn="l" defTabSz="89798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797400" y="6443428"/>
            <a:ext cx="864000" cy="261273"/>
          </a:xfrm>
          <a:prstGeom prst="rect">
            <a:avLst/>
          </a:prstGeom>
        </p:spPr>
      </p:pic>
    </p:spTree>
    <p:extLst>
      <p:ext uri="{BB962C8B-B14F-4D97-AF65-F5344CB8AC3E}">
        <p14:creationId xmlns:p14="http://schemas.microsoft.com/office/powerpoint/2010/main" val="8314541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897988" rtl="0" eaLnBrk="1" latinLnBrk="0" hangingPunct="1">
        <a:lnSpc>
          <a:spcPct val="85000"/>
        </a:lnSpc>
        <a:spcBef>
          <a:spcPts val="196"/>
        </a:spcBef>
        <a:buNone/>
        <a:defRPr sz="3900" kern="1200">
          <a:solidFill>
            <a:schemeClr val="tx1"/>
          </a:solidFill>
          <a:latin typeface="+mn-lt"/>
          <a:ea typeface="+mj-ea"/>
          <a:cs typeface="+mj-cs"/>
        </a:defRPr>
      </a:lvl1pPr>
    </p:titleStyle>
    <p:bodyStyle>
      <a:lvl1pPr marL="177727" indent="-177727" algn="l" defTabSz="897988" rtl="0" eaLnBrk="1" latinLnBrk="0" hangingPunct="1">
        <a:lnSpc>
          <a:spcPct val="85000"/>
        </a:lnSpc>
        <a:spcBef>
          <a:spcPts val="196"/>
        </a:spcBef>
        <a:buFont typeface="Arial" pitchFamily="34" charset="0"/>
        <a:buChar char="•"/>
        <a:defRPr sz="2400" kern="1200">
          <a:solidFill>
            <a:schemeClr val="tx1"/>
          </a:solidFill>
          <a:latin typeface="+mj-lt"/>
          <a:ea typeface="+mn-ea"/>
          <a:cs typeface="+mn-cs"/>
        </a:defRPr>
      </a:lvl1pPr>
      <a:lvl2pPr marL="355453" indent="-177727" algn="l" defTabSz="897988" rtl="0" eaLnBrk="1" latinLnBrk="0" hangingPunct="1">
        <a:lnSpc>
          <a:spcPct val="85000"/>
        </a:lnSpc>
        <a:spcBef>
          <a:spcPts val="196"/>
        </a:spcBef>
        <a:buFont typeface="Arial" pitchFamily="34" charset="0"/>
        <a:buChar char="•"/>
        <a:defRPr sz="2000" kern="1200">
          <a:solidFill>
            <a:schemeClr val="tx1"/>
          </a:solidFill>
          <a:latin typeface="+mj-lt"/>
          <a:ea typeface="+mn-ea"/>
          <a:cs typeface="+mn-cs"/>
        </a:defRPr>
      </a:lvl2pPr>
      <a:lvl3pPr marL="533180" indent="-177727" algn="l" defTabSz="897988" rtl="0" eaLnBrk="1" latinLnBrk="0" hangingPunct="1">
        <a:lnSpc>
          <a:spcPct val="85000"/>
        </a:lnSpc>
        <a:spcBef>
          <a:spcPts val="196"/>
        </a:spcBef>
        <a:buFont typeface="Arial" pitchFamily="34" charset="0"/>
        <a:buChar char="•"/>
        <a:defRPr sz="1800" kern="1200">
          <a:solidFill>
            <a:schemeClr val="tx1"/>
          </a:solidFill>
          <a:latin typeface="+mj-lt"/>
          <a:ea typeface="+mn-ea"/>
          <a:cs typeface="+mn-cs"/>
        </a:defRPr>
      </a:lvl3pPr>
      <a:lvl4pPr marL="701552"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4pPr>
      <a:lvl5pPr marL="879279"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5pPr>
      <a:lvl6pPr marL="2469464"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8458"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7452"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6446"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988" rtl="0" eaLnBrk="1" latinLnBrk="0" hangingPunct="1">
        <a:defRPr sz="1800" kern="1200">
          <a:solidFill>
            <a:schemeClr val="tx1"/>
          </a:solidFill>
          <a:latin typeface="+mn-lt"/>
          <a:ea typeface="+mn-ea"/>
          <a:cs typeface="+mn-cs"/>
        </a:defRPr>
      </a:lvl1pPr>
      <a:lvl2pPr marL="448994" algn="l" defTabSz="897988" rtl="0" eaLnBrk="1" latinLnBrk="0" hangingPunct="1">
        <a:defRPr sz="1800" kern="1200">
          <a:solidFill>
            <a:schemeClr val="tx1"/>
          </a:solidFill>
          <a:latin typeface="+mn-lt"/>
          <a:ea typeface="+mn-ea"/>
          <a:cs typeface="+mn-cs"/>
        </a:defRPr>
      </a:lvl2pPr>
      <a:lvl3pPr marL="897988" algn="l" defTabSz="897988" rtl="0" eaLnBrk="1" latinLnBrk="0" hangingPunct="1">
        <a:defRPr sz="1800" kern="1200">
          <a:solidFill>
            <a:schemeClr val="tx1"/>
          </a:solidFill>
          <a:latin typeface="+mn-lt"/>
          <a:ea typeface="+mn-ea"/>
          <a:cs typeface="+mn-cs"/>
        </a:defRPr>
      </a:lvl3pPr>
      <a:lvl4pPr marL="1346981" algn="l" defTabSz="897988" rtl="0" eaLnBrk="1" latinLnBrk="0" hangingPunct="1">
        <a:defRPr sz="1800" kern="1200">
          <a:solidFill>
            <a:schemeClr val="tx1"/>
          </a:solidFill>
          <a:latin typeface="+mn-lt"/>
          <a:ea typeface="+mn-ea"/>
          <a:cs typeface="+mn-cs"/>
        </a:defRPr>
      </a:lvl4pPr>
      <a:lvl5pPr marL="1795974" algn="l" defTabSz="897988" rtl="0" eaLnBrk="1" latinLnBrk="0" hangingPunct="1">
        <a:defRPr sz="1800" kern="1200">
          <a:solidFill>
            <a:schemeClr val="tx1"/>
          </a:solidFill>
          <a:latin typeface="+mn-lt"/>
          <a:ea typeface="+mn-ea"/>
          <a:cs typeface="+mn-cs"/>
        </a:defRPr>
      </a:lvl5pPr>
      <a:lvl6pPr marL="2244968" algn="l" defTabSz="897988" rtl="0" eaLnBrk="1" latinLnBrk="0" hangingPunct="1">
        <a:defRPr sz="1800" kern="1200">
          <a:solidFill>
            <a:schemeClr val="tx1"/>
          </a:solidFill>
          <a:latin typeface="+mn-lt"/>
          <a:ea typeface="+mn-ea"/>
          <a:cs typeface="+mn-cs"/>
        </a:defRPr>
      </a:lvl6pPr>
      <a:lvl7pPr marL="2693962" algn="l" defTabSz="897988" rtl="0" eaLnBrk="1" latinLnBrk="0" hangingPunct="1">
        <a:defRPr sz="1800" kern="1200">
          <a:solidFill>
            <a:schemeClr val="tx1"/>
          </a:solidFill>
          <a:latin typeface="+mn-lt"/>
          <a:ea typeface="+mn-ea"/>
          <a:cs typeface="+mn-cs"/>
        </a:defRPr>
      </a:lvl7pPr>
      <a:lvl8pPr marL="3142955" algn="l" defTabSz="897988" rtl="0" eaLnBrk="1" latinLnBrk="0" hangingPunct="1">
        <a:defRPr sz="1800" kern="1200">
          <a:solidFill>
            <a:schemeClr val="tx1"/>
          </a:solidFill>
          <a:latin typeface="+mn-lt"/>
          <a:ea typeface="+mn-ea"/>
          <a:cs typeface="+mn-cs"/>
        </a:defRPr>
      </a:lvl8pPr>
      <a:lvl9pPr marL="3591948" algn="l" defTabSz="89798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797400" y="6443428"/>
            <a:ext cx="864000" cy="261273"/>
          </a:xfrm>
          <a:prstGeom prst="rect">
            <a:avLst/>
          </a:prstGeom>
        </p:spPr>
      </p:pic>
    </p:spTree>
    <p:extLst>
      <p:ext uri="{BB962C8B-B14F-4D97-AF65-F5344CB8AC3E}">
        <p14:creationId xmlns:p14="http://schemas.microsoft.com/office/powerpoint/2010/main" val="264756751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897988" rtl="0" eaLnBrk="1" latinLnBrk="0" hangingPunct="1">
        <a:lnSpc>
          <a:spcPct val="85000"/>
        </a:lnSpc>
        <a:spcBef>
          <a:spcPts val="196"/>
        </a:spcBef>
        <a:buNone/>
        <a:defRPr sz="3900" kern="1200">
          <a:solidFill>
            <a:schemeClr val="tx1"/>
          </a:solidFill>
          <a:latin typeface="+mn-lt"/>
          <a:ea typeface="+mj-ea"/>
          <a:cs typeface="+mj-cs"/>
        </a:defRPr>
      </a:lvl1pPr>
    </p:titleStyle>
    <p:bodyStyle>
      <a:lvl1pPr marL="177727" indent="-177727" algn="l" defTabSz="897988" rtl="0" eaLnBrk="1" latinLnBrk="0" hangingPunct="1">
        <a:lnSpc>
          <a:spcPct val="85000"/>
        </a:lnSpc>
        <a:spcBef>
          <a:spcPts val="196"/>
        </a:spcBef>
        <a:buFont typeface="Arial" pitchFamily="34" charset="0"/>
        <a:buChar char="•"/>
        <a:defRPr sz="2400" kern="1200">
          <a:solidFill>
            <a:schemeClr val="tx1"/>
          </a:solidFill>
          <a:latin typeface="+mj-lt"/>
          <a:ea typeface="+mn-ea"/>
          <a:cs typeface="+mn-cs"/>
        </a:defRPr>
      </a:lvl1pPr>
      <a:lvl2pPr marL="355453" indent="-177727" algn="l" defTabSz="897988" rtl="0" eaLnBrk="1" latinLnBrk="0" hangingPunct="1">
        <a:lnSpc>
          <a:spcPct val="85000"/>
        </a:lnSpc>
        <a:spcBef>
          <a:spcPts val="196"/>
        </a:spcBef>
        <a:buFont typeface="Arial" pitchFamily="34" charset="0"/>
        <a:buChar char="•"/>
        <a:defRPr sz="2000" kern="1200">
          <a:solidFill>
            <a:schemeClr val="tx1"/>
          </a:solidFill>
          <a:latin typeface="+mj-lt"/>
          <a:ea typeface="+mn-ea"/>
          <a:cs typeface="+mn-cs"/>
        </a:defRPr>
      </a:lvl2pPr>
      <a:lvl3pPr marL="533180" indent="-177727" algn="l" defTabSz="897988" rtl="0" eaLnBrk="1" latinLnBrk="0" hangingPunct="1">
        <a:lnSpc>
          <a:spcPct val="85000"/>
        </a:lnSpc>
        <a:spcBef>
          <a:spcPts val="196"/>
        </a:spcBef>
        <a:buFont typeface="Arial" pitchFamily="34" charset="0"/>
        <a:buChar char="•"/>
        <a:defRPr sz="1800" kern="1200">
          <a:solidFill>
            <a:schemeClr val="tx1"/>
          </a:solidFill>
          <a:latin typeface="+mj-lt"/>
          <a:ea typeface="+mn-ea"/>
          <a:cs typeface="+mn-cs"/>
        </a:defRPr>
      </a:lvl3pPr>
      <a:lvl4pPr marL="701552"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4pPr>
      <a:lvl5pPr marL="879279"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5pPr>
      <a:lvl6pPr marL="2469464"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8458"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7452"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6446"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988" rtl="0" eaLnBrk="1" latinLnBrk="0" hangingPunct="1">
        <a:defRPr sz="1800" kern="1200">
          <a:solidFill>
            <a:schemeClr val="tx1"/>
          </a:solidFill>
          <a:latin typeface="+mn-lt"/>
          <a:ea typeface="+mn-ea"/>
          <a:cs typeface="+mn-cs"/>
        </a:defRPr>
      </a:lvl1pPr>
      <a:lvl2pPr marL="448994" algn="l" defTabSz="897988" rtl="0" eaLnBrk="1" latinLnBrk="0" hangingPunct="1">
        <a:defRPr sz="1800" kern="1200">
          <a:solidFill>
            <a:schemeClr val="tx1"/>
          </a:solidFill>
          <a:latin typeface="+mn-lt"/>
          <a:ea typeface="+mn-ea"/>
          <a:cs typeface="+mn-cs"/>
        </a:defRPr>
      </a:lvl2pPr>
      <a:lvl3pPr marL="897988" algn="l" defTabSz="897988" rtl="0" eaLnBrk="1" latinLnBrk="0" hangingPunct="1">
        <a:defRPr sz="1800" kern="1200">
          <a:solidFill>
            <a:schemeClr val="tx1"/>
          </a:solidFill>
          <a:latin typeface="+mn-lt"/>
          <a:ea typeface="+mn-ea"/>
          <a:cs typeface="+mn-cs"/>
        </a:defRPr>
      </a:lvl3pPr>
      <a:lvl4pPr marL="1346981" algn="l" defTabSz="897988" rtl="0" eaLnBrk="1" latinLnBrk="0" hangingPunct="1">
        <a:defRPr sz="1800" kern="1200">
          <a:solidFill>
            <a:schemeClr val="tx1"/>
          </a:solidFill>
          <a:latin typeface="+mn-lt"/>
          <a:ea typeface="+mn-ea"/>
          <a:cs typeface="+mn-cs"/>
        </a:defRPr>
      </a:lvl4pPr>
      <a:lvl5pPr marL="1795974" algn="l" defTabSz="897988" rtl="0" eaLnBrk="1" latinLnBrk="0" hangingPunct="1">
        <a:defRPr sz="1800" kern="1200">
          <a:solidFill>
            <a:schemeClr val="tx1"/>
          </a:solidFill>
          <a:latin typeface="+mn-lt"/>
          <a:ea typeface="+mn-ea"/>
          <a:cs typeface="+mn-cs"/>
        </a:defRPr>
      </a:lvl5pPr>
      <a:lvl6pPr marL="2244968" algn="l" defTabSz="897988" rtl="0" eaLnBrk="1" latinLnBrk="0" hangingPunct="1">
        <a:defRPr sz="1800" kern="1200">
          <a:solidFill>
            <a:schemeClr val="tx1"/>
          </a:solidFill>
          <a:latin typeface="+mn-lt"/>
          <a:ea typeface="+mn-ea"/>
          <a:cs typeface="+mn-cs"/>
        </a:defRPr>
      </a:lvl6pPr>
      <a:lvl7pPr marL="2693962" algn="l" defTabSz="897988" rtl="0" eaLnBrk="1" latinLnBrk="0" hangingPunct="1">
        <a:defRPr sz="1800" kern="1200">
          <a:solidFill>
            <a:schemeClr val="tx1"/>
          </a:solidFill>
          <a:latin typeface="+mn-lt"/>
          <a:ea typeface="+mn-ea"/>
          <a:cs typeface="+mn-cs"/>
        </a:defRPr>
      </a:lvl7pPr>
      <a:lvl8pPr marL="3142955" algn="l" defTabSz="897988" rtl="0" eaLnBrk="1" latinLnBrk="0" hangingPunct="1">
        <a:defRPr sz="1800" kern="1200">
          <a:solidFill>
            <a:schemeClr val="tx1"/>
          </a:solidFill>
          <a:latin typeface="+mn-lt"/>
          <a:ea typeface="+mn-ea"/>
          <a:cs typeface="+mn-cs"/>
        </a:defRPr>
      </a:lvl8pPr>
      <a:lvl9pPr marL="3591948" algn="l" defTabSz="897988"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797400" y="6443428"/>
            <a:ext cx="864000" cy="261273"/>
          </a:xfrm>
          <a:prstGeom prst="rect">
            <a:avLst/>
          </a:prstGeom>
        </p:spPr>
      </p:pic>
    </p:spTree>
    <p:extLst>
      <p:ext uri="{BB962C8B-B14F-4D97-AF65-F5344CB8AC3E}">
        <p14:creationId xmlns:p14="http://schemas.microsoft.com/office/powerpoint/2010/main" val="409254527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897988" rtl="0" eaLnBrk="1" latinLnBrk="0" hangingPunct="1">
        <a:lnSpc>
          <a:spcPct val="85000"/>
        </a:lnSpc>
        <a:spcBef>
          <a:spcPts val="196"/>
        </a:spcBef>
        <a:buNone/>
        <a:defRPr sz="3900" kern="1200">
          <a:solidFill>
            <a:schemeClr val="tx1"/>
          </a:solidFill>
          <a:latin typeface="+mn-lt"/>
          <a:ea typeface="+mj-ea"/>
          <a:cs typeface="+mj-cs"/>
        </a:defRPr>
      </a:lvl1pPr>
    </p:titleStyle>
    <p:bodyStyle>
      <a:lvl1pPr marL="177727" indent="-177727" algn="l" defTabSz="897988" rtl="0" eaLnBrk="1" latinLnBrk="0" hangingPunct="1">
        <a:lnSpc>
          <a:spcPct val="85000"/>
        </a:lnSpc>
        <a:spcBef>
          <a:spcPts val="196"/>
        </a:spcBef>
        <a:buFont typeface="Arial" pitchFamily="34" charset="0"/>
        <a:buChar char="•"/>
        <a:defRPr sz="2400" kern="1200">
          <a:solidFill>
            <a:schemeClr val="tx1"/>
          </a:solidFill>
          <a:latin typeface="+mj-lt"/>
          <a:ea typeface="+mn-ea"/>
          <a:cs typeface="+mn-cs"/>
        </a:defRPr>
      </a:lvl1pPr>
      <a:lvl2pPr marL="355453" indent="-177727" algn="l" defTabSz="897988" rtl="0" eaLnBrk="1" latinLnBrk="0" hangingPunct="1">
        <a:lnSpc>
          <a:spcPct val="85000"/>
        </a:lnSpc>
        <a:spcBef>
          <a:spcPts val="196"/>
        </a:spcBef>
        <a:buFont typeface="Arial" pitchFamily="34" charset="0"/>
        <a:buChar char="•"/>
        <a:defRPr sz="2000" kern="1200">
          <a:solidFill>
            <a:schemeClr val="tx1"/>
          </a:solidFill>
          <a:latin typeface="+mj-lt"/>
          <a:ea typeface="+mn-ea"/>
          <a:cs typeface="+mn-cs"/>
        </a:defRPr>
      </a:lvl2pPr>
      <a:lvl3pPr marL="533180" indent="-177727" algn="l" defTabSz="897988" rtl="0" eaLnBrk="1" latinLnBrk="0" hangingPunct="1">
        <a:lnSpc>
          <a:spcPct val="85000"/>
        </a:lnSpc>
        <a:spcBef>
          <a:spcPts val="196"/>
        </a:spcBef>
        <a:buFont typeface="Arial" pitchFamily="34" charset="0"/>
        <a:buChar char="•"/>
        <a:defRPr sz="1800" kern="1200">
          <a:solidFill>
            <a:schemeClr val="tx1"/>
          </a:solidFill>
          <a:latin typeface="+mj-lt"/>
          <a:ea typeface="+mn-ea"/>
          <a:cs typeface="+mn-cs"/>
        </a:defRPr>
      </a:lvl3pPr>
      <a:lvl4pPr marL="701552"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4pPr>
      <a:lvl5pPr marL="879279"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5pPr>
      <a:lvl6pPr marL="2469464"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8458"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7452"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6446"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988" rtl="0" eaLnBrk="1" latinLnBrk="0" hangingPunct="1">
        <a:defRPr sz="1800" kern="1200">
          <a:solidFill>
            <a:schemeClr val="tx1"/>
          </a:solidFill>
          <a:latin typeface="+mn-lt"/>
          <a:ea typeface="+mn-ea"/>
          <a:cs typeface="+mn-cs"/>
        </a:defRPr>
      </a:lvl1pPr>
      <a:lvl2pPr marL="448994" algn="l" defTabSz="897988" rtl="0" eaLnBrk="1" latinLnBrk="0" hangingPunct="1">
        <a:defRPr sz="1800" kern="1200">
          <a:solidFill>
            <a:schemeClr val="tx1"/>
          </a:solidFill>
          <a:latin typeface="+mn-lt"/>
          <a:ea typeface="+mn-ea"/>
          <a:cs typeface="+mn-cs"/>
        </a:defRPr>
      </a:lvl2pPr>
      <a:lvl3pPr marL="897988" algn="l" defTabSz="897988" rtl="0" eaLnBrk="1" latinLnBrk="0" hangingPunct="1">
        <a:defRPr sz="1800" kern="1200">
          <a:solidFill>
            <a:schemeClr val="tx1"/>
          </a:solidFill>
          <a:latin typeface="+mn-lt"/>
          <a:ea typeface="+mn-ea"/>
          <a:cs typeface="+mn-cs"/>
        </a:defRPr>
      </a:lvl3pPr>
      <a:lvl4pPr marL="1346981" algn="l" defTabSz="897988" rtl="0" eaLnBrk="1" latinLnBrk="0" hangingPunct="1">
        <a:defRPr sz="1800" kern="1200">
          <a:solidFill>
            <a:schemeClr val="tx1"/>
          </a:solidFill>
          <a:latin typeface="+mn-lt"/>
          <a:ea typeface="+mn-ea"/>
          <a:cs typeface="+mn-cs"/>
        </a:defRPr>
      </a:lvl4pPr>
      <a:lvl5pPr marL="1795974" algn="l" defTabSz="897988" rtl="0" eaLnBrk="1" latinLnBrk="0" hangingPunct="1">
        <a:defRPr sz="1800" kern="1200">
          <a:solidFill>
            <a:schemeClr val="tx1"/>
          </a:solidFill>
          <a:latin typeface="+mn-lt"/>
          <a:ea typeface="+mn-ea"/>
          <a:cs typeface="+mn-cs"/>
        </a:defRPr>
      </a:lvl5pPr>
      <a:lvl6pPr marL="2244968" algn="l" defTabSz="897988" rtl="0" eaLnBrk="1" latinLnBrk="0" hangingPunct="1">
        <a:defRPr sz="1800" kern="1200">
          <a:solidFill>
            <a:schemeClr val="tx1"/>
          </a:solidFill>
          <a:latin typeface="+mn-lt"/>
          <a:ea typeface="+mn-ea"/>
          <a:cs typeface="+mn-cs"/>
        </a:defRPr>
      </a:lvl6pPr>
      <a:lvl7pPr marL="2693962" algn="l" defTabSz="897988" rtl="0" eaLnBrk="1" latinLnBrk="0" hangingPunct="1">
        <a:defRPr sz="1800" kern="1200">
          <a:solidFill>
            <a:schemeClr val="tx1"/>
          </a:solidFill>
          <a:latin typeface="+mn-lt"/>
          <a:ea typeface="+mn-ea"/>
          <a:cs typeface="+mn-cs"/>
        </a:defRPr>
      </a:lvl7pPr>
      <a:lvl8pPr marL="3142955" algn="l" defTabSz="897988" rtl="0" eaLnBrk="1" latinLnBrk="0" hangingPunct="1">
        <a:defRPr sz="1800" kern="1200">
          <a:solidFill>
            <a:schemeClr val="tx1"/>
          </a:solidFill>
          <a:latin typeface="+mn-lt"/>
          <a:ea typeface="+mn-ea"/>
          <a:cs typeface="+mn-cs"/>
        </a:defRPr>
      </a:lvl8pPr>
      <a:lvl9pPr marL="3591948" algn="l" defTabSz="89798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797400" y="6443428"/>
            <a:ext cx="864000" cy="261273"/>
          </a:xfrm>
          <a:prstGeom prst="rect">
            <a:avLst/>
          </a:prstGeom>
        </p:spPr>
      </p:pic>
    </p:spTree>
    <p:extLst>
      <p:ext uri="{BB962C8B-B14F-4D97-AF65-F5344CB8AC3E}">
        <p14:creationId xmlns:p14="http://schemas.microsoft.com/office/powerpoint/2010/main" val="353297185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897988" rtl="0" eaLnBrk="1" latinLnBrk="0" hangingPunct="1">
        <a:lnSpc>
          <a:spcPct val="85000"/>
        </a:lnSpc>
        <a:spcBef>
          <a:spcPts val="196"/>
        </a:spcBef>
        <a:buNone/>
        <a:defRPr sz="3900" kern="1200">
          <a:solidFill>
            <a:schemeClr val="tx1"/>
          </a:solidFill>
          <a:latin typeface="+mn-lt"/>
          <a:ea typeface="+mj-ea"/>
          <a:cs typeface="+mj-cs"/>
        </a:defRPr>
      </a:lvl1pPr>
    </p:titleStyle>
    <p:bodyStyle>
      <a:lvl1pPr marL="177727" indent="-177727" algn="l" defTabSz="897988" rtl="0" eaLnBrk="1" latinLnBrk="0" hangingPunct="1">
        <a:lnSpc>
          <a:spcPct val="85000"/>
        </a:lnSpc>
        <a:spcBef>
          <a:spcPts val="196"/>
        </a:spcBef>
        <a:buFont typeface="Arial" pitchFamily="34" charset="0"/>
        <a:buChar char="•"/>
        <a:defRPr sz="2400" kern="1200">
          <a:solidFill>
            <a:schemeClr val="tx1"/>
          </a:solidFill>
          <a:latin typeface="+mj-lt"/>
          <a:ea typeface="+mn-ea"/>
          <a:cs typeface="+mn-cs"/>
        </a:defRPr>
      </a:lvl1pPr>
      <a:lvl2pPr marL="355453" indent="-177727" algn="l" defTabSz="897988" rtl="0" eaLnBrk="1" latinLnBrk="0" hangingPunct="1">
        <a:lnSpc>
          <a:spcPct val="85000"/>
        </a:lnSpc>
        <a:spcBef>
          <a:spcPts val="196"/>
        </a:spcBef>
        <a:buFont typeface="Arial" pitchFamily="34" charset="0"/>
        <a:buChar char="•"/>
        <a:defRPr sz="2000" kern="1200">
          <a:solidFill>
            <a:schemeClr val="tx1"/>
          </a:solidFill>
          <a:latin typeface="+mj-lt"/>
          <a:ea typeface="+mn-ea"/>
          <a:cs typeface="+mn-cs"/>
        </a:defRPr>
      </a:lvl2pPr>
      <a:lvl3pPr marL="533180" indent="-177727" algn="l" defTabSz="897988" rtl="0" eaLnBrk="1" latinLnBrk="0" hangingPunct="1">
        <a:lnSpc>
          <a:spcPct val="85000"/>
        </a:lnSpc>
        <a:spcBef>
          <a:spcPts val="196"/>
        </a:spcBef>
        <a:buFont typeface="Arial" pitchFamily="34" charset="0"/>
        <a:buChar char="•"/>
        <a:defRPr sz="1800" kern="1200">
          <a:solidFill>
            <a:schemeClr val="tx1"/>
          </a:solidFill>
          <a:latin typeface="+mj-lt"/>
          <a:ea typeface="+mn-ea"/>
          <a:cs typeface="+mn-cs"/>
        </a:defRPr>
      </a:lvl3pPr>
      <a:lvl4pPr marL="701552"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4pPr>
      <a:lvl5pPr marL="879279"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5pPr>
      <a:lvl6pPr marL="2469464"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8458"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7452"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6446"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988" rtl="0" eaLnBrk="1" latinLnBrk="0" hangingPunct="1">
        <a:defRPr sz="1800" kern="1200">
          <a:solidFill>
            <a:schemeClr val="tx1"/>
          </a:solidFill>
          <a:latin typeface="+mn-lt"/>
          <a:ea typeface="+mn-ea"/>
          <a:cs typeface="+mn-cs"/>
        </a:defRPr>
      </a:lvl1pPr>
      <a:lvl2pPr marL="448994" algn="l" defTabSz="897988" rtl="0" eaLnBrk="1" latinLnBrk="0" hangingPunct="1">
        <a:defRPr sz="1800" kern="1200">
          <a:solidFill>
            <a:schemeClr val="tx1"/>
          </a:solidFill>
          <a:latin typeface="+mn-lt"/>
          <a:ea typeface="+mn-ea"/>
          <a:cs typeface="+mn-cs"/>
        </a:defRPr>
      </a:lvl2pPr>
      <a:lvl3pPr marL="897988" algn="l" defTabSz="897988" rtl="0" eaLnBrk="1" latinLnBrk="0" hangingPunct="1">
        <a:defRPr sz="1800" kern="1200">
          <a:solidFill>
            <a:schemeClr val="tx1"/>
          </a:solidFill>
          <a:latin typeface="+mn-lt"/>
          <a:ea typeface="+mn-ea"/>
          <a:cs typeface="+mn-cs"/>
        </a:defRPr>
      </a:lvl3pPr>
      <a:lvl4pPr marL="1346981" algn="l" defTabSz="897988" rtl="0" eaLnBrk="1" latinLnBrk="0" hangingPunct="1">
        <a:defRPr sz="1800" kern="1200">
          <a:solidFill>
            <a:schemeClr val="tx1"/>
          </a:solidFill>
          <a:latin typeface="+mn-lt"/>
          <a:ea typeface="+mn-ea"/>
          <a:cs typeface="+mn-cs"/>
        </a:defRPr>
      </a:lvl4pPr>
      <a:lvl5pPr marL="1795974" algn="l" defTabSz="897988" rtl="0" eaLnBrk="1" latinLnBrk="0" hangingPunct="1">
        <a:defRPr sz="1800" kern="1200">
          <a:solidFill>
            <a:schemeClr val="tx1"/>
          </a:solidFill>
          <a:latin typeface="+mn-lt"/>
          <a:ea typeface="+mn-ea"/>
          <a:cs typeface="+mn-cs"/>
        </a:defRPr>
      </a:lvl5pPr>
      <a:lvl6pPr marL="2244968" algn="l" defTabSz="897988" rtl="0" eaLnBrk="1" latinLnBrk="0" hangingPunct="1">
        <a:defRPr sz="1800" kern="1200">
          <a:solidFill>
            <a:schemeClr val="tx1"/>
          </a:solidFill>
          <a:latin typeface="+mn-lt"/>
          <a:ea typeface="+mn-ea"/>
          <a:cs typeface="+mn-cs"/>
        </a:defRPr>
      </a:lvl6pPr>
      <a:lvl7pPr marL="2693962" algn="l" defTabSz="897988" rtl="0" eaLnBrk="1" latinLnBrk="0" hangingPunct="1">
        <a:defRPr sz="1800" kern="1200">
          <a:solidFill>
            <a:schemeClr val="tx1"/>
          </a:solidFill>
          <a:latin typeface="+mn-lt"/>
          <a:ea typeface="+mn-ea"/>
          <a:cs typeface="+mn-cs"/>
        </a:defRPr>
      </a:lvl7pPr>
      <a:lvl8pPr marL="3142955" algn="l" defTabSz="897988" rtl="0" eaLnBrk="1" latinLnBrk="0" hangingPunct="1">
        <a:defRPr sz="1800" kern="1200">
          <a:solidFill>
            <a:schemeClr val="tx1"/>
          </a:solidFill>
          <a:latin typeface="+mn-lt"/>
          <a:ea typeface="+mn-ea"/>
          <a:cs typeface="+mn-cs"/>
        </a:defRPr>
      </a:lvl8pPr>
      <a:lvl9pPr marL="3591948" algn="l" defTabSz="897988"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508" y="6246997"/>
            <a:ext cx="9144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319750" y="6405363"/>
            <a:ext cx="644747" cy="288000"/>
          </a:xfrm>
          <a:prstGeom prst="rect">
            <a:avLst/>
          </a:prstGeom>
        </p:spPr>
      </p:pic>
    </p:spTree>
    <p:extLst>
      <p:ext uri="{BB962C8B-B14F-4D97-AF65-F5344CB8AC3E}">
        <p14:creationId xmlns:p14="http://schemas.microsoft.com/office/powerpoint/2010/main" val="1729111848"/>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marL="0" indent="0" algn="l" defTabSz="897988" rtl="0" eaLnBrk="1" latinLnBrk="0" hangingPunct="1">
        <a:lnSpc>
          <a:spcPct val="85000"/>
        </a:lnSpc>
        <a:spcBef>
          <a:spcPts val="196"/>
        </a:spcBef>
        <a:buNone/>
        <a:defRPr sz="3900" kern="1200">
          <a:solidFill>
            <a:schemeClr val="tx1"/>
          </a:solidFill>
          <a:latin typeface="+mn-lt"/>
          <a:ea typeface="+mj-ea"/>
          <a:cs typeface="+mj-cs"/>
        </a:defRPr>
      </a:lvl1pPr>
    </p:titleStyle>
    <p:bodyStyle>
      <a:lvl1pPr marL="177727" indent="-177727" algn="l" defTabSz="897988" rtl="0" eaLnBrk="1" latinLnBrk="0" hangingPunct="1">
        <a:lnSpc>
          <a:spcPct val="85000"/>
        </a:lnSpc>
        <a:spcBef>
          <a:spcPts val="196"/>
        </a:spcBef>
        <a:buFont typeface="Arial" pitchFamily="34" charset="0"/>
        <a:buChar char="•"/>
        <a:defRPr sz="2400" kern="1200">
          <a:solidFill>
            <a:schemeClr val="tx1"/>
          </a:solidFill>
          <a:latin typeface="+mj-lt"/>
          <a:ea typeface="+mn-ea"/>
          <a:cs typeface="+mn-cs"/>
        </a:defRPr>
      </a:lvl1pPr>
      <a:lvl2pPr marL="355453" indent="-177727" algn="l" defTabSz="897988" rtl="0" eaLnBrk="1" latinLnBrk="0" hangingPunct="1">
        <a:lnSpc>
          <a:spcPct val="85000"/>
        </a:lnSpc>
        <a:spcBef>
          <a:spcPts val="196"/>
        </a:spcBef>
        <a:buFont typeface="Arial" pitchFamily="34" charset="0"/>
        <a:buChar char="•"/>
        <a:defRPr sz="2000" kern="1200">
          <a:solidFill>
            <a:schemeClr val="tx1"/>
          </a:solidFill>
          <a:latin typeface="+mj-lt"/>
          <a:ea typeface="+mn-ea"/>
          <a:cs typeface="+mn-cs"/>
        </a:defRPr>
      </a:lvl2pPr>
      <a:lvl3pPr marL="533180" indent="-177727" algn="l" defTabSz="897988" rtl="0" eaLnBrk="1" latinLnBrk="0" hangingPunct="1">
        <a:lnSpc>
          <a:spcPct val="85000"/>
        </a:lnSpc>
        <a:spcBef>
          <a:spcPts val="196"/>
        </a:spcBef>
        <a:buFont typeface="Arial" pitchFamily="34" charset="0"/>
        <a:buChar char="•"/>
        <a:defRPr sz="1800" kern="1200">
          <a:solidFill>
            <a:schemeClr val="tx1"/>
          </a:solidFill>
          <a:latin typeface="+mj-lt"/>
          <a:ea typeface="+mn-ea"/>
          <a:cs typeface="+mn-cs"/>
        </a:defRPr>
      </a:lvl3pPr>
      <a:lvl4pPr marL="701552"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4pPr>
      <a:lvl5pPr marL="879279" indent="-177727" algn="l" defTabSz="897988" rtl="0" eaLnBrk="1" latinLnBrk="0" hangingPunct="1">
        <a:lnSpc>
          <a:spcPct val="85000"/>
        </a:lnSpc>
        <a:spcBef>
          <a:spcPts val="196"/>
        </a:spcBef>
        <a:buFont typeface="Arial" pitchFamily="34" charset="0"/>
        <a:buChar char="•"/>
        <a:tabLst/>
        <a:defRPr sz="1500" kern="1200">
          <a:solidFill>
            <a:schemeClr val="tx1"/>
          </a:solidFill>
          <a:latin typeface="+mj-lt"/>
          <a:ea typeface="+mn-ea"/>
          <a:cs typeface="+mn-cs"/>
        </a:defRPr>
      </a:lvl5pPr>
      <a:lvl6pPr marL="2469464"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8458"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7452"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6446" indent="-224498" algn="l" defTabSz="8979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988" rtl="0" eaLnBrk="1" latinLnBrk="0" hangingPunct="1">
        <a:defRPr sz="1800" kern="1200">
          <a:solidFill>
            <a:schemeClr val="tx1"/>
          </a:solidFill>
          <a:latin typeface="+mn-lt"/>
          <a:ea typeface="+mn-ea"/>
          <a:cs typeface="+mn-cs"/>
        </a:defRPr>
      </a:lvl1pPr>
      <a:lvl2pPr marL="448994" algn="l" defTabSz="897988" rtl="0" eaLnBrk="1" latinLnBrk="0" hangingPunct="1">
        <a:defRPr sz="1800" kern="1200">
          <a:solidFill>
            <a:schemeClr val="tx1"/>
          </a:solidFill>
          <a:latin typeface="+mn-lt"/>
          <a:ea typeface="+mn-ea"/>
          <a:cs typeface="+mn-cs"/>
        </a:defRPr>
      </a:lvl2pPr>
      <a:lvl3pPr marL="897988" algn="l" defTabSz="897988" rtl="0" eaLnBrk="1" latinLnBrk="0" hangingPunct="1">
        <a:defRPr sz="1800" kern="1200">
          <a:solidFill>
            <a:schemeClr val="tx1"/>
          </a:solidFill>
          <a:latin typeface="+mn-lt"/>
          <a:ea typeface="+mn-ea"/>
          <a:cs typeface="+mn-cs"/>
        </a:defRPr>
      </a:lvl3pPr>
      <a:lvl4pPr marL="1346981" algn="l" defTabSz="897988" rtl="0" eaLnBrk="1" latinLnBrk="0" hangingPunct="1">
        <a:defRPr sz="1800" kern="1200">
          <a:solidFill>
            <a:schemeClr val="tx1"/>
          </a:solidFill>
          <a:latin typeface="+mn-lt"/>
          <a:ea typeface="+mn-ea"/>
          <a:cs typeface="+mn-cs"/>
        </a:defRPr>
      </a:lvl4pPr>
      <a:lvl5pPr marL="1795974" algn="l" defTabSz="897988" rtl="0" eaLnBrk="1" latinLnBrk="0" hangingPunct="1">
        <a:defRPr sz="1800" kern="1200">
          <a:solidFill>
            <a:schemeClr val="tx1"/>
          </a:solidFill>
          <a:latin typeface="+mn-lt"/>
          <a:ea typeface="+mn-ea"/>
          <a:cs typeface="+mn-cs"/>
        </a:defRPr>
      </a:lvl5pPr>
      <a:lvl6pPr marL="2244968" algn="l" defTabSz="897988" rtl="0" eaLnBrk="1" latinLnBrk="0" hangingPunct="1">
        <a:defRPr sz="1800" kern="1200">
          <a:solidFill>
            <a:schemeClr val="tx1"/>
          </a:solidFill>
          <a:latin typeface="+mn-lt"/>
          <a:ea typeface="+mn-ea"/>
          <a:cs typeface="+mn-cs"/>
        </a:defRPr>
      </a:lvl6pPr>
      <a:lvl7pPr marL="2693962" algn="l" defTabSz="897988" rtl="0" eaLnBrk="1" latinLnBrk="0" hangingPunct="1">
        <a:defRPr sz="1800" kern="1200">
          <a:solidFill>
            <a:schemeClr val="tx1"/>
          </a:solidFill>
          <a:latin typeface="+mn-lt"/>
          <a:ea typeface="+mn-ea"/>
          <a:cs typeface="+mn-cs"/>
        </a:defRPr>
      </a:lvl7pPr>
      <a:lvl8pPr marL="3142955" algn="l" defTabSz="897988" rtl="0" eaLnBrk="1" latinLnBrk="0" hangingPunct="1">
        <a:defRPr sz="1800" kern="1200">
          <a:solidFill>
            <a:schemeClr val="tx1"/>
          </a:solidFill>
          <a:latin typeface="+mn-lt"/>
          <a:ea typeface="+mn-ea"/>
          <a:cs typeface="+mn-cs"/>
        </a:defRPr>
      </a:lvl8pPr>
      <a:lvl9pPr marL="3591948" algn="l" defTabSz="8979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8002" y="1399349"/>
            <a:ext cx="7504033" cy="828946"/>
          </a:xfrm>
        </p:spPr>
        <p:txBody>
          <a:bodyPr/>
          <a:lstStyle/>
          <a:p>
            <a:pPr>
              <a:lnSpc>
                <a:spcPct val="100000"/>
              </a:lnSpc>
            </a:pPr>
            <a:r>
              <a:rPr lang="en-US" sz="2800" dirty="0"/>
              <a:t>A User Guide for the new developed program for AVA study at the post-CFD phase</a:t>
            </a:r>
          </a:p>
        </p:txBody>
      </p:sp>
      <p:sp>
        <p:nvSpPr>
          <p:cNvPr id="7" name="Text Placeholder 6"/>
          <p:cNvSpPr>
            <a:spLocks noGrp="1"/>
          </p:cNvSpPr>
          <p:nvPr>
            <p:ph type="body" sz="quarter" idx="10"/>
          </p:nvPr>
        </p:nvSpPr>
        <p:spPr/>
        <p:txBody>
          <a:bodyPr/>
          <a:lstStyle/>
          <a:p>
            <a:r>
              <a:rPr lang="en-US" dirty="0" smtClean="0"/>
              <a:t>Oct 2015</a:t>
            </a:r>
            <a:endParaRPr lang="en-US" dirty="0"/>
          </a:p>
        </p:txBody>
      </p:sp>
    </p:spTree>
    <p:extLst>
      <p:ext uri="{BB962C8B-B14F-4D97-AF65-F5344CB8AC3E}">
        <p14:creationId xmlns:p14="http://schemas.microsoft.com/office/powerpoint/2010/main" val="414300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57" y="1711392"/>
            <a:ext cx="5229954" cy="3016950"/>
          </a:xfrm>
          <a:prstGeom prst="rect">
            <a:avLst/>
          </a:prstGeom>
        </p:spPr>
      </p:pic>
      <p:sp>
        <p:nvSpPr>
          <p:cNvPr id="2" name="Text Placeholder 1"/>
          <p:cNvSpPr>
            <a:spLocks noGrp="1"/>
          </p:cNvSpPr>
          <p:nvPr>
            <p:ph type="body" sz="quarter" idx="33"/>
          </p:nvPr>
        </p:nvSpPr>
        <p:spPr/>
        <p:txBody>
          <a:bodyPr/>
          <a:lstStyle/>
          <a:p>
            <a:endParaRPr lang="en-US"/>
          </a:p>
        </p:txBody>
      </p:sp>
      <p:sp>
        <p:nvSpPr>
          <p:cNvPr id="7" name="Title 3"/>
          <p:cNvSpPr>
            <a:spLocks noGrp="1"/>
          </p:cNvSpPr>
          <p:nvPr>
            <p:ph type="title" idx="4294967295"/>
          </p:nvPr>
        </p:nvSpPr>
        <p:spPr>
          <a:xfrm>
            <a:off x="169539" y="381200"/>
            <a:ext cx="8521700" cy="436563"/>
          </a:xfrm>
          <a:prstGeom prst="rect">
            <a:avLst/>
          </a:prstGeom>
        </p:spPr>
        <p:txBody>
          <a:bodyPr/>
          <a:lstStyle/>
          <a:p>
            <a:r>
              <a:rPr lang="en-US" dirty="0" smtClean="0"/>
              <a:t>Input the information for Focus Areas and Test Points</a:t>
            </a:r>
            <a:endParaRPr lang="en-US" dirty="0"/>
          </a:p>
        </p:txBody>
      </p:sp>
      <p:sp>
        <p:nvSpPr>
          <p:cNvPr id="8" name="TextBox 7"/>
          <p:cNvSpPr txBox="1"/>
          <p:nvPr/>
        </p:nvSpPr>
        <p:spPr>
          <a:xfrm>
            <a:off x="3632214" y="1063074"/>
            <a:ext cx="3319833" cy="1600438"/>
          </a:xfrm>
          <a:prstGeom prst="rect">
            <a:avLst/>
          </a:prstGeom>
          <a:solidFill>
            <a:schemeClr val="bg1"/>
          </a:solidFill>
          <a:ln>
            <a:solidFill>
              <a:schemeClr val="tx1"/>
            </a:solidFill>
          </a:ln>
        </p:spPr>
        <p:txBody>
          <a:bodyPr wrap="square" rtlCol="0">
            <a:spAutoFit/>
          </a:bodyPr>
          <a:lstStyle/>
          <a:p>
            <a:pPr algn="just"/>
            <a:r>
              <a:rPr lang="en-US" sz="1400" dirty="0"/>
              <a:t>Type the name of your focus area and its </a:t>
            </a:r>
            <a:r>
              <a:rPr lang="en-US" sz="1400" dirty="0" err="1"/>
              <a:t>testpoint</a:t>
            </a:r>
            <a:r>
              <a:rPr lang="en-US" sz="1400" dirty="0"/>
              <a:t> name. You are suggested to follow the format shown in this sample. There is no problem, if your </a:t>
            </a:r>
            <a:r>
              <a:rPr lang="en-US" sz="1400" dirty="0" err="1"/>
              <a:t>testpoints</a:t>
            </a:r>
            <a:r>
              <a:rPr lang="en-US" sz="1400" dirty="0"/>
              <a:t> are not consecutive for a specific focus area. However, </a:t>
            </a:r>
            <a:r>
              <a:rPr lang="en-US" sz="1400" u="sng" dirty="0"/>
              <a:t>Spaces between  </a:t>
            </a:r>
            <a:r>
              <a:rPr lang="en-US" sz="1400" u="sng" dirty="0" err="1"/>
              <a:t>testpoints</a:t>
            </a:r>
            <a:r>
              <a:rPr lang="en-US" sz="1400" u="sng" dirty="0"/>
              <a:t> should be avoided.</a:t>
            </a:r>
          </a:p>
        </p:txBody>
      </p:sp>
      <p:sp>
        <p:nvSpPr>
          <p:cNvPr id="9" name="Freeform 8"/>
          <p:cNvSpPr/>
          <p:nvPr/>
        </p:nvSpPr>
        <p:spPr>
          <a:xfrm>
            <a:off x="2265889" y="2675199"/>
            <a:ext cx="3229805" cy="753142"/>
          </a:xfrm>
          <a:custGeom>
            <a:avLst/>
            <a:gdLst>
              <a:gd name="connsiteX0" fmla="*/ 0 w 970960"/>
              <a:gd name="connsiteY0" fmla="*/ 0 h 443060"/>
              <a:gd name="connsiteX1" fmla="*/ 556181 w 970960"/>
              <a:gd name="connsiteY1" fmla="*/ 0 h 443060"/>
              <a:gd name="connsiteX2" fmla="*/ 556181 w 970960"/>
              <a:gd name="connsiteY2" fmla="*/ 443060 h 443060"/>
              <a:gd name="connsiteX3" fmla="*/ 970960 w 970960"/>
              <a:gd name="connsiteY3" fmla="*/ 443060 h 443060"/>
              <a:gd name="connsiteX0" fmla="*/ 0 w 1159496"/>
              <a:gd name="connsiteY0" fmla="*/ 0 h 443060"/>
              <a:gd name="connsiteX1" fmla="*/ 556181 w 1159496"/>
              <a:gd name="connsiteY1" fmla="*/ 0 h 443060"/>
              <a:gd name="connsiteX2" fmla="*/ 556181 w 1159496"/>
              <a:gd name="connsiteY2" fmla="*/ 443060 h 443060"/>
              <a:gd name="connsiteX3" fmla="*/ 1159496 w 1159496"/>
              <a:gd name="connsiteY3" fmla="*/ 433633 h 443060"/>
              <a:gd name="connsiteX0" fmla="*/ 0 w 1178350"/>
              <a:gd name="connsiteY0" fmla="*/ 0 h 455846"/>
              <a:gd name="connsiteX1" fmla="*/ 556181 w 1178350"/>
              <a:gd name="connsiteY1" fmla="*/ 0 h 455846"/>
              <a:gd name="connsiteX2" fmla="*/ 556181 w 1178350"/>
              <a:gd name="connsiteY2" fmla="*/ 443060 h 455846"/>
              <a:gd name="connsiteX3" fmla="*/ 1178350 w 1178350"/>
              <a:gd name="connsiteY3" fmla="*/ 455846 h 455846"/>
              <a:gd name="connsiteX0" fmla="*/ 0 w 1168923"/>
              <a:gd name="connsiteY0" fmla="*/ 0 h 443060"/>
              <a:gd name="connsiteX1" fmla="*/ 556181 w 1168923"/>
              <a:gd name="connsiteY1" fmla="*/ 0 h 443060"/>
              <a:gd name="connsiteX2" fmla="*/ 556181 w 1168923"/>
              <a:gd name="connsiteY2" fmla="*/ 443060 h 443060"/>
              <a:gd name="connsiteX3" fmla="*/ 1168923 w 1168923"/>
              <a:gd name="connsiteY3" fmla="*/ 439186 h 443060"/>
              <a:gd name="connsiteX0" fmla="*/ 0 w 1168923"/>
              <a:gd name="connsiteY0" fmla="*/ 0 h 439186"/>
              <a:gd name="connsiteX1" fmla="*/ 556181 w 1168923"/>
              <a:gd name="connsiteY1" fmla="*/ 0 h 439186"/>
              <a:gd name="connsiteX2" fmla="*/ 974575 w 1168923"/>
              <a:gd name="connsiteY2" fmla="*/ 436240 h 439186"/>
              <a:gd name="connsiteX3" fmla="*/ 1168923 w 1168923"/>
              <a:gd name="connsiteY3" fmla="*/ 439186 h 439186"/>
              <a:gd name="connsiteX0" fmla="*/ 0 w 1168923"/>
              <a:gd name="connsiteY0" fmla="*/ 0 h 439186"/>
              <a:gd name="connsiteX1" fmla="*/ 974575 w 1168923"/>
              <a:gd name="connsiteY1" fmla="*/ 47743 h 439186"/>
              <a:gd name="connsiteX2" fmla="*/ 974575 w 1168923"/>
              <a:gd name="connsiteY2" fmla="*/ 436240 h 439186"/>
              <a:gd name="connsiteX3" fmla="*/ 1168923 w 1168923"/>
              <a:gd name="connsiteY3" fmla="*/ 439186 h 439186"/>
              <a:gd name="connsiteX0" fmla="*/ 0 w 1168923"/>
              <a:gd name="connsiteY0" fmla="*/ 0 h 439186"/>
              <a:gd name="connsiteX1" fmla="*/ 982999 w 1168923"/>
              <a:gd name="connsiteY1" fmla="*/ 6820 h 439186"/>
              <a:gd name="connsiteX2" fmla="*/ 974575 w 1168923"/>
              <a:gd name="connsiteY2" fmla="*/ 436240 h 439186"/>
              <a:gd name="connsiteX3" fmla="*/ 1168923 w 1168923"/>
              <a:gd name="connsiteY3" fmla="*/ 439186 h 439186"/>
              <a:gd name="connsiteX0" fmla="*/ 0 w 1168923"/>
              <a:gd name="connsiteY0" fmla="*/ 0 h 439186"/>
              <a:gd name="connsiteX1" fmla="*/ 968959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1168923 w 1168923"/>
              <a:gd name="connsiteY2" fmla="*/ 439186 h 439186"/>
              <a:gd name="connsiteX0" fmla="*/ 0 w 1168923"/>
              <a:gd name="connsiteY0" fmla="*/ 0 h 439186"/>
              <a:gd name="connsiteX1" fmla="*/ 787007 w 1168923"/>
              <a:gd name="connsiteY1" fmla="*/ 13640 h 439186"/>
              <a:gd name="connsiteX2" fmla="*/ 1168923 w 1168923"/>
              <a:gd name="connsiteY2" fmla="*/ 439186 h 439186"/>
              <a:gd name="connsiteX0" fmla="*/ 0 w 937751"/>
              <a:gd name="connsiteY0" fmla="*/ 1479688 h 1493328"/>
              <a:gd name="connsiteX1" fmla="*/ 787007 w 937751"/>
              <a:gd name="connsiteY1" fmla="*/ 1493328 h 1493328"/>
              <a:gd name="connsiteX2" fmla="*/ 937751 w 937751"/>
              <a:gd name="connsiteY2" fmla="*/ 0 h 1493328"/>
              <a:gd name="connsiteX0" fmla="*/ 0 w 958148"/>
              <a:gd name="connsiteY0" fmla="*/ 553664 h 567304"/>
              <a:gd name="connsiteX1" fmla="*/ 787007 w 958148"/>
              <a:gd name="connsiteY1" fmla="*/ 567304 h 567304"/>
              <a:gd name="connsiteX2" fmla="*/ 958148 w 958148"/>
              <a:gd name="connsiteY2" fmla="*/ 0 h 567304"/>
            </a:gdLst>
            <a:ahLst/>
            <a:cxnLst>
              <a:cxn ang="0">
                <a:pos x="connsiteX0" y="connsiteY0"/>
              </a:cxn>
              <a:cxn ang="0">
                <a:pos x="connsiteX1" y="connsiteY1"/>
              </a:cxn>
              <a:cxn ang="0">
                <a:pos x="connsiteX2" y="connsiteY2"/>
              </a:cxn>
            </a:cxnLst>
            <a:rect l="l" t="t" r="r" b="b"/>
            <a:pathLst>
              <a:path w="958148" h="567304">
                <a:moveTo>
                  <a:pt x="0" y="553664"/>
                </a:moveTo>
                <a:lnTo>
                  <a:pt x="787007" y="567304"/>
                </a:lnTo>
                <a:lnTo>
                  <a:pt x="958148" y="0"/>
                </a:lnTo>
              </a:path>
            </a:pathLst>
          </a:custGeom>
          <a:noFill/>
          <a:ln w="19050">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p:nvSpPr>
        <p:spPr>
          <a:xfrm>
            <a:off x="369956" y="1711392"/>
            <a:ext cx="2337733" cy="29227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650" y="3097235"/>
            <a:ext cx="2319175" cy="2150507"/>
          </a:xfrm>
          <a:prstGeom prst="rect">
            <a:avLst/>
          </a:prstGeom>
        </p:spPr>
      </p:pic>
      <p:grpSp>
        <p:nvGrpSpPr>
          <p:cNvPr id="20" name="Group 19"/>
          <p:cNvGrpSpPr/>
          <p:nvPr/>
        </p:nvGrpSpPr>
        <p:grpSpPr>
          <a:xfrm>
            <a:off x="6392366" y="4181351"/>
            <a:ext cx="165877" cy="148580"/>
            <a:chOff x="10746557" y="3506771"/>
            <a:chExt cx="914400" cy="914400"/>
          </a:xfrm>
        </p:grpSpPr>
        <p:cxnSp>
          <p:nvCxnSpPr>
            <p:cNvPr id="12" name="Straight Connector 11"/>
            <p:cNvCxnSpPr/>
            <p:nvPr/>
          </p:nvCxnSpPr>
          <p:spPr>
            <a:xfrm>
              <a:off x="10746557" y="3506771"/>
              <a:ext cx="914400" cy="914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820893" y="3506771"/>
              <a:ext cx="708088" cy="9144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874337" y="4186635"/>
            <a:ext cx="165877" cy="148580"/>
            <a:chOff x="10746557" y="3506771"/>
            <a:chExt cx="914400" cy="914400"/>
          </a:xfrm>
        </p:grpSpPr>
        <p:cxnSp>
          <p:nvCxnSpPr>
            <p:cNvPr id="22" name="Straight Connector 21"/>
            <p:cNvCxnSpPr/>
            <p:nvPr/>
          </p:nvCxnSpPr>
          <p:spPr>
            <a:xfrm>
              <a:off x="10746557" y="3506771"/>
              <a:ext cx="914400" cy="914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0820893" y="3506771"/>
              <a:ext cx="708088" cy="9144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326604" y="4181351"/>
            <a:ext cx="165877" cy="148580"/>
            <a:chOff x="10746557" y="3506771"/>
            <a:chExt cx="914400" cy="914400"/>
          </a:xfrm>
        </p:grpSpPr>
        <p:cxnSp>
          <p:nvCxnSpPr>
            <p:cNvPr id="25" name="Straight Connector 24"/>
            <p:cNvCxnSpPr/>
            <p:nvPr/>
          </p:nvCxnSpPr>
          <p:spPr>
            <a:xfrm>
              <a:off x="10746557" y="3506771"/>
              <a:ext cx="914400" cy="914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820893" y="3506771"/>
              <a:ext cx="708088" cy="91440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rot="2110705">
            <a:off x="6524168" y="3370030"/>
            <a:ext cx="1954937" cy="354875"/>
          </a:xfrm>
          <a:prstGeom prst="rect">
            <a:avLst/>
          </a:prstGeom>
          <a:solidFill>
            <a:schemeClr val="bg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Bad Example</a:t>
            </a:r>
          </a:p>
        </p:txBody>
      </p:sp>
    </p:spTree>
    <p:extLst>
      <p:ext uri="{BB962C8B-B14F-4D97-AF65-F5344CB8AC3E}">
        <p14:creationId xmlns:p14="http://schemas.microsoft.com/office/powerpoint/2010/main" val="195954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09" t="20827" r="51714" b="69351"/>
          <a:stretch/>
        </p:blipFill>
        <p:spPr>
          <a:xfrm>
            <a:off x="523783" y="2612343"/>
            <a:ext cx="7205876" cy="795958"/>
          </a:xfrm>
          <a:prstGeom prst="rect">
            <a:avLst/>
          </a:prstGeom>
        </p:spPr>
      </p:pic>
      <p:sp>
        <p:nvSpPr>
          <p:cNvPr id="5" name="Title 3"/>
          <p:cNvSpPr>
            <a:spLocks noGrp="1"/>
          </p:cNvSpPr>
          <p:nvPr>
            <p:ph type="title" idx="4294967295"/>
          </p:nvPr>
        </p:nvSpPr>
        <p:spPr>
          <a:xfrm>
            <a:off x="163165" y="353486"/>
            <a:ext cx="8521700" cy="436563"/>
          </a:xfrm>
          <a:prstGeom prst="rect">
            <a:avLst/>
          </a:prstGeom>
        </p:spPr>
        <p:txBody>
          <a:bodyPr/>
          <a:lstStyle/>
          <a:p>
            <a:r>
              <a:rPr lang="en-US" dirty="0" smtClean="0"/>
              <a:t>Working Procedure</a:t>
            </a:r>
            <a:endParaRPr lang="en-US" dirty="0"/>
          </a:p>
        </p:txBody>
      </p:sp>
      <p:sp>
        <p:nvSpPr>
          <p:cNvPr id="8" name="Rectangle 7"/>
          <p:cNvSpPr/>
          <p:nvPr/>
        </p:nvSpPr>
        <p:spPr>
          <a:xfrm>
            <a:off x="2485679" y="2791690"/>
            <a:ext cx="1300900" cy="4660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597597" y="2085817"/>
            <a:ext cx="1633283" cy="415498"/>
          </a:xfrm>
          <a:prstGeom prst="rect">
            <a:avLst/>
          </a:prstGeom>
          <a:noFill/>
          <a:ln>
            <a:solidFill>
              <a:schemeClr val="tx1"/>
            </a:solidFill>
          </a:ln>
        </p:spPr>
        <p:txBody>
          <a:bodyPr wrap="square" rtlCol="0">
            <a:spAutoFit/>
          </a:bodyPr>
          <a:lstStyle/>
          <a:p>
            <a:r>
              <a:rPr lang="en-US" sz="1050" dirty="0"/>
              <a:t>Create a script to load cases</a:t>
            </a:r>
          </a:p>
        </p:txBody>
      </p:sp>
      <p:sp>
        <p:nvSpPr>
          <p:cNvPr id="10" name="Rectangle 9"/>
          <p:cNvSpPr/>
          <p:nvPr/>
        </p:nvSpPr>
        <p:spPr>
          <a:xfrm>
            <a:off x="812877" y="2700086"/>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11" name="Rectangle 10"/>
          <p:cNvSpPr/>
          <p:nvPr/>
        </p:nvSpPr>
        <p:spPr>
          <a:xfrm>
            <a:off x="2434399" y="2700086"/>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12" name="Rectangle 11"/>
          <p:cNvSpPr/>
          <p:nvPr/>
        </p:nvSpPr>
        <p:spPr>
          <a:xfrm>
            <a:off x="4215899" y="2490694"/>
            <a:ext cx="421583" cy="25444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a:t>
            </a:r>
          </a:p>
        </p:txBody>
      </p:sp>
      <p:sp>
        <p:nvSpPr>
          <p:cNvPr id="13" name="Rectangle 12"/>
          <p:cNvSpPr/>
          <p:nvPr/>
        </p:nvSpPr>
        <p:spPr>
          <a:xfrm>
            <a:off x="6664329" y="2510471"/>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p>
        </p:txBody>
      </p:sp>
      <p:sp>
        <p:nvSpPr>
          <p:cNvPr id="14" name="Rectangle 13"/>
          <p:cNvSpPr/>
          <p:nvPr/>
        </p:nvSpPr>
        <p:spPr>
          <a:xfrm>
            <a:off x="2434399" y="2949676"/>
            <a:ext cx="201665" cy="18320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17" y="3662573"/>
            <a:ext cx="1549890" cy="253619"/>
          </a:xfrm>
          <a:prstGeom prst="rect">
            <a:avLst/>
          </a:prstGeom>
        </p:spPr>
      </p:pic>
      <p:sp>
        <p:nvSpPr>
          <p:cNvPr id="15" name="Down Arrow 14"/>
          <p:cNvSpPr/>
          <p:nvPr/>
        </p:nvSpPr>
        <p:spPr>
          <a:xfrm>
            <a:off x="1347048" y="2439089"/>
            <a:ext cx="205378" cy="32597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Down Arrow 15"/>
          <p:cNvSpPr/>
          <p:nvPr/>
        </p:nvSpPr>
        <p:spPr>
          <a:xfrm>
            <a:off x="1326573" y="3313240"/>
            <a:ext cx="205378" cy="32597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p:nvSpPr>
        <p:spPr>
          <a:xfrm>
            <a:off x="4265557" y="2933129"/>
            <a:ext cx="201665" cy="18320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sp>
        <p:nvSpPr>
          <p:cNvPr id="18" name="Rectangle 17"/>
          <p:cNvSpPr/>
          <p:nvPr/>
        </p:nvSpPr>
        <p:spPr>
          <a:xfrm>
            <a:off x="2434399" y="3189570"/>
            <a:ext cx="201665" cy="18320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sp>
        <p:nvSpPr>
          <p:cNvPr id="19" name="Rectangle 18"/>
          <p:cNvSpPr/>
          <p:nvPr/>
        </p:nvSpPr>
        <p:spPr>
          <a:xfrm>
            <a:off x="4265557" y="3196985"/>
            <a:ext cx="201665" cy="18320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7</a:t>
            </a:r>
          </a:p>
        </p:txBody>
      </p:sp>
      <p:pic>
        <p:nvPicPr>
          <p:cNvPr id="2" name="Picture 1"/>
          <p:cNvPicPr>
            <a:picLocks noChangeAspect="1"/>
          </p:cNvPicPr>
          <p:nvPr/>
        </p:nvPicPr>
        <p:blipFill rotWithShape="1">
          <a:blip r:embed="rId4"/>
          <a:srcRect l="15593" t="57243" r="74819" b="35904"/>
          <a:stretch/>
        </p:blipFill>
        <p:spPr>
          <a:xfrm>
            <a:off x="2569342" y="1642656"/>
            <a:ext cx="1557379" cy="716503"/>
          </a:xfrm>
          <a:prstGeom prst="rect">
            <a:avLst/>
          </a:prstGeom>
        </p:spPr>
      </p:pic>
      <p:sp>
        <p:nvSpPr>
          <p:cNvPr id="20" name="Rectangle 19"/>
          <p:cNvSpPr/>
          <p:nvPr/>
        </p:nvSpPr>
        <p:spPr>
          <a:xfrm>
            <a:off x="2350732" y="1892711"/>
            <a:ext cx="117082" cy="12580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21" name="Rectangle 20"/>
          <p:cNvSpPr/>
          <p:nvPr/>
        </p:nvSpPr>
        <p:spPr>
          <a:xfrm>
            <a:off x="2350732" y="2063030"/>
            <a:ext cx="117082" cy="12580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22" name="Rectangle 21"/>
          <p:cNvSpPr/>
          <p:nvPr/>
        </p:nvSpPr>
        <p:spPr>
          <a:xfrm>
            <a:off x="2350732" y="2233351"/>
            <a:ext cx="117082" cy="125809"/>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sp>
        <p:nvSpPr>
          <p:cNvPr id="23" name="Down Arrow 22"/>
          <p:cNvSpPr/>
          <p:nvPr/>
        </p:nvSpPr>
        <p:spPr>
          <a:xfrm rot="16200000" flipH="1">
            <a:off x="2528346" y="1890636"/>
            <a:ext cx="69118" cy="12995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Down Arrow 23"/>
          <p:cNvSpPr/>
          <p:nvPr/>
        </p:nvSpPr>
        <p:spPr>
          <a:xfrm rot="16200000" flipH="1">
            <a:off x="2528346" y="2060956"/>
            <a:ext cx="69118" cy="12995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Down Arrow 24"/>
          <p:cNvSpPr/>
          <p:nvPr/>
        </p:nvSpPr>
        <p:spPr>
          <a:xfrm rot="16200000" flipH="1">
            <a:off x="2528346" y="2231276"/>
            <a:ext cx="69118" cy="12995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p:nvSpPr>
        <p:spPr>
          <a:xfrm>
            <a:off x="2087125" y="4228909"/>
            <a:ext cx="117082" cy="12580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31" name="Rectangle 30"/>
          <p:cNvSpPr/>
          <p:nvPr/>
        </p:nvSpPr>
        <p:spPr>
          <a:xfrm>
            <a:off x="2087125" y="4450094"/>
            <a:ext cx="117082" cy="12580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32" name="Rectangle 31"/>
          <p:cNvSpPr/>
          <p:nvPr/>
        </p:nvSpPr>
        <p:spPr>
          <a:xfrm>
            <a:off x="2087125" y="4681534"/>
            <a:ext cx="117082" cy="125809"/>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sp>
        <p:nvSpPr>
          <p:cNvPr id="27" name="Down Arrow 26"/>
          <p:cNvSpPr/>
          <p:nvPr/>
        </p:nvSpPr>
        <p:spPr>
          <a:xfrm>
            <a:off x="3059514" y="2416953"/>
            <a:ext cx="205378" cy="32597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Down Arrow 27"/>
          <p:cNvSpPr/>
          <p:nvPr/>
        </p:nvSpPr>
        <p:spPr>
          <a:xfrm>
            <a:off x="3033439" y="3335513"/>
            <a:ext cx="231452" cy="72058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4208" y="4206625"/>
            <a:ext cx="2163769" cy="612749"/>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1525" y="1674350"/>
            <a:ext cx="2470161" cy="378701"/>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1525" y="3850737"/>
            <a:ext cx="2053371" cy="450740"/>
          </a:xfrm>
          <a:prstGeom prst="rect">
            <a:avLst/>
          </a:prstGeom>
        </p:spPr>
      </p:pic>
      <p:sp>
        <p:nvSpPr>
          <p:cNvPr id="35" name="Freeform 34"/>
          <p:cNvSpPr/>
          <p:nvPr/>
        </p:nvSpPr>
        <p:spPr>
          <a:xfrm>
            <a:off x="6128139" y="1820833"/>
            <a:ext cx="253387" cy="919805"/>
          </a:xfrm>
          <a:custGeom>
            <a:avLst/>
            <a:gdLst>
              <a:gd name="connsiteX0" fmla="*/ 9427 w 754145"/>
              <a:gd name="connsiteY0" fmla="*/ 999242 h 999242"/>
              <a:gd name="connsiteX1" fmla="*/ 0 w 754145"/>
              <a:gd name="connsiteY1" fmla="*/ 0 h 999242"/>
              <a:gd name="connsiteX2" fmla="*/ 754145 w 754145"/>
              <a:gd name="connsiteY2" fmla="*/ 0 h 999242"/>
            </a:gdLst>
            <a:ahLst/>
            <a:cxnLst>
              <a:cxn ang="0">
                <a:pos x="connsiteX0" y="connsiteY0"/>
              </a:cxn>
              <a:cxn ang="0">
                <a:pos x="connsiteX1" y="connsiteY1"/>
              </a:cxn>
              <a:cxn ang="0">
                <a:pos x="connsiteX2" y="connsiteY2"/>
              </a:cxn>
            </a:cxnLst>
            <a:rect l="l" t="t" r="r" b="b"/>
            <a:pathLst>
              <a:path w="754145" h="999242">
                <a:moveTo>
                  <a:pt x="9427" y="999242"/>
                </a:moveTo>
                <a:cubicBezTo>
                  <a:pt x="6285" y="666161"/>
                  <a:pt x="3142" y="333081"/>
                  <a:pt x="0" y="0"/>
                </a:cubicBezTo>
                <a:lnTo>
                  <a:pt x="754145" y="0"/>
                </a:lnTo>
              </a:path>
            </a:pathLst>
          </a:custGeom>
          <a:noFill/>
          <a:ln w="47625">
            <a:solidFill>
              <a:srgbClr val="FF0000"/>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eeform 35"/>
          <p:cNvSpPr/>
          <p:nvPr/>
        </p:nvSpPr>
        <p:spPr>
          <a:xfrm flipV="1">
            <a:off x="6029289" y="3270889"/>
            <a:ext cx="352236" cy="928920"/>
          </a:xfrm>
          <a:custGeom>
            <a:avLst/>
            <a:gdLst>
              <a:gd name="connsiteX0" fmla="*/ 9427 w 754145"/>
              <a:gd name="connsiteY0" fmla="*/ 999242 h 999242"/>
              <a:gd name="connsiteX1" fmla="*/ 0 w 754145"/>
              <a:gd name="connsiteY1" fmla="*/ 0 h 999242"/>
              <a:gd name="connsiteX2" fmla="*/ 754145 w 754145"/>
              <a:gd name="connsiteY2" fmla="*/ 0 h 999242"/>
            </a:gdLst>
            <a:ahLst/>
            <a:cxnLst>
              <a:cxn ang="0">
                <a:pos x="connsiteX0" y="connsiteY0"/>
              </a:cxn>
              <a:cxn ang="0">
                <a:pos x="connsiteX1" y="connsiteY1"/>
              </a:cxn>
              <a:cxn ang="0">
                <a:pos x="connsiteX2" y="connsiteY2"/>
              </a:cxn>
            </a:cxnLst>
            <a:rect l="l" t="t" r="r" b="b"/>
            <a:pathLst>
              <a:path w="754145" h="999242">
                <a:moveTo>
                  <a:pt x="9427" y="999242"/>
                </a:moveTo>
                <a:cubicBezTo>
                  <a:pt x="6285" y="666161"/>
                  <a:pt x="3142" y="333081"/>
                  <a:pt x="0" y="0"/>
                </a:cubicBezTo>
                <a:lnTo>
                  <a:pt x="754145" y="0"/>
                </a:lnTo>
              </a:path>
            </a:pathLst>
          </a:custGeom>
          <a:noFill/>
          <a:ln w="47625">
            <a:solidFill>
              <a:srgbClr val="FF0000"/>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Freeform 36"/>
          <p:cNvSpPr/>
          <p:nvPr/>
        </p:nvSpPr>
        <p:spPr>
          <a:xfrm flipV="1">
            <a:off x="6211575" y="3025273"/>
            <a:ext cx="169951" cy="942320"/>
          </a:xfrm>
          <a:custGeom>
            <a:avLst/>
            <a:gdLst>
              <a:gd name="connsiteX0" fmla="*/ 9427 w 754145"/>
              <a:gd name="connsiteY0" fmla="*/ 999242 h 999242"/>
              <a:gd name="connsiteX1" fmla="*/ 0 w 754145"/>
              <a:gd name="connsiteY1" fmla="*/ 0 h 999242"/>
              <a:gd name="connsiteX2" fmla="*/ 754145 w 754145"/>
              <a:gd name="connsiteY2" fmla="*/ 0 h 999242"/>
            </a:gdLst>
            <a:ahLst/>
            <a:cxnLst>
              <a:cxn ang="0">
                <a:pos x="connsiteX0" y="connsiteY0"/>
              </a:cxn>
              <a:cxn ang="0">
                <a:pos x="connsiteX1" y="connsiteY1"/>
              </a:cxn>
              <a:cxn ang="0">
                <a:pos x="connsiteX2" y="connsiteY2"/>
              </a:cxn>
            </a:cxnLst>
            <a:rect l="l" t="t" r="r" b="b"/>
            <a:pathLst>
              <a:path w="754145" h="999242">
                <a:moveTo>
                  <a:pt x="9427" y="999242"/>
                </a:moveTo>
                <a:cubicBezTo>
                  <a:pt x="6285" y="666161"/>
                  <a:pt x="3142" y="333081"/>
                  <a:pt x="0" y="0"/>
                </a:cubicBezTo>
                <a:lnTo>
                  <a:pt x="754145" y="0"/>
                </a:lnTo>
              </a:path>
            </a:pathLst>
          </a:custGeom>
          <a:noFill/>
          <a:ln w="47625">
            <a:solidFill>
              <a:srgbClr val="FF0000"/>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p:cNvSpPr txBox="1"/>
          <p:nvPr/>
        </p:nvSpPr>
        <p:spPr>
          <a:xfrm>
            <a:off x="6762815" y="2888110"/>
            <a:ext cx="2086525" cy="715581"/>
          </a:xfrm>
          <a:prstGeom prst="rect">
            <a:avLst/>
          </a:prstGeom>
          <a:solidFill>
            <a:schemeClr val="bg1"/>
          </a:solidFill>
          <a:ln>
            <a:solidFill>
              <a:srgbClr val="FF0000"/>
            </a:solidFill>
          </a:ln>
        </p:spPr>
        <p:txBody>
          <a:bodyPr wrap="square" rtlCol="0">
            <a:spAutoFit/>
          </a:bodyPr>
          <a:lstStyle/>
          <a:p>
            <a:r>
              <a:rPr lang="en-US" sz="1350" dirty="0">
                <a:solidFill>
                  <a:srgbClr val="FF0000"/>
                </a:solidFill>
              </a:rPr>
              <a:t>Before click this button, you must finish Step 3b </a:t>
            </a:r>
            <a:r>
              <a:rPr lang="en-US" sz="1350" dirty="0" smtClean="0">
                <a:solidFill>
                  <a:srgbClr val="FF0000"/>
                </a:solidFill>
              </a:rPr>
              <a:t>first.</a:t>
            </a:r>
            <a:endParaRPr lang="en-US" sz="1350" dirty="0">
              <a:solidFill>
                <a:srgbClr val="FF0000"/>
              </a:solidFill>
            </a:endParaRPr>
          </a:p>
        </p:txBody>
      </p:sp>
      <p:sp>
        <p:nvSpPr>
          <p:cNvPr id="39" name="Rectangle 38"/>
          <p:cNvSpPr/>
          <p:nvPr/>
        </p:nvSpPr>
        <p:spPr>
          <a:xfrm>
            <a:off x="6304479" y="1384873"/>
            <a:ext cx="359850" cy="20714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3b</a:t>
            </a:r>
          </a:p>
        </p:txBody>
      </p:sp>
      <p:sp>
        <p:nvSpPr>
          <p:cNvPr id="40" name="Rectangle 39"/>
          <p:cNvSpPr/>
          <p:nvPr/>
        </p:nvSpPr>
        <p:spPr>
          <a:xfrm>
            <a:off x="422950" y="3697778"/>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41" name="Rectangle 40"/>
          <p:cNvSpPr/>
          <p:nvPr/>
        </p:nvSpPr>
        <p:spPr>
          <a:xfrm>
            <a:off x="376912" y="2123689"/>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42" name="TextBox 41"/>
          <p:cNvSpPr txBox="1"/>
          <p:nvPr/>
        </p:nvSpPr>
        <p:spPr>
          <a:xfrm>
            <a:off x="2716217" y="1190156"/>
            <a:ext cx="1139749" cy="253916"/>
          </a:xfrm>
          <a:prstGeom prst="rect">
            <a:avLst/>
          </a:prstGeom>
          <a:noFill/>
          <a:ln>
            <a:solidFill>
              <a:schemeClr val="tx1"/>
            </a:solidFill>
          </a:ln>
        </p:spPr>
        <p:txBody>
          <a:bodyPr wrap="square" rtlCol="0">
            <a:spAutoFit/>
          </a:bodyPr>
          <a:lstStyle/>
          <a:p>
            <a:r>
              <a:rPr lang="en-US" sz="1050" dirty="0"/>
              <a:t>Select a variable</a:t>
            </a:r>
          </a:p>
        </p:txBody>
      </p:sp>
      <p:cxnSp>
        <p:nvCxnSpPr>
          <p:cNvPr id="7" name="Straight Arrow Connector 6"/>
          <p:cNvCxnSpPr/>
          <p:nvPr/>
        </p:nvCxnSpPr>
        <p:spPr>
          <a:xfrm flipH="1">
            <a:off x="3264891" y="1411929"/>
            <a:ext cx="15255" cy="54368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33857" y="3558827"/>
            <a:ext cx="1178996" cy="507831"/>
          </a:xfrm>
          <a:prstGeom prst="rect">
            <a:avLst/>
          </a:prstGeom>
          <a:solidFill>
            <a:schemeClr val="bg1"/>
          </a:solidFill>
          <a:ln>
            <a:solidFill>
              <a:srgbClr val="FF0000"/>
            </a:solidFill>
          </a:ln>
        </p:spPr>
        <p:txBody>
          <a:bodyPr wrap="square" rtlCol="0">
            <a:spAutoFit/>
          </a:bodyPr>
          <a:lstStyle/>
          <a:p>
            <a:r>
              <a:rPr lang="en-US" sz="1350" dirty="0" smtClean="0">
                <a:solidFill>
                  <a:srgbClr val="FF0000"/>
                </a:solidFill>
              </a:rPr>
              <a:t>Click 3 times in total</a:t>
            </a:r>
            <a:endParaRPr lang="en-US" sz="1350" dirty="0">
              <a:solidFill>
                <a:srgbClr val="FF0000"/>
              </a:solidFill>
            </a:endParaRPr>
          </a:p>
        </p:txBody>
      </p:sp>
    </p:spTree>
    <p:extLst>
      <p:ext uri="{BB962C8B-B14F-4D97-AF65-F5344CB8AC3E}">
        <p14:creationId xmlns:p14="http://schemas.microsoft.com/office/powerpoint/2010/main" val="426521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3"/>
          </p:nvPr>
        </p:nvSpPr>
        <p:spPr/>
        <p:txBody>
          <a:bodyPr/>
          <a:lstStyle/>
          <a:p>
            <a:endParaRPr lang="en-US"/>
          </a:p>
        </p:txBody>
      </p:sp>
      <p:sp>
        <p:nvSpPr>
          <p:cNvPr id="5" name="Title 3"/>
          <p:cNvSpPr>
            <a:spLocks noGrp="1"/>
          </p:cNvSpPr>
          <p:nvPr>
            <p:ph type="title" idx="4294967295"/>
          </p:nvPr>
        </p:nvSpPr>
        <p:spPr>
          <a:xfrm>
            <a:off x="346230" y="327168"/>
            <a:ext cx="8521700" cy="436562"/>
          </a:xfrm>
          <a:prstGeom prst="rect">
            <a:avLst/>
          </a:prstGeom>
        </p:spPr>
        <p:txBody>
          <a:bodyPr/>
          <a:lstStyle/>
          <a:p>
            <a:r>
              <a:rPr lang="en-US" dirty="0" err="1" smtClean="0"/>
              <a:t>Testpoint</a:t>
            </a:r>
            <a:r>
              <a:rPr lang="en-US" dirty="0" smtClean="0"/>
              <a:t>-checking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30" y="1121752"/>
            <a:ext cx="8304272" cy="4577158"/>
          </a:xfrm>
          <a:prstGeom prst="rect">
            <a:avLst/>
          </a:prstGeom>
        </p:spPr>
      </p:pic>
      <p:sp>
        <p:nvSpPr>
          <p:cNvPr id="78" name="Rectangle 77"/>
          <p:cNvSpPr/>
          <p:nvPr/>
        </p:nvSpPr>
        <p:spPr>
          <a:xfrm>
            <a:off x="346230" y="1114681"/>
            <a:ext cx="2906018" cy="4577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3252248" y="1108344"/>
            <a:ext cx="2906018" cy="4577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6158266" y="1109077"/>
            <a:ext cx="2492236" cy="4577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p:cNvSpPr/>
          <p:nvPr/>
        </p:nvSpPr>
        <p:spPr>
          <a:xfrm>
            <a:off x="659179" y="5142586"/>
            <a:ext cx="2289053" cy="1851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Check P points</a:t>
            </a:r>
          </a:p>
        </p:txBody>
      </p:sp>
      <p:sp>
        <p:nvSpPr>
          <p:cNvPr id="82" name="Rectangle 81"/>
          <p:cNvSpPr/>
          <p:nvPr/>
        </p:nvSpPr>
        <p:spPr>
          <a:xfrm>
            <a:off x="3556264" y="5142586"/>
            <a:ext cx="2289053" cy="1851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Check O points</a:t>
            </a:r>
          </a:p>
        </p:txBody>
      </p:sp>
      <p:sp>
        <p:nvSpPr>
          <p:cNvPr id="83" name="Rectangle 82"/>
          <p:cNvSpPr/>
          <p:nvPr/>
        </p:nvSpPr>
        <p:spPr>
          <a:xfrm>
            <a:off x="6259858" y="5142586"/>
            <a:ext cx="2289053" cy="1851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Check S points</a:t>
            </a:r>
          </a:p>
        </p:txBody>
      </p:sp>
      <p:sp>
        <p:nvSpPr>
          <p:cNvPr id="26" name="Oval 25"/>
          <p:cNvSpPr/>
          <p:nvPr/>
        </p:nvSpPr>
        <p:spPr>
          <a:xfrm>
            <a:off x="1930138" y="1228235"/>
            <a:ext cx="553647" cy="2604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Oval 83"/>
          <p:cNvSpPr/>
          <p:nvPr/>
        </p:nvSpPr>
        <p:spPr>
          <a:xfrm>
            <a:off x="4836156" y="1228234"/>
            <a:ext cx="553647" cy="2604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TextBox 85"/>
          <p:cNvSpPr txBox="1"/>
          <p:nvPr/>
        </p:nvSpPr>
        <p:spPr>
          <a:xfrm>
            <a:off x="6414496" y="521403"/>
            <a:ext cx="2134415" cy="300082"/>
          </a:xfrm>
          <a:prstGeom prst="rect">
            <a:avLst/>
          </a:prstGeom>
          <a:noFill/>
          <a:ln>
            <a:solidFill>
              <a:schemeClr val="tx1"/>
            </a:solidFill>
          </a:ln>
        </p:spPr>
        <p:txBody>
          <a:bodyPr wrap="square" rtlCol="0">
            <a:spAutoFit/>
          </a:bodyPr>
          <a:lstStyle/>
          <a:p>
            <a:r>
              <a:rPr lang="en-US" sz="1350" dirty="0"/>
              <a:t>When coming to the step 3a</a:t>
            </a:r>
          </a:p>
        </p:txBody>
      </p:sp>
    </p:spTree>
    <p:extLst>
      <p:ext uri="{BB962C8B-B14F-4D97-AF65-F5344CB8AC3E}">
        <p14:creationId xmlns:p14="http://schemas.microsoft.com/office/powerpoint/2010/main" val="54021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idx="4294967295"/>
          </p:nvPr>
        </p:nvSpPr>
        <p:spPr>
          <a:xfrm>
            <a:off x="346228" y="269523"/>
            <a:ext cx="8521700" cy="436563"/>
          </a:xfrm>
          <a:prstGeom prst="rect">
            <a:avLst/>
          </a:prstGeom>
        </p:spPr>
        <p:txBody>
          <a:bodyPr/>
          <a:lstStyle/>
          <a:p>
            <a:r>
              <a:rPr lang="en-US" dirty="0" smtClean="0"/>
              <a:t>Data Processing</a:t>
            </a:r>
            <a:endParaRPr lang="en-US" dirty="0"/>
          </a:p>
        </p:txBody>
      </p:sp>
      <p:pic>
        <p:nvPicPr>
          <p:cNvPr id="18" name="Picture 17"/>
          <p:cNvPicPr>
            <a:picLocks noChangeAspect="1"/>
          </p:cNvPicPr>
          <p:nvPr/>
        </p:nvPicPr>
        <p:blipFill>
          <a:blip r:embed="rId2"/>
          <a:stretch>
            <a:fillRect/>
          </a:stretch>
        </p:blipFill>
        <p:spPr>
          <a:xfrm>
            <a:off x="417250" y="876862"/>
            <a:ext cx="6787299" cy="4535094"/>
          </a:xfrm>
          <a:prstGeom prst="rect">
            <a:avLst/>
          </a:prstGeom>
        </p:spPr>
      </p:pic>
      <p:sp>
        <p:nvSpPr>
          <p:cNvPr id="19" name="TextBox 18"/>
          <p:cNvSpPr txBox="1"/>
          <p:nvPr/>
        </p:nvSpPr>
        <p:spPr>
          <a:xfrm>
            <a:off x="6626690" y="435854"/>
            <a:ext cx="2134415" cy="300082"/>
          </a:xfrm>
          <a:prstGeom prst="rect">
            <a:avLst/>
          </a:prstGeom>
          <a:noFill/>
          <a:ln>
            <a:solidFill>
              <a:schemeClr val="tx1"/>
            </a:solidFill>
          </a:ln>
        </p:spPr>
        <p:txBody>
          <a:bodyPr wrap="square" rtlCol="0">
            <a:spAutoFit/>
          </a:bodyPr>
          <a:lstStyle/>
          <a:p>
            <a:r>
              <a:rPr lang="en-US" sz="1350" dirty="0"/>
              <a:t>When coming to the step 4</a:t>
            </a:r>
          </a:p>
        </p:txBody>
      </p:sp>
      <p:sp>
        <p:nvSpPr>
          <p:cNvPr id="28" name="Rectangle 27"/>
          <p:cNvSpPr/>
          <p:nvPr/>
        </p:nvSpPr>
        <p:spPr>
          <a:xfrm>
            <a:off x="417251" y="876863"/>
            <a:ext cx="4065515" cy="436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p:nvSpPr>
        <p:spPr>
          <a:xfrm>
            <a:off x="417249" y="1442120"/>
            <a:ext cx="5472467" cy="3969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p:nvSpPr>
        <p:spPr>
          <a:xfrm>
            <a:off x="6306852" y="1442120"/>
            <a:ext cx="841343" cy="3969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p:nvSpPr>
        <p:spPr>
          <a:xfrm>
            <a:off x="479033" y="939190"/>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32" name="Rectangle 31"/>
          <p:cNvSpPr/>
          <p:nvPr/>
        </p:nvSpPr>
        <p:spPr>
          <a:xfrm>
            <a:off x="1517412" y="939190"/>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33" name="Rectangle 32"/>
          <p:cNvSpPr/>
          <p:nvPr/>
        </p:nvSpPr>
        <p:spPr>
          <a:xfrm>
            <a:off x="2555793" y="883140"/>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p>
        </p:txBody>
      </p:sp>
      <p:sp>
        <p:nvSpPr>
          <p:cNvPr id="34" name="Rectangle 33"/>
          <p:cNvSpPr/>
          <p:nvPr/>
        </p:nvSpPr>
        <p:spPr>
          <a:xfrm>
            <a:off x="2555793" y="1122398"/>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p>
        </p:txBody>
      </p:sp>
      <p:sp>
        <p:nvSpPr>
          <p:cNvPr id="35" name="Rectangle 34"/>
          <p:cNvSpPr/>
          <p:nvPr/>
        </p:nvSpPr>
        <p:spPr>
          <a:xfrm>
            <a:off x="3515374" y="1003267"/>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36" name="Rectangle 35"/>
          <p:cNvSpPr/>
          <p:nvPr/>
        </p:nvSpPr>
        <p:spPr>
          <a:xfrm>
            <a:off x="6626690" y="1723972"/>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38" name="TextBox 37"/>
          <p:cNvSpPr txBox="1"/>
          <p:nvPr/>
        </p:nvSpPr>
        <p:spPr>
          <a:xfrm>
            <a:off x="1719077" y="2488382"/>
            <a:ext cx="2703328" cy="300082"/>
          </a:xfrm>
          <a:prstGeom prst="rect">
            <a:avLst/>
          </a:prstGeom>
          <a:solidFill>
            <a:schemeClr val="bg1">
              <a:alpha val="90000"/>
            </a:schemeClr>
          </a:solidFill>
          <a:ln>
            <a:solidFill>
              <a:srgbClr val="FF0000"/>
            </a:solidFill>
          </a:ln>
        </p:spPr>
        <p:txBody>
          <a:bodyPr wrap="square" rtlCol="0">
            <a:spAutoFit/>
          </a:bodyPr>
          <a:lstStyle/>
          <a:p>
            <a:r>
              <a:rPr lang="en-US" sz="1350" dirty="0">
                <a:solidFill>
                  <a:srgbClr val="FF0000"/>
                </a:solidFill>
              </a:rPr>
              <a:t>Highlight the data less than 0.01</a:t>
            </a:r>
          </a:p>
        </p:txBody>
      </p:sp>
      <p:sp>
        <p:nvSpPr>
          <p:cNvPr id="37" name="Rectangle 36"/>
          <p:cNvSpPr/>
          <p:nvPr/>
        </p:nvSpPr>
        <p:spPr>
          <a:xfrm>
            <a:off x="1461057" y="2535277"/>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39" name="TextBox 38"/>
          <p:cNvSpPr txBox="1"/>
          <p:nvPr/>
        </p:nvSpPr>
        <p:spPr>
          <a:xfrm>
            <a:off x="7260112" y="1618871"/>
            <a:ext cx="1356186" cy="923330"/>
          </a:xfrm>
          <a:prstGeom prst="rect">
            <a:avLst/>
          </a:prstGeom>
          <a:solidFill>
            <a:schemeClr val="bg1">
              <a:alpha val="90000"/>
            </a:schemeClr>
          </a:solidFill>
          <a:ln>
            <a:solidFill>
              <a:srgbClr val="FF0000"/>
            </a:solidFill>
          </a:ln>
        </p:spPr>
        <p:txBody>
          <a:bodyPr wrap="square" rtlCol="0">
            <a:spAutoFit/>
          </a:bodyPr>
          <a:lstStyle/>
          <a:p>
            <a:r>
              <a:rPr lang="en-US" sz="1350" dirty="0">
                <a:solidFill>
                  <a:srgbClr val="FF0000"/>
                </a:solidFill>
              </a:rPr>
              <a:t>Calculate the Combined VR in various wind directions</a:t>
            </a:r>
          </a:p>
        </p:txBody>
      </p:sp>
    </p:spTree>
    <p:extLst>
      <p:ext uri="{BB962C8B-B14F-4D97-AF65-F5344CB8AC3E}">
        <p14:creationId xmlns:p14="http://schemas.microsoft.com/office/powerpoint/2010/main" val="335561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99" y="1023011"/>
            <a:ext cx="4973288" cy="2732067"/>
          </a:xfrm>
          <a:prstGeom prst="rect">
            <a:avLst/>
          </a:prstGeom>
        </p:spPr>
      </p:pic>
      <p:sp>
        <p:nvSpPr>
          <p:cNvPr id="22" name="Rectangle 21"/>
          <p:cNvSpPr/>
          <p:nvPr/>
        </p:nvSpPr>
        <p:spPr>
          <a:xfrm>
            <a:off x="813619" y="1174897"/>
            <a:ext cx="548303" cy="393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p:nvSpPr>
        <p:spPr>
          <a:xfrm>
            <a:off x="712787" y="1456123"/>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p>
        </p:txBody>
      </p:sp>
      <p:sp>
        <p:nvSpPr>
          <p:cNvPr id="24" name="Rectangle 23"/>
          <p:cNvSpPr/>
          <p:nvPr/>
        </p:nvSpPr>
        <p:spPr>
          <a:xfrm>
            <a:off x="3189173" y="1166019"/>
            <a:ext cx="548303" cy="393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453" y="449496"/>
            <a:ext cx="3500360" cy="4807333"/>
          </a:xfrm>
          <a:prstGeom prst="rect">
            <a:avLst/>
          </a:prstGeom>
        </p:spPr>
      </p:pic>
      <p:sp>
        <p:nvSpPr>
          <p:cNvPr id="25" name="Rectangle 24"/>
          <p:cNvSpPr/>
          <p:nvPr/>
        </p:nvSpPr>
        <p:spPr>
          <a:xfrm>
            <a:off x="914451" y="2638139"/>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26" name="Rectangle 25"/>
          <p:cNvSpPr/>
          <p:nvPr/>
        </p:nvSpPr>
        <p:spPr>
          <a:xfrm>
            <a:off x="5401620" y="449496"/>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27" name="Rectangle 26"/>
          <p:cNvSpPr/>
          <p:nvPr/>
        </p:nvSpPr>
        <p:spPr>
          <a:xfrm>
            <a:off x="164484" y="1787757"/>
            <a:ext cx="1529732" cy="19499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p:nvSpPr>
        <p:spPr>
          <a:xfrm>
            <a:off x="5325188" y="385865"/>
            <a:ext cx="3677625" cy="48709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p:cNvSpPr txBox="1"/>
          <p:nvPr/>
        </p:nvSpPr>
        <p:spPr>
          <a:xfrm>
            <a:off x="258050" y="3413792"/>
            <a:ext cx="1342598" cy="300082"/>
          </a:xfrm>
          <a:prstGeom prst="rect">
            <a:avLst/>
          </a:prstGeom>
          <a:solidFill>
            <a:schemeClr val="bg1">
              <a:alpha val="90000"/>
            </a:schemeClr>
          </a:solidFill>
          <a:ln>
            <a:solidFill>
              <a:srgbClr val="FF0000"/>
            </a:solidFill>
          </a:ln>
        </p:spPr>
        <p:txBody>
          <a:bodyPr wrap="square" rtlCol="0">
            <a:spAutoFit/>
          </a:bodyPr>
          <a:lstStyle/>
          <a:p>
            <a:pPr algn="ctr"/>
            <a:r>
              <a:rPr lang="en-US" sz="1350" dirty="0">
                <a:solidFill>
                  <a:srgbClr val="FF0000"/>
                </a:solidFill>
              </a:rPr>
              <a:t>Summary</a:t>
            </a:r>
          </a:p>
        </p:txBody>
      </p:sp>
      <p:sp>
        <p:nvSpPr>
          <p:cNvPr id="43" name="TextBox 42"/>
          <p:cNvSpPr txBox="1"/>
          <p:nvPr/>
        </p:nvSpPr>
        <p:spPr>
          <a:xfrm>
            <a:off x="6581334" y="2373964"/>
            <a:ext cx="1342598" cy="507831"/>
          </a:xfrm>
          <a:prstGeom prst="rect">
            <a:avLst/>
          </a:prstGeom>
          <a:solidFill>
            <a:schemeClr val="bg1">
              <a:alpha val="90000"/>
            </a:schemeClr>
          </a:solidFill>
          <a:ln>
            <a:solidFill>
              <a:srgbClr val="FF0000"/>
            </a:solidFill>
          </a:ln>
        </p:spPr>
        <p:txBody>
          <a:bodyPr wrap="square" rtlCol="0">
            <a:spAutoFit/>
          </a:bodyPr>
          <a:lstStyle/>
          <a:p>
            <a:pPr algn="ctr"/>
            <a:r>
              <a:rPr lang="en-US" sz="1350" dirty="0">
                <a:solidFill>
                  <a:srgbClr val="FF0000"/>
                </a:solidFill>
              </a:rPr>
              <a:t>More Details for Checking </a:t>
            </a:r>
          </a:p>
        </p:txBody>
      </p:sp>
      <p:sp>
        <p:nvSpPr>
          <p:cNvPr id="4" name="Text Placeholder 3"/>
          <p:cNvSpPr>
            <a:spLocks noGrp="1"/>
          </p:cNvSpPr>
          <p:nvPr>
            <p:ph type="body" sz="quarter" idx="33"/>
          </p:nvPr>
        </p:nvSpPr>
        <p:spPr/>
        <p:txBody>
          <a:bodyPr/>
          <a:lstStyle/>
          <a:p>
            <a:endParaRPr lang="en-US"/>
          </a:p>
        </p:txBody>
      </p:sp>
      <p:sp>
        <p:nvSpPr>
          <p:cNvPr id="16" name="Title 3"/>
          <p:cNvSpPr txBox="1">
            <a:spLocks/>
          </p:cNvSpPr>
          <p:nvPr/>
        </p:nvSpPr>
        <p:spPr>
          <a:xfrm>
            <a:off x="346228" y="269523"/>
            <a:ext cx="8521700" cy="436563"/>
          </a:xfrm>
          <a:prstGeom prst="rect">
            <a:avLst/>
          </a:prstGeom>
        </p:spPr>
        <p:txBody>
          <a:bodyPr/>
          <a:lstStyle>
            <a:lvl1pPr marL="0" indent="0" algn="l" defTabSz="673491" rtl="0" eaLnBrk="1" latinLnBrk="0" hangingPunct="1">
              <a:lnSpc>
                <a:spcPct val="85000"/>
              </a:lnSpc>
              <a:spcBef>
                <a:spcPts val="147"/>
              </a:spcBef>
              <a:buNone/>
              <a:defRPr sz="2925" kern="1200">
                <a:solidFill>
                  <a:schemeClr val="tx1"/>
                </a:solidFill>
                <a:latin typeface="+mn-lt"/>
                <a:ea typeface="+mj-ea"/>
                <a:cs typeface="+mj-cs"/>
              </a:defRPr>
            </a:lvl1pPr>
          </a:lstStyle>
          <a:p>
            <a:r>
              <a:rPr lang="en-US" dirty="0" smtClean="0"/>
              <a:t>Data Processing</a:t>
            </a:r>
            <a:endParaRPr lang="en-US" dirty="0"/>
          </a:p>
        </p:txBody>
      </p:sp>
      <p:sp>
        <p:nvSpPr>
          <p:cNvPr id="20" name="Rectangle 19"/>
          <p:cNvSpPr/>
          <p:nvPr/>
        </p:nvSpPr>
        <p:spPr>
          <a:xfrm>
            <a:off x="712786" y="1174897"/>
            <a:ext cx="201665" cy="1832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p>
        </p:txBody>
      </p:sp>
    </p:spTree>
    <p:extLst>
      <p:ext uri="{BB962C8B-B14F-4D97-AF65-F5344CB8AC3E}">
        <p14:creationId xmlns:p14="http://schemas.microsoft.com/office/powerpoint/2010/main" val="244119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3"/>
          </p:nvPr>
        </p:nvSpPr>
        <p:spPr/>
        <p:txBody>
          <a:bodyPr/>
          <a:lstStyle/>
          <a:p>
            <a:endParaRPr lang="en-US"/>
          </a:p>
        </p:txBody>
      </p:sp>
      <p:sp>
        <p:nvSpPr>
          <p:cNvPr id="6" name="Title 5"/>
          <p:cNvSpPr>
            <a:spLocks noGrp="1"/>
          </p:cNvSpPr>
          <p:nvPr>
            <p:ph type="title" idx="4294967295"/>
          </p:nvPr>
        </p:nvSpPr>
        <p:spPr>
          <a:xfrm>
            <a:off x="4134313" y="2738793"/>
            <a:ext cx="1334332" cy="512763"/>
          </a:xfrm>
          <a:prstGeom prst="rect">
            <a:avLst/>
          </a:prstGeom>
        </p:spPr>
        <p:txBody>
          <a:bodyPr/>
          <a:lstStyle/>
          <a:p>
            <a:r>
              <a:rPr lang="en-US" sz="3000" dirty="0"/>
              <a:t>End</a:t>
            </a:r>
          </a:p>
        </p:txBody>
      </p:sp>
    </p:spTree>
    <p:extLst>
      <p:ext uri="{BB962C8B-B14F-4D97-AF65-F5344CB8AC3E}">
        <p14:creationId xmlns:p14="http://schemas.microsoft.com/office/powerpoint/2010/main" val="6307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912" y="410005"/>
            <a:ext cx="8146633" cy="471344"/>
          </a:xfrm>
        </p:spPr>
        <p:txBody>
          <a:bodyPr/>
          <a:lstStyle/>
          <a:p>
            <a:r>
              <a:rPr lang="en-US" sz="3000" dirty="0"/>
              <a:t>Contents</a:t>
            </a:r>
          </a:p>
        </p:txBody>
      </p:sp>
      <p:sp>
        <p:nvSpPr>
          <p:cNvPr id="7" name="Text Placeholder 6"/>
          <p:cNvSpPr>
            <a:spLocks noGrp="1"/>
          </p:cNvSpPr>
          <p:nvPr>
            <p:ph type="body" sz="quarter" idx="4294967295"/>
          </p:nvPr>
        </p:nvSpPr>
        <p:spPr>
          <a:xfrm>
            <a:off x="433912" y="1014514"/>
            <a:ext cx="8789987" cy="258763"/>
          </a:xfrm>
          <a:prstGeom prst="rect">
            <a:avLst/>
          </a:prstGeom>
        </p:spPr>
        <p:txBody>
          <a:bodyPr/>
          <a:lstStyle/>
          <a:p>
            <a:pPr algn="just"/>
            <a:r>
              <a:rPr lang="en-US" sz="2200" dirty="0"/>
              <a:t>Introduction</a:t>
            </a:r>
          </a:p>
          <a:p>
            <a:r>
              <a:rPr lang="en-US" sz="2200" dirty="0"/>
              <a:t>Key functions of the program</a:t>
            </a:r>
          </a:p>
          <a:p>
            <a:r>
              <a:rPr lang="en-US" sz="2200" dirty="0"/>
              <a:t>Instructions for the program</a:t>
            </a:r>
          </a:p>
          <a:p>
            <a:endParaRPr lang="en-US" sz="1500" dirty="0"/>
          </a:p>
        </p:txBody>
      </p:sp>
      <p:sp>
        <p:nvSpPr>
          <p:cNvPr id="2" name="Rectangle 1"/>
          <p:cNvSpPr/>
          <p:nvPr/>
        </p:nvSpPr>
        <p:spPr>
          <a:xfrm>
            <a:off x="727041" y="2010952"/>
            <a:ext cx="5896679" cy="1938992"/>
          </a:xfrm>
          <a:prstGeom prst="rect">
            <a:avLst/>
          </a:prstGeom>
        </p:spPr>
        <p:txBody>
          <a:bodyPr wrap="none">
            <a:spAutoFit/>
          </a:bodyPr>
          <a:lstStyle/>
          <a:p>
            <a:pPr marL="214313" indent="-214313">
              <a:buFont typeface="Arial" panose="020B0604020202020204" pitchFamily="34" charset="0"/>
              <a:buChar char="•"/>
            </a:pPr>
            <a:r>
              <a:rPr lang="en-US" sz="2000" dirty="0"/>
              <a:t>Input the case parameters</a:t>
            </a:r>
          </a:p>
          <a:p>
            <a:pPr marL="214313" indent="-214313">
              <a:buFont typeface="Arial" panose="020B0604020202020204" pitchFamily="34" charset="0"/>
              <a:buChar char="•"/>
            </a:pPr>
            <a:r>
              <a:rPr lang="en-US" sz="2000" dirty="0"/>
              <a:t>Input the wind parameters</a:t>
            </a:r>
          </a:p>
          <a:p>
            <a:pPr marL="214313" indent="-214313">
              <a:buFont typeface="Arial" panose="020B0604020202020204" pitchFamily="34" charset="0"/>
              <a:buChar char="•"/>
            </a:pPr>
            <a:r>
              <a:rPr lang="en-US" sz="2000" dirty="0"/>
              <a:t>Input the information for Focus Areas and Test Points</a:t>
            </a:r>
          </a:p>
          <a:p>
            <a:pPr marL="214313" indent="-214313">
              <a:buFont typeface="Arial" panose="020B0604020202020204" pitchFamily="34" charset="0"/>
              <a:buChar char="•"/>
            </a:pPr>
            <a:r>
              <a:rPr lang="en-US" sz="2000" dirty="0"/>
              <a:t>Working Procedure</a:t>
            </a:r>
          </a:p>
          <a:p>
            <a:pPr marL="214313" indent="-214313">
              <a:buFont typeface="Arial" panose="020B0604020202020204" pitchFamily="34" charset="0"/>
              <a:buChar char="•"/>
            </a:pPr>
            <a:r>
              <a:rPr lang="en-US" sz="2000" dirty="0" err="1"/>
              <a:t>Testpoint</a:t>
            </a:r>
            <a:r>
              <a:rPr lang="en-US" sz="2000" dirty="0"/>
              <a:t>-checking</a:t>
            </a:r>
          </a:p>
          <a:p>
            <a:pPr marL="214313" indent="-214313">
              <a:buFont typeface="Arial" panose="020B0604020202020204" pitchFamily="34" charset="0"/>
              <a:buChar char="•"/>
            </a:pPr>
            <a:r>
              <a:rPr lang="en-US" sz="2000" dirty="0"/>
              <a:t>Data Processing</a:t>
            </a:r>
          </a:p>
        </p:txBody>
      </p:sp>
    </p:spTree>
    <p:extLst>
      <p:ext uri="{BB962C8B-B14F-4D97-AF65-F5344CB8AC3E}">
        <p14:creationId xmlns:p14="http://schemas.microsoft.com/office/powerpoint/2010/main" val="373741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33"/>
          </p:nvPr>
        </p:nvSpPr>
        <p:spPr>
          <a:xfrm>
            <a:off x="458957" y="718344"/>
            <a:ext cx="8241159" cy="5024761"/>
          </a:xfrm>
          <a:prstGeom prst="rect">
            <a:avLst/>
          </a:prstGeom>
        </p:spPr>
        <p:txBody>
          <a:bodyPr/>
          <a:lstStyle/>
          <a:p>
            <a:pPr marL="342900" indent="-342900" algn="just">
              <a:lnSpc>
                <a:spcPts val="2000"/>
              </a:lnSpc>
              <a:buFont typeface="Arial" panose="020B0604020202020204" pitchFamily="34" charset="0"/>
              <a:buChar char="•"/>
            </a:pPr>
            <a:r>
              <a:rPr lang="en-US" sz="2000" dirty="0">
                <a:solidFill>
                  <a:schemeClr val="tx1"/>
                </a:solidFill>
              </a:rPr>
              <a:t>In a traditional method, when working on an AVA project, we need using loads of scripts to output or export result data from </a:t>
            </a:r>
            <a:r>
              <a:rPr lang="en-US" sz="2000" dirty="0" err="1">
                <a:solidFill>
                  <a:schemeClr val="tx1"/>
                </a:solidFill>
              </a:rPr>
              <a:t>Ensight</a:t>
            </a:r>
            <a:r>
              <a:rPr lang="en-US" sz="2000" dirty="0">
                <a:solidFill>
                  <a:schemeClr val="tx1"/>
                </a:solidFill>
              </a:rPr>
              <a:t> after getting the simulation cases. The results we want normally can be classified  by three parts, VR </a:t>
            </a:r>
            <a:r>
              <a:rPr lang="en-US" sz="2000" dirty="0" err="1">
                <a:solidFill>
                  <a:schemeClr val="tx1"/>
                </a:solidFill>
              </a:rPr>
              <a:t>testpoints</a:t>
            </a:r>
            <a:r>
              <a:rPr lang="en-US" sz="2000" dirty="0">
                <a:solidFill>
                  <a:schemeClr val="tx1"/>
                </a:solidFill>
              </a:rPr>
              <a:t>, contour plots and vector plots respectively. </a:t>
            </a:r>
          </a:p>
          <a:p>
            <a:pPr marL="342900" indent="-342900" algn="just">
              <a:lnSpc>
                <a:spcPts val="2000"/>
              </a:lnSpc>
              <a:buFont typeface="Arial" panose="020B0604020202020204" pitchFamily="34" charset="0"/>
              <a:buChar char="•"/>
            </a:pPr>
            <a:endParaRPr lang="en-US" sz="2000" dirty="0">
              <a:solidFill>
                <a:schemeClr val="tx1"/>
              </a:solidFill>
            </a:endParaRPr>
          </a:p>
          <a:p>
            <a:pPr marL="342900" indent="-342900" algn="just">
              <a:lnSpc>
                <a:spcPts val="2000"/>
              </a:lnSpc>
              <a:buFont typeface="Arial" panose="020B0604020202020204" pitchFamily="34" charset="0"/>
              <a:buChar char="•"/>
            </a:pPr>
            <a:r>
              <a:rPr lang="en-US" sz="2000" dirty="0">
                <a:solidFill>
                  <a:schemeClr val="tx1"/>
                </a:solidFill>
              </a:rPr>
              <a:t>However, we have to modify the scripts every time for different projects as the wind directions and the </a:t>
            </a:r>
            <a:r>
              <a:rPr lang="en-US" sz="2000" dirty="0" err="1">
                <a:solidFill>
                  <a:schemeClr val="tx1"/>
                </a:solidFill>
              </a:rPr>
              <a:t>testpoints</a:t>
            </a:r>
            <a:r>
              <a:rPr lang="en-US" sz="2000" dirty="0">
                <a:solidFill>
                  <a:schemeClr val="tx1"/>
                </a:solidFill>
              </a:rPr>
              <a:t> are different. Editing such scripts manually is very </a:t>
            </a:r>
            <a:r>
              <a:rPr lang="en-US" sz="2000" dirty="0" smtClean="0">
                <a:solidFill>
                  <a:schemeClr val="tx1"/>
                </a:solidFill>
              </a:rPr>
              <a:t>dull, time-consuming and prone to errors. </a:t>
            </a:r>
            <a:endParaRPr lang="en-US" sz="2000" dirty="0">
              <a:solidFill>
                <a:schemeClr val="tx1"/>
              </a:solidFill>
            </a:endParaRPr>
          </a:p>
          <a:p>
            <a:pPr marL="342900" indent="-342900" algn="just">
              <a:lnSpc>
                <a:spcPts val="2000"/>
              </a:lnSpc>
              <a:buFont typeface="Arial" panose="020B0604020202020204" pitchFamily="34" charset="0"/>
              <a:buChar char="•"/>
            </a:pPr>
            <a:endParaRPr lang="en-US" sz="2000" dirty="0">
              <a:solidFill>
                <a:schemeClr val="tx1"/>
              </a:solidFill>
            </a:endParaRPr>
          </a:p>
          <a:p>
            <a:pPr marL="342900" indent="-342900" algn="just">
              <a:lnSpc>
                <a:spcPts val="2000"/>
              </a:lnSpc>
              <a:buFont typeface="Arial" panose="020B0604020202020204" pitchFamily="34" charset="0"/>
              <a:buChar char="•"/>
            </a:pPr>
            <a:r>
              <a:rPr lang="en-US" sz="2000" dirty="0">
                <a:solidFill>
                  <a:schemeClr val="tx1"/>
                </a:solidFill>
              </a:rPr>
              <a:t>Therefore, as for this reason, a new program for the post-CFD data processing of AVA project is developed, which can solve the aforesaid problem easily and streamline our work.</a:t>
            </a:r>
          </a:p>
          <a:p>
            <a:pPr marL="342900" indent="-342900" algn="just">
              <a:lnSpc>
                <a:spcPts val="2000"/>
              </a:lnSpc>
              <a:buFont typeface="Arial" panose="020B0604020202020204" pitchFamily="34" charset="0"/>
              <a:buChar char="•"/>
            </a:pPr>
            <a:endParaRPr lang="en-US" sz="2000" dirty="0">
              <a:solidFill>
                <a:schemeClr val="tx1"/>
              </a:solidFill>
            </a:endParaRPr>
          </a:p>
          <a:p>
            <a:pPr marL="342900" indent="-342900" algn="just">
              <a:lnSpc>
                <a:spcPts val="2000"/>
              </a:lnSpc>
              <a:buFont typeface="Arial" panose="020B0604020202020204" pitchFamily="34" charset="0"/>
              <a:buChar char="•"/>
            </a:pPr>
            <a:r>
              <a:rPr lang="en-US" sz="2000" dirty="0" smtClean="0">
                <a:solidFill>
                  <a:schemeClr val="tx1"/>
                </a:solidFill>
              </a:rPr>
              <a:t>This </a:t>
            </a:r>
            <a:r>
              <a:rPr lang="en-US" sz="2000" dirty="0">
                <a:solidFill>
                  <a:schemeClr val="tx1"/>
                </a:solidFill>
              </a:rPr>
              <a:t>program is designed to create scripts by Excel which can connect to </a:t>
            </a:r>
            <a:r>
              <a:rPr lang="en-US" sz="2000" dirty="0" err="1">
                <a:solidFill>
                  <a:schemeClr val="tx1"/>
                </a:solidFill>
              </a:rPr>
              <a:t>Ensight</a:t>
            </a:r>
            <a:r>
              <a:rPr lang="en-US" sz="2000" dirty="0">
                <a:solidFill>
                  <a:schemeClr val="tx1"/>
                </a:solidFill>
              </a:rPr>
              <a:t> perfectly and it also can load the data exported from </a:t>
            </a:r>
            <a:r>
              <a:rPr lang="en-US" sz="2000" dirty="0" err="1">
                <a:solidFill>
                  <a:schemeClr val="tx1"/>
                </a:solidFill>
              </a:rPr>
              <a:t>Ensight</a:t>
            </a:r>
            <a:r>
              <a:rPr lang="en-US" sz="2000" dirty="0">
                <a:solidFill>
                  <a:schemeClr val="tx1"/>
                </a:solidFill>
              </a:rPr>
              <a:t>. So by using this new method, what you need to do is just input some key parameters and several clicks and your work is done.</a:t>
            </a:r>
          </a:p>
        </p:txBody>
      </p:sp>
      <p:sp>
        <p:nvSpPr>
          <p:cNvPr id="6" name="Title 5"/>
          <p:cNvSpPr>
            <a:spLocks noGrp="1"/>
          </p:cNvSpPr>
          <p:nvPr>
            <p:ph type="title" idx="4294967295"/>
          </p:nvPr>
        </p:nvSpPr>
        <p:spPr>
          <a:xfrm>
            <a:off x="352425" y="376238"/>
            <a:ext cx="8791575" cy="684212"/>
          </a:xfrm>
          <a:prstGeom prst="rect">
            <a:avLst/>
          </a:prstGeom>
        </p:spPr>
        <p:txBody>
          <a:bodyPr/>
          <a:lstStyle/>
          <a:p>
            <a:r>
              <a:rPr lang="en-US" sz="3000" dirty="0"/>
              <a:t>Introduction</a:t>
            </a:r>
          </a:p>
        </p:txBody>
      </p:sp>
    </p:spTree>
    <p:extLst>
      <p:ext uri="{BB962C8B-B14F-4D97-AF65-F5344CB8AC3E}">
        <p14:creationId xmlns:p14="http://schemas.microsoft.com/office/powerpoint/2010/main" val="111163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33"/>
          </p:nvPr>
        </p:nvSpPr>
        <p:spPr>
          <a:xfrm>
            <a:off x="396001" y="5814117"/>
            <a:ext cx="6569779" cy="596466"/>
          </a:xfrm>
        </p:spPr>
        <p:txBody>
          <a:bodyPr/>
          <a:lstStyle/>
          <a:p>
            <a:endParaRPr lang="en-US" dirty="0"/>
          </a:p>
        </p:txBody>
      </p:sp>
      <p:sp>
        <p:nvSpPr>
          <p:cNvPr id="6" name="Title 5"/>
          <p:cNvSpPr>
            <a:spLocks noGrp="1"/>
          </p:cNvSpPr>
          <p:nvPr>
            <p:ph type="title" idx="4294967295"/>
          </p:nvPr>
        </p:nvSpPr>
        <p:spPr>
          <a:xfrm>
            <a:off x="284086" y="511079"/>
            <a:ext cx="8147050" cy="471487"/>
          </a:xfrm>
          <a:prstGeom prst="rect">
            <a:avLst/>
          </a:prstGeom>
        </p:spPr>
        <p:txBody>
          <a:bodyPr/>
          <a:lstStyle/>
          <a:p>
            <a:r>
              <a:rPr lang="en-US" sz="3000" dirty="0"/>
              <a:t>Key functions of the program</a:t>
            </a:r>
          </a:p>
        </p:txBody>
      </p:sp>
      <p:sp>
        <p:nvSpPr>
          <p:cNvPr id="4" name="Text Placeholder 6"/>
          <p:cNvSpPr txBox="1">
            <a:spLocks/>
          </p:cNvSpPr>
          <p:nvPr/>
        </p:nvSpPr>
        <p:spPr>
          <a:xfrm>
            <a:off x="396002" y="1148997"/>
            <a:ext cx="6768000" cy="714186"/>
          </a:xfrm>
          <a:prstGeom prst="rect">
            <a:avLst/>
          </a:prstGeom>
        </p:spPr>
        <p:txBody>
          <a:bodyPr/>
          <a:lst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just"/>
            <a:r>
              <a:rPr lang="en-US" sz="2400" dirty="0"/>
              <a:t>This program is developed by using Excel VBA, which can output scripts for </a:t>
            </a:r>
            <a:r>
              <a:rPr lang="en-US" sz="2400" dirty="0" err="1"/>
              <a:t>Ensight</a:t>
            </a:r>
            <a:r>
              <a:rPr lang="en-US" sz="2400" dirty="0"/>
              <a:t> as well as load data exported from </a:t>
            </a:r>
            <a:r>
              <a:rPr lang="en-US" sz="2400" dirty="0" err="1"/>
              <a:t>Ensight</a:t>
            </a:r>
            <a:r>
              <a:rPr lang="en-US" sz="2400" dirty="0"/>
              <a:t>.</a:t>
            </a:r>
          </a:p>
        </p:txBody>
      </p:sp>
      <p:sp>
        <p:nvSpPr>
          <p:cNvPr id="5" name="Text Placeholder 6"/>
          <p:cNvSpPr txBox="1">
            <a:spLocks/>
          </p:cNvSpPr>
          <p:nvPr/>
        </p:nvSpPr>
        <p:spPr>
          <a:xfrm>
            <a:off x="600188" y="2336137"/>
            <a:ext cx="8206461" cy="431069"/>
          </a:xfrm>
          <a:prstGeom prst="rect">
            <a:avLst/>
          </a:prstGeom>
        </p:spPr>
        <p:txBody>
          <a:bodyPr/>
          <a:lst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just"/>
            <a:r>
              <a:rPr lang="en-US" sz="2000" dirty="0"/>
              <a:t>This program can generate almost all the scripts you will use in </a:t>
            </a:r>
            <a:r>
              <a:rPr lang="en-US" sz="2000" dirty="0" err="1"/>
              <a:t>Ensight</a:t>
            </a:r>
            <a:r>
              <a:rPr lang="en-US" sz="2000" dirty="0"/>
              <a:t>, including loading cases, exporting VR </a:t>
            </a:r>
            <a:r>
              <a:rPr lang="en-US" sz="2000" dirty="0" err="1"/>
              <a:t>testpoints</a:t>
            </a:r>
            <a:r>
              <a:rPr lang="en-US" sz="2000" dirty="0"/>
              <a:t>, outputting contour plots and vector plots.</a:t>
            </a:r>
            <a:endParaRPr lang="en-US" sz="2800" dirty="0"/>
          </a:p>
        </p:txBody>
      </p:sp>
      <p:sp>
        <p:nvSpPr>
          <p:cNvPr id="8" name="Text Placeholder 6"/>
          <p:cNvSpPr txBox="1">
            <a:spLocks/>
          </p:cNvSpPr>
          <p:nvPr/>
        </p:nvSpPr>
        <p:spPr>
          <a:xfrm>
            <a:off x="600188" y="3339982"/>
            <a:ext cx="8511739" cy="274641"/>
          </a:xfrm>
          <a:prstGeom prst="rect">
            <a:avLst/>
          </a:prstGeom>
        </p:spPr>
        <p:txBody>
          <a:bodyPr/>
          <a:lst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smtClean="0"/>
              <a:t>This </a:t>
            </a:r>
            <a:r>
              <a:rPr lang="en-US" sz="2000" dirty="0"/>
              <a:t>program can also load VR </a:t>
            </a:r>
            <a:r>
              <a:rPr lang="en-US" sz="2000" dirty="0" err="1"/>
              <a:t>testpoint</a:t>
            </a:r>
            <a:r>
              <a:rPr lang="en-US" sz="2000" dirty="0"/>
              <a:t> data and calculate Combine VR, SVR and LVR</a:t>
            </a:r>
          </a:p>
        </p:txBody>
      </p:sp>
      <p:sp>
        <p:nvSpPr>
          <p:cNvPr id="9" name="Text Placeholder 6"/>
          <p:cNvSpPr txBox="1">
            <a:spLocks/>
          </p:cNvSpPr>
          <p:nvPr/>
        </p:nvSpPr>
        <p:spPr>
          <a:xfrm>
            <a:off x="611067" y="4220997"/>
            <a:ext cx="8532933" cy="258027"/>
          </a:xfrm>
          <a:prstGeom prst="rect">
            <a:avLst/>
          </a:prstGeom>
        </p:spPr>
        <p:txBody>
          <a:bodyPr/>
          <a:lst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This program can extract and process the data for specific Focus Areas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948" y="767182"/>
            <a:ext cx="1066800" cy="104546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694" y="4730754"/>
            <a:ext cx="2188507" cy="831632"/>
          </a:xfrm>
          <a:prstGeom prst="rect">
            <a:avLst/>
          </a:prstGeom>
        </p:spPr>
      </p:pic>
    </p:spTree>
    <p:extLst>
      <p:ext uri="{BB962C8B-B14F-4D97-AF65-F5344CB8AC3E}">
        <p14:creationId xmlns:p14="http://schemas.microsoft.com/office/powerpoint/2010/main" val="101437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3"/>
          </p:nvPr>
        </p:nvSpPr>
        <p:spPr/>
        <p:txBody>
          <a:bodyPr/>
          <a:lstStyle/>
          <a:p>
            <a:endParaRPr lang="en-US"/>
          </a:p>
        </p:txBody>
      </p:sp>
      <p:sp>
        <p:nvSpPr>
          <p:cNvPr id="6" name="Title 5"/>
          <p:cNvSpPr>
            <a:spLocks noGrp="1"/>
          </p:cNvSpPr>
          <p:nvPr>
            <p:ph type="title" idx="4294967295"/>
          </p:nvPr>
        </p:nvSpPr>
        <p:spPr>
          <a:xfrm>
            <a:off x="352425" y="2743200"/>
            <a:ext cx="8791575" cy="512763"/>
          </a:xfrm>
          <a:prstGeom prst="rect">
            <a:avLst/>
          </a:prstGeom>
        </p:spPr>
        <p:txBody>
          <a:bodyPr/>
          <a:lstStyle/>
          <a:p>
            <a:r>
              <a:rPr lang="en-US" sz="3000" dirty="0"/>
              <a:t>Instructions for the program </a:t>
            </a:r>
          </a:p>
        </p:txBody>
      </p:sp>
    </p:spTree>
    <p:extLst>
      <p:ext uri="{BB962C8B-B14F-4D97-AF65-F5344CB8AC3E}">
        <p14:creationId xmlns:p14="http://schemas.microsoft.com/office/powerpoint/2010/main" val="208419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96656" y="921779"/>
            <a:ext cx="3118694" cy="307777"/>
          </a:xfrm>
          <a:prstGeom prst="rect">
            <a:avLst/>
          </a:prstGeom>
          <a:noFill/>
        </p:spPr>
        <p:txBody>
          <a:bodyPr wrap="square" rtlCol="0">
            <a:spAutoFit/>
          </a:bodyPr>
          <a:lstStyle/>
          <a:p>
            <a:r>
              <a:rPr lang="en-US" sz="1400" dirty="0"/>
              <a:t>Don’t change anything in the gray cells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88" y="959015"/>
            <a:ext cx="4890999" cy="4368015"/>
          </a:xfrm>
          <a:prstGeom prst="rect">
            <a:avLst/>
          </a:prstGeom>
        </p:spPr>
      </p:pic>
      <p:sp>
        <p:nvSpPr>
          <p:cNvPr id="10" name="Rectangle 9"/>
          <p:cNvSpPr/>
          <p:nvPr/>
        </p:nvSpPr>
        <p:spPr>
          <a:xfrm>
            <a:off x="5570146" y="959015"/>
            <a:ext cx="226511" cy="202527"/>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5796656" y="1236014"/>
            <a:ext cx="2870462" cy="307777"/>
          </a:xfrm>
          <a:prstGeom prst="rect">
            <a:avLst/>
          </a:prstGeom>
          <a:noFill/>
        </p:spPr>
        <p:txBody>
          <a:bodyPr wrap="square" rtlCol="0">
            <a:spAutoFit/>
          </a:bodyPr>
          <a:lstStyle/>
          <a:p>
            <a:r>
              <a:rPr lang="en-US" sz="1400" dirty="0"/>
              <a:t>Input information in the orange cells</a:t>
            </a:r>
          </a:p>
        </p:txBody>
      </p:sp>
      <p:sp>
        <p:nvSpPr>
          <p:cNvPr id="12" name="Rectangle 11"/>
          <p:cNvSpPr/>
          <p:nvPr/>
        </p:nvSpPr>
        <p:spPr>
          <a:xfrm>
            <a:off x="5570146" y="1273250"/>
            <a:ext cx="226511" cy="20252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p:cNvSpPr txBox="1"/>
          <p:nvPr/>
        </p:nvSpPr>
        <p:spPr>
          <a:xfrm>
            <a:off x="5570146" y="1988894"/>
            <a:ext cx="3001748" cy="1754326"/>
          </a:xfrm>
          <a:prstGeom prst="rect">
            <a:avLst/>
          </a:prstGeom>
          <a:noFill/>
          <a:ln>
            <a:solidFill>
              <a:schemeClr val="tx1"/>
            </a:solidFill>
          </a:ln>
        </p:spPr>
        <p:txBody>
          <a:bodyPr wrap="square" rtlCol="0">
            <a:spAutoFit/>
          </a:bodyPr>
          <a:lstStyle/>
          <a:p>
            <a:pPr algn="just"/>
            <a:r>
              <a:rPr lang="en-US" dirty="0"/>
              <a:t>All the contents in the orange cells should be filled in this section and the following slides would explain the meanings of some of the key parameters.</a:t>
            </a:r>
          </a:p>
        </p:txBody>
      </p:sp>
      <p:sp>
        <p:nvSpPr>
          <p:cNvPr id="3" name="Text Placeholder 2"/>
          <p:cNvSpPr>
            <a:spLocks noGrp="1"/>
          </p:cNvSpPr>
          <p:nvPr>
            <p:ph type="body" sz="quarter" idx="33"/>
          </p:nvPr>
        </p:nvSpPr>
        <p:spPr/>
        <p:txBody>
          <a:bodyPr/>
          <a:lstStyle/>
          <a:p>
            <a:endParaRPr lang="en-US"/>
          </a:p>
        </p:txBody>
      </p:sp>
      <p:sp>
        <p:nvSpPr>
          <p:cNvPr id="13" name="Title 3"/>
          <p:cNvSpPr>
            <a:spLocks noGrp="1"/>
          </p:cNvSpPr>
          <p:nvPr>
            <p:ph type="title" idx="4294967295"/>
          </p:nvPr>
        </p:nvSpPr>
        <p:spPr>
          <a:xfrm>
            <a:off x="147005" y="209886"/>
            <a:ext cx="8520113" cy="581025"/>
          </a:xfrm>
          <a:prstGeom prst="rect">
            <a:avLst/>
          </a:prstGeom>
        </p:spPr>
        <p:txBody>
          <a:bodyPr/>
          <a:lstStyle/>
          <a:p>
            <a:r>
              <a:rPr lang="en-US" sz="3000" dirty="0" smtClean="0">
                <a:solidFill>
                  <a:schemeClr val="tx1"/>
                </a:solidFill>
              </a:rPr>
              <a:t>Input the case parameters</a:t>
            </a:r>
            <a:endParaRPr lang="en-US" sz="3000" dirty="0">
              <a:solidFill>
                <a:schemeClr val="tx1"/>
              </a:solidFill>
            </a:endParaRPr>
          </a:p>
        </p:txBody>
      </p:sp>
    </p:spTree>
    <p:extLst>
      <p:ext uri="{BB962C8B-B14F-4D97-AF65-F5344CB8AC3E}">
        <p14:creationId xmlns:p14="http://schemas.microsoft.com/office/powerpoint/2010/main" val="202473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3"/>
          </p:nvPr>
        </p:nvSpPr>
        <p:spPr/>
        <p:txBody>
          <a:bodyPr/>
          <a:lstStyle/>
          <a:p>
            <a:endParaRPr lang="en-US"/>
          </a:p>
        </p:txBody>
      </p:sp>
      <p:sp>
        <p:nvSpPr>
          <p:cNvPr id="8" name="TextBox 7"/>
          <p:cNvSpPr txBox="1"/>
          <p:nvPr/>
        </p:nvSpPr>
        <p:spPr>
          <a:xfrm>
            <a:off x="5700921" y="398164"/>
            <a:ext cx="3275048" cy="307777"/>
          </a:xfrm>
          <a:prstGeom prst="rect">
            <a:avLst/>
          </a:prstGeom>
          <a:noFill/>
        </p:spPr>
        <p:txBody>
          <a:bodyPr wrap="square" rtlCol="0">
            <a:spAutoFit/>
          </a:bodyPr>
          <a:lstStyle/>
          <a:p>
            <a:r>
              <a:rPr lang="en-US" sz="1400" dirty="0"/>
              <a:t>Don’t change anything in the gray cells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08" y="872881"/>
            <a:ext cx="4822777" cy="4307088"/>
          </a:xfrm>
          <a:prstGeom prst="rect">
            <a:avLst/>
          </a:prstGeom>
        </p:spPr>
      </p:pic>
      <p:sp>
        <p:nvSpPr>
          <p:cNvPr id="10" name="Rectangle 9"/>
          <p:cNvSpPr/>
          <p:nvPr/>
        </p:nvSpPr>
        <p:spPr>
          <a:xfrm>
            <a:off x="5460322" y="449329"/>
            <a:ext cx="240599" cy="217734"/>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5700921" y="727997"/>
            <a:ext cx="3406044" cy="307777"/>
          </a:xfrm>
          <a:prstGeom prst="rect">
            <a:avLst/>
          </a:prstGeom>
          <a:noFill/>
        </p:spPr>
        <p:txBody>
          <a:bodyPr wrap="square" rtlCol="0">
            <a:spAutoFit/>
          </a:bodyPr>
          <a:lstStyle/>
          <a:p>
            <a:r>
              <a:rPr lang="en-US" sz="1400" dirty="0"/>
              <a:t>Input information in the orange cells</a:t>
            </a:r>
          </a:p>
        </p:txBody>
      </p:sp>
      <p:sp>
        <p:nvSpPr>
          <p:cNvPr id="12" name="Rectangle 11"/>
          <p:cNvSpPr/>
          <p:nvPr/>
        </p:nvSpPr>
        <p:spPr>
          <a:xfrm>
            <a:off x="5460322" y="763564"/>
            <a:ext cx="240599" cy="217734"/>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2851709" y="1176646"/>
            <a:ext cx="2119785" cy="1020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852257" y="3026425"/>
            <a:ext cx="2008330" cy="1764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968318" y="911345"/>
            <a:ext cx="1003176" cy="2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p:cNvSpPr txBox="1"/>
          <p:nvPr/>
        </p:nvSpPr>
        <p:spPr>
          <a:xfrm>
            <a:off x="5457109" y="1167946"/>
            <a:ext cx="3289587" cy="954107"/>
          </a:xfrm>
          <a:prstGeom prst="rect">
            <a:avLst/>
          </a:prstGeom>
          <a:noFill/>
          <a:ln>
            <a:solidFill>
              <a:schemeClr val="tx1"/>
            </a:solidFill>
          </a:ln>
        </p:spPr>
        <p:txBody>
          <a:bodyPr wrap="square" rtlCol="0">
            <a:spAutoFit/>
          </a:bodyPr>
          <a:lstStyle/>
          <a:p>
            <a:r>
              <a:rPr lang="en-US" sz="1400" dirty="0"/>
              <a:t>When you enter “Default”, all the scripts created will be saved in the same directory of this Excel file. Otherwise, you can enter a location path where you want to save.</a:t>
            </a:r>
          </a:p>
        </p:txBody>
      </p:sp>
      <p:sp>
        <p:nvSpPr>
          <p:cNvPr id="18" name="TextBox 17"/>
          <p:cNvSpPr txBox="1"/>
          <p:nvPr/>
        </p:nvSpPr>
        <p:spPr>
          <a:xfrm>
            <a:off x="5437883" y="2309971"/>
            <a:ext cx="3289586" cy="738664"/>
          </a:xfrm>
          <a:prstGeom prst="rect">
            <a:avLst/>
          </a:prstGeom>
          <a:noFill/>
          <a:ln>
            <a:solidFill>
              <a:schemeClr val="tx1"/>
            </a:solidFill>
          </a:ln>
        </p:spPr>
        <p:txBody>
          <a:bodyPr wrap="square" rtlCol="0">
            <a:spAutoFit/>
          </a:bodyPr>
          <a:lstStyle/>
          <a:p>
            <a:r>
              <a:rPr lang="en-US" sz="1400" dirty="0"/>
              <a:t>If Y, give the file location and file name then the script created will contain the commands to load a topography</a:t>
            </a:r>
          </a:p>
        </p:txBody>
      </p:sp>
      <p:sp>
        <p:nvSpPr>
          <p:cNvPr id="19" name="TextBox 18"/>
          <p:cNvSpPr txBox="1"/>
          <p:nvPr/>
        </p:nvSpPr>
        <p:spPr>
          <a:xfrm>
            <a:off x="5437883" y="3261857"/>
            <a:ext cx="3552682" cy="2246769"/>
          </a:xfrm>
          <a:prstGeom prst="rect">
            <a:avLst/>
          </a:prstGeom>
          <a:noFill/>
          <a:ln>
            <a:solidFill>
              <a:schemeClr val="tx1"/>
            </a:solidFill>
          </a:ln>
        </p:spPr>
        <p:txBody>
          <a:bodyPr wrap="square" rtlCol="0">
            <a:spAutoFit/>
          </a:bodyPr>
          <a:lstStyle/>
          <a:p>
            <a:r>
              <a:rPr lang="en-US" sz="1400" dirty="0"/>
              <a:t>In this module, it is assumed that all your </a:t>
            </a:r>
            <a:r>
              <a:rPr lang="en-US" sz="1400" dirty="0" err="1"/>
              <a:t>testpoint</a:t>
            </a:r>
            <a:r>
              <a:rPr lang="en-US" sz="1400" dirty="0"/>
              <a:t> files exported from Rhino, e.g. P points, O points and S points are saved in the same directory. </a:t>
            </a:r>
          </a:p>
          <a:p>
            <a:endParaRPr lang="en-US" sz="1400" dirty="0"/>
          </a:p>
          <a:p>
            <a:r>
              <a:rPr lang="en-US" sz="1400" dirty="0"/>
              <a:t>If there is no S points, just enter “NA” instead.</a:t>
            </a:r>
          </a:p>
          <a:p>
            <a:endParaRPr lang="en-US" sz="1400" dirty="0"/>
          </a:p>
          <a:p>
            <a:r>
              <a:rPr lang="en-US" sz="1400" u="sng" dirty="0"/>
              <a:t>Warns: It is better that you don’t change any information of the </a:t>
            </a:r>
            <a:r>
              <a:rPr lang="en-US" sz="1400" u="sng" dirty="0" err="1"/>
              <a:t>testpoint</a:t>
            </a:r>
            <a:r>
              <a:rPr lang="en-US" sz="1400" u="sng" dirty="0"/>
              <a:t> files from Rhino and export P, O and S points separately.</a:t>
            </a:r>
          </a:p>
        </p:txBody>
      </p:sp>
      <p:sp>
        <p:nvSpPr>
          <p:cNvPr id="23" name="Freeform 22"/>
          <p:cNvSpPr/>
          <p:nvPr/>
        </p:nvSpPr>
        <p:spPr>
          <a:xfrm>
            <a:off x="4717974" y="1098139"/>
            <a:ext cx="739136" cy="349645"/>
          </a:xfrm>
          <a:custGeom>
            <a:avLst/>
            <a:gdLst>
              <a:gd name="connsiteX0" fmla="*/ 0 w 970960"/>
              <a:gd name="connsiteY0" fmla="*/ 0 h 443060"/>
              <a:gd name="connsiteX1" fmla="*/ 556181 w 970960"/>
              <a:gd name="connsiteY1" fmla="*/ 0 h 443060"/>
              <a:gd name="connsiteX2" fmla="*/ 556181 w 970960"/>
              <a:gd name="connsiteY2" fmla="*/ 443060 h 443060"/>
              <a:gd name="connsiteX3" fmla="*/ 970960 w 970960"/>
              <a:gd name="connsiteY3" fmla="*/ 443060 h 443060"/>
              <a:gd name="connsiteX0" fmla="*/ 0 w 1159496"/>
              <a:gd name="connsiteY0" fmla="*/ 0 h 443060"/>
              <a:gd name="connsiteX1" fmla="*/ 556181 w 1159496"/>
              <a:gd name="connsiteY1" fmla="*/ 0 h 443060"/>
              <a:gd name="connsiteX2" fmla="*/ 556181 w 1159496"/>
              <a:gd name="connsiteY2" fmla="*/ 443060 h 443060"/>
              <a:gd name="connsiteX3" fmla="*/ 1159496 w 1159496"/>
              <a:gd name="connsiteY3" fmla="*/ 433633 h 443060"/>
              <a:gd name="connsiteX0" fmla="*/ 0 w 1206630"/>
              <a:gd name="connsiteY0" fmla="*/ 0 h 452486"/>
              <a:gd name="connsiteX1" fmla="*/ 556181 w 1206630"/>
              <a:gd name="connsiteY1" fmla="*/ 0 h 452486"/>
              <a:gd name="connsiteX2" fmla="*/ 556181 w 1206630"/>
              <a:gd name="connsiteY2" fmla="*/ 443060 h 452486"/>
              <a:gd name="connsiteX3" fmla="*/ 1206630 w 1206630"/>
              <a:gd name="connsiteY3" fmla="*/ 452486 h 452486"/>
              <a:gd name="connsiteX0" fmla="*/ 0 w 1206630"/>
              <a:gd name="connsiteY0" fmla="*/ 0 h 443060"/>
              <a:gd name="connsiteX1" fmla="*/ 556181 w 1206630"/>
              <a:gd name="connsiteY1" fmla="*/ 0 h 443060"/>
              <a:gd name="connsiteX2" fmla="*/ 556181 w 1206630"/>
              <a:gd name="connsiteY2" fmla="*/ 443060 h 443060"/>
              <a:gd name="connsiteX3" fmla="*/ 1206630 w 1206630"/>
              <a:gd name="connsiteY3" fmla="*/ 433633 h 443060"/>
              <a:gd name="connsiteX0" fmla="*/ 0 w 1206630"/>
              <a:gd name="connsiteY0" fmla="*/ 0 h 433633"/>
              <a:gd name="connsiteX1" fmla="*/ 556181 w 1206630"/>
              <a:gd name="connsiteY1" fmla="*/ 0 h 433633"/>
              <a:gd name="connsiteX2" fmla="*/ 923827 w 1206630"/>
              <a:gd name="connsiteY2" fmla="*/ 235670 h 433633"/>
              <a:gd name="connsiteX3" fmla="*/ 1206630 w 1206630"/>
              <a:gd name="connsiteY3" fmla="*/ 433633 h 433633"/>
              <a:gd name="connsiteX0" fmla="*/ 0 w 1206630"/>
              <a:gd name="connsiteY0" fmla="*/ 0 h 433633"/>
              <a:gd name="connsiteX1" fmla="*/ 556181 w 1206630"/>
              <a:gd name="connsiteY1" fmla="*/ 0 h 433633"/>
              <a:gd name="connsiteX2" fmla="*/ 1206630 w 1206630"/>
              <a:gd name="connsiteY2" fmla="*/ 433633 h 433633"/>
            </a:gdLst>
            <a:ahLst/>
            <a:cxnLst>
              <a:cxn ang="0">
                <a:pos x="connsiteX0" y="connsiteY0"/>
              </a:cxn>
              <a:cxn ang="0">
                <a:pos x="connsiteX1" y="connsiteY1"/>
              </a:cxn>
              <a:cxn ang="0">
                <a:pos x="connsiteX2" y="connsiteY2"/>
              </a:cxn>
            </a:cxnLst>
            <a:rect l="l" t="t" r="r" b="b"/>
            <a:pathLst>
              <a:path w="1206630" h="433633">
                <a:moveTo>
                  <a:pt x="0" y="0"/>
                </a:moveTo>
                <a:lnTo>
                  <a:pt x="556181" y="0"/>
                </a:lnTo>
                <a:lnTo>
                  <a:pt x="1206630" y="433633"/>
                </a:lnTo>
              </a:path>
            </a:pathLst>
          </a:custGeom>
          <a:noFill/>
          <a:ln w="19050">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Freeform 23"/>
          <p:cNvSpPr/>
          <p:nvPr/>
        </p:nvSpPr>
        <p:spPr>
          <a:xfrm>
            <a:off x="4506666" y="1980498"/>
            <a:ext cx="931217" cy="601125"/>
          </a:xfrm>
          <a:custGeom>
            <a:avLst/>
            <a:gdLst>
              <a:gd name="connsiteX0" fmla="*/ 0 w 970960"/>
              <a:gd name="connsiteY0" fmla="*/ 0 h 443060"/>
              <a:gd name="connsiteX1" fmla="*/ 556181 w 970960"/>
              <a:gd name="connsiteY1" fmla="*/ 0 h 443060"/>
              <a:gd name="connsiteX2" fmla="*/ 556181 w 970960"/>
              <a:gd name="connsiteY2" fmla="*/ 443060 h 443060"/>
              <a:gd name="connsiteX3" fmla="*/ 970960 w 970960"/>
              <a:gd name="connsiteY3" fmla="*/ 443060 h 443060"/>
              <a:gd name="connsiteX0" fmla="*/ 0 w 1159496"/>
              <a:gd name="connsiteY0" fmla="*/ 0 h 443060"/>
              <a:gd name="connsiteX1" fmla="*/ 556181 w 1159496"/>
              <a:gd name="connsiteY1" fmla="*/ 0 h 443060"/>
              <a:gd name="connsiteX2" fmla="*/ 556181 w 1159496"/>
              <a:gd name="connsiteY2" fmla="*/ 443060 h 443060"/>
              <a:gd name="connsiteX3" fmla="*/ 1159496 w 1159496"/>
              <a:gd name="connsiteY3" fmla="*/ 433633 h 443060"/>
              <a:gd name="connsiteX0" fmla="*/ 0 w 1178350"/>
              <a:gd name="connsiteY0" fmla="*/ 0 h 455846"/>
              <a:gd name="connsiteX1" fmla="*/ 556181 w 1178350"/>
              <a:gd name="connsiteY1" fmla="*/ 0 h 455846"/>
              <a:gd name="connsiteX2" fmla="*/ 556181 w 1178350"/>
              <a:gd name="connsiteY2" fmla="*/ 443060 h 455846"/>
              <a:gd name="connsiteX3" fmla="*/ 1178350 w 1178350"/>
              <a:gd name="connsiteY3" fmla="*/ 455846 h 455846"/>
              <a:gd name="connsiteX0" fmla="*/ 0 w 1168923"/>
              <a:gd name="connsiteY0" fmla="*/ 0 h 443060"/>
              <a:gd name="connsiteX1" fmla="*/ 556181 w 1168923"/>
              <a:gd name="connsiteY1" fmla="*/ 0 h 443060"/>
              <a:gd name="connsiteX2" fmla="*/ 556181 w 1168923"/>
              <a:gd name="connsiteY2" fmla="*/ 443060 h 443060"/>
              <a:gd name="connsiteX3" fmla="*/ 1168923 w 1168923"/>
              <a:gd name="connsiteY3" fmla="*/ 439186 h 443060"/>
              <a:gd name="connsiteX0" fmla="*/ 0 w 1168923"/>
              <a:gd name="connsiteY0" fmla="*/ 0 h 439186"/>
              <a:gd name="connsiteX1" fmla="*/ 556181 w 1168923"/>
              <a:gd name="connsiteY1" fmla="*/ 0 h 439186"/>
              <a:gd name="connsiteX2" fmla="*/ 1168923 w 1168923"/>
              <a:gd name="connsiteY2" fmla="*/ 439186 h 439186"/>
            </a:gdLst>
            <a:ahLst/>
            <a:cxnLst>
              <a:cxn ang="0">
                <a:pos x="connsiteX0" y="connsiteY0"/>
              </a:cxn>
              <a:cxn ang="0">
                <a:pos x="connsiteX1" y="connsiteY1"/>
              </a:cxn>
              <a:cxn ang="0">
                <a:pos x="connsiteX2" y="connsiteY2"/>
              </a:cxn>
            </a:cxnLst>
            <a:rect l="l" t="t" r="r" b="b"/>
            <a:pathLst>
              <a:path w="1168923" h="439186">
                <a:moveTo>
                  <a:pt x="0" y="0"/>
                </a:moveTo>
                <a:lnTo>
                  <a:pt x="556181" y="0"/>
                </a:lnTo>
                <a:lnTo>
                  <a:pt x="1168923" y="439186"/>
                </a:lnTo>
              </a:path>
            </a:pathLst>
          </a:custGeom>
          <a:noFill/>
          <a:ln w="19050">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Freeform 24"/>
          <p:cNvSpPr/>
          <p:nvPr/>
        </p:nvSpPr>
        <p:spPr>
          <a:xfrm>
            <a:off x="2311685" y="3551335"/>
            <a:ext cx="3126198" cy="658921"/>
          </a:xfrm>
          <a:custGeom>
            <a:avLst/>
            <a:gdLst>
              <a:gd name="connsiteX0" fmla="*/ 0 w 970960"/>
              <a:gd name="connsiteY0" fmla="*/ 0 h 443060"/>
              <a:gd name="connsiteX1" fmla="*/ 556181 w 970960"/>
              <a:gd name="connsiteY1" fmla="*/ 0 h 443060"/>
              <a:gd name="connsiteX2" fmla="*/ 556181 w 970960"/>
              <a:gd name="connsiteY2" fmla="*/ 443060 h 443060"/>
              <a:gd name="connsiteX3" fmla="*/ 970960 w 970960"/>
              <a:gd name="connsiteY3" fmla="*/ 443060 h 443060"/>
              <a:gd name="connsiteX0" fmla="*/ 0 w 1159496"/>
              <a:gd name="connsiteY0" fmla="*/ 0 h 443060"/>
              <a:gd name="connsiteX1" fmla="*/ 556181 w 1159496"/>
              <a:gd name="connsiteY1" fmla="*/ 0 h 443060"/>
              <a:gd name="connsiteX2" fmla="*/ 556181 w 1159496"/>
              <a:gd name="connsiteY2" fmla="*/ 443060 h 443060"/>
              <a:gd name="connsiteX3" fmla="*/ 1159496 w 1159496"/>
              <a:gd name="connsiteY3" fmla="*/ 433633 h 443060"/>
              <a:gd name="connsiteX0" fmla="*/ 0 w 1178350"/>
              <a:gd name="connsiteY0" fmla="*/ 0 h 455846"/>
              <a:gd name="connsiteX1" fmla="*/ 556181 w 1178350"/>
              <a:gd name="connsiteY1" fmla="*/ 0 h 455846"/>
              <a:gd name="connsiteX2" fmla="*/ 556181 w 1178350"/>
              <a:gd name="connsiteY2" fmla="*/ 443060 h 455846"/>
              <a:gd name="connsiteX3" fmla="*/ 1178350 w 1178350"/>
              <a:gd name="connsiteY3" fmla="*/ 455846 h 455846"/>
              <a:gd name="connsiteX0" fmla="*/ 0 w 1168923"/>
              <a:gd name="connsiteY0" fmla="*/ 0 h 443060"/>
              <a:gd name="connsiteX1" fmla="*/ 556181 w 1168923"/>
              <a:gd name="connsiteY1" fmla="*/ 0 h 443060"/>
              <a:gd name="connsiteX2" fmla="*/ 556181 w 1168923"/>
              <a:gd name="connsiteY2" fmla="*/ 443060 h 443060"/>
              <a:gd name="connsiteX3" fmla="*/ 1168923 w 1168923"/>
              <a:gd name="connsiteY3" fmla="*/ 439186 h 443060"/>
              <a:gd name="connsiteX0" fmla="*/ 0 w 1168923"/>
              <a:gd name="connsiteY0" fmla="*/ 0 h 439186"/>
              <a:gd name="connsiteX1" fmla="*/ 556181 w 1168923"/>
              <a:gd name="connsiteY1" fmla="*/ 0 h 439186"/>
              <a:gd name="connsiteX2" fmla="*/ 974575 w 1168923"/>
              <a:gd name="connsiteY2" fmla="*/ 436240 h 439186"/>
              <a:gd name="connsiteX3" fmla="*/ 1168923 w 1168923"/>
              <a:gd name="connsiteY3" fmla="*/ 439186 h 439186"/>
              <a:gd name="connsiteX0" fmla="*/ 0 w 1168923"/>
              <a:gd name="connsiteY0" fmla="*/ 0 h 439186"/>
              <a:gd name="connsiteX1" fmla="*/ 974575 w 1168923"/>
              <a:gd name="connsiteY1" fmla="*/ 47743 h 439186"/>
              <a:gd name="connsiteX2" fmla="*/ 974575 w 1168923"/>
              <a:gd name="connsiteY2" fmla="*/ 436240 h 439186"/>
              <a:gd name="connsiteX3" fmla="*/ 1168923 w 1168923"/>
              <a:gd name="connsiteY3" fmla="*/ 439186 h 439186"/>
              <a:gd name="connsiteX0" fmla="*/ 0 w 1168923"/>
              <a:gd name="connsiteY0" fmla="*/ 0 h 439186"/>
              <a:gd name="connsiteX1" fmla="*/ 982999 w 1168923"/>
              <a:gd name="connsiteY1" fmla="*/ 6820 h 439186"/>
              <a:gd name="connsiteX2" fmla="*/ 974575 w 1168923"/>
              <a:gd name="connsiteY2" fmla="*/ 436240 h 439186"/>
              <a:gd name="connsiteX3" fmla="*/ 1168923 w 1168923"/>
              <a:gd name="connsiteY3" fmla="*/ 439186 h 439186"/>
              <a:gd name="connsiteX0" fmla="*/ 0 w 1168923"/>
              <a:gd name="connsiteY0" fmla="*/ 0 h 439186"/>
              <a:gd name="connsiteX1" fmla="*/ 968959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1168923 w 1168923"/>
              <a:gd name="connsiteY2" fmla="*/ 439186 h 439186"/>
            </a:gdLst>
            <a:ahLst/>
            <a:cxnLst>
              <a:cxn ang="0">
                <a:pos x="connsiteX0" y="connsiteY0"/>
              </a:cxn>
              <a:cxn ang="0">
                <a:pos x="connsiteX1" y="connsiteY1"/>
              </a:cxn>
              <a:cxn ang="0">
                <a:pos x="connsiteX2" y="connsiteY2"/>
              </a:cxn>
            </a:cxnLst>
            <a:rect l="l" t="t" r="r" b="b"/>
            <a:pathLst>
              <a:path w="1168923" h="439186">
                <a:moveTo>
                  <a:pt x="0" y="0"/>
                </a:moveTo>
                <a:lnTo>
                  <a:pt x="977383" y="13640"/>
                </a:lnTo>
                <a:lnTo>
                  <a:pt x="1168923" y="439186"/>
                </a:lnTo>
              </a:path>
            </a:pathLst>
          </a:custGeom>
          <a:noFill/>
          <a:ln w="19050">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Title 3"/>
          <p:cNvSpPr txBox="1">
            <a:spLocks/>
          </p:cNvSpPr>
          <p:nvPr/>
        </p:nvSpPr>
        <p:spPr>
          <a:xfrm>
            <a:off x="147005" y="209886"/>
            <a:ext cx="8520113" cy="581025"/>
          </a:xfrm>
          <a:prstGeom prst="rect">
            <a:avLst/>
          </a:prstGeom>
        </p:spPr>
        <p:txBody>
          <a:bodyPr/>
          <a:lstStyle>
            <a:lvl1pPr marL="0" indent="0" algn="l" defTabSz="673491" rtl="0" eaLnBrk="1" latinLnBrk="0" hangingPunct="1">
              <a:lnSpc>
                <a:spcPct val="85000"/>
              </a:lnSpc>
              <a:spcBef>
                <a:spcPts val="147"/>
              </a:spcBef>
              <a:buNone/>
              <a:defRPr sz="2925" kern="1200">
                <a:solidFill>
                  <a:schemeClr val="tx1"/>
                </a:solidFill>
                <a:latin typeface="+mn-lt"/>
                <a:ea typeface="+mj-ea"/>
                <a:cs typeface="+mj-cs"/>
              </a:defRPr>
            </a:lvl1pPr>
          </a:lstStyle>
          <a:p>
            <a:r>
              <a:rPr lang="en-US" sz="3000" smtClean="0"/>
              <a:t>Input the case parameters</a:t>
            </a:r>
            <a:endParaRPr lang="en-US" sz="3000" dirty="0"/>
          </a:p>
        </p:txBody>
      </p:sp>
    </p:spTree>
    <p:extLst>
      <p:ext uri="{BB962C8B-B14F-4D97-AF65-F5344CB8AC3E}">
        <p14:creationId xmlns:p14="http://schemas.microsoft.com/office/powerpoint/2010/main" val="15690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3"/>
          </p:nvPr>
        </p:nvSpPr>
        <p:spPr/>
        <p:txBody>
          <a:bodyPr/>
          <a:lstStyle/>
          <a:p>
            <a:endParaRPr lang="en-US"/>
          </a:p>
        </p:txBody>
      </p:sp>
      <p:sp>
        <p:nvSpPr>
          <p:cNvPr id="8" name="TextBox 7"/>
          <p:cNvSpPr txBox="1"/>
          <p:nvPr/>
        </p:nvSpPr>
        <p:spPr>
          <a:xfrm>
            <a:off x="5592319" y="242704"/>
            <a:ext cx="3205452" cy="307777"/>
          </a:xfrm>
          <a:prstGeom prst="rect">
            <a:avLst/>
          </a:prstGeom>
          <a:noFill/>
        </p:spPr>
        <p:txBody>
          <a:bodyPr wrap="square" rtlCol="0">
            <a:spAutoFit/>
          </a:bodyPr>
          <a:lstStyle/>
          <a:p>
            <a:r>
              <a:rPr lang="en-US" sz="1400" dirty="0"/>
              <a:t>Don’t change anything in the gray cells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06" y="915675"/>
            <a:ext cx="4880359" cy="4358512"/>
          </a:xfrm>
          <a:prstGeom prst="rect">
            <a:avLst/>
          </a:prstGeom>
        </p:spPr>
      </p:pic>
      <p:sp>
        <p:nvSpPr>
          <p:cNvPr id="10" name="Rectangle 9"/>
          <p:cNvSpPr/>
          <p:nvPr/>
        </p:nvSpPr>
        <p:spPr>
          <a:xfrm>
            <a:off x="5365809" y="279940"/>
            <a:ext cx="226511" cy="202527"/>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5592318" y="556939"/>
            <a:ext cx="3351733" cy="307777"/>
          </a:xfrm>
          <a:prstGeom prst="rect">
            <a:avLst/>
          </a:prstGeom>
          <a:noFill/>
        </p:spPr>
        <p:txBody>
          <a:bodyPr wrap="square" rtlCol="0">
            <a:spAutoFit/>
          </a:bodyPr>
          <a:lstStyle/>
          <a:p>
            <a:r>
              <a:rPr lang="en-US" sz="1400" dirty="0"/>
              <a:t>Input information in the orange cells</a:t>
            </a:r>
          </a:p>
        </p:txBody>
      </p:sp>
      <p:sp>
        <p:nvSpPr>
          <p:cNvPr id="12" name="Rectangle 11"/>
          <p:cNvSpPr/>
          <p:nvPr/>
        </p:nvSpPr>
        <p:spPr>
          <a:xfrm>
            <a:off x="5365809" y="594175"/>
            <a:ext cx="226511" cy="20252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2875805" y="3097495"/>
            <a:ext cx="2076764" cy="18118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p:cNvSpPr txBox="1"/>
          <p:nvPr/>
        </p:nvSpPr>
        <p:spPr>
          <a:xfrm>
            <a:off x="5543274" y="3414742"/>
            <a:ext cx="3344663" cy="1169551"/>
          </a:xfrm>
          <a:prstGeom prst="rect">
            <a:avLst/>
          </a:prstGeom>
          <a:noFill/>
          <a:ln>
            <a:solidFill>
              <a:schemeClr val="tx1"/>
            </a:solidFill>
          </a:ln>
        </p:spPr>
        <p:txBody>
          <a:bodyPr wrap="square" rtlCol="0">
            <a:spAutoFit/>
          </a:bodyPr>
          <a:lstStyle/>
          <a:p>
            <a:r>
              <a:rPr lang="en-US" sz="1400" dirty="0"/>
              <a:t>Enter a directory where you want to save the </a:t>
            </a:r>
            <a:r>
              <a:rPr lang="en-US" sz="1400" dirty="0" err="1"/>
              <a:t>testpoint</a:t>
            </a:r>
            <a:r>
              <a:rPr lang="en-US" sz="1400" dirty="0"/>
              <a:t> result files from </a:t>
            </a:r>
            <a:r>
              <a:rPr lang="en-US" sz="1400" dirty="0" err="1"/>
              <a:t>Ensight</a:t>
            </a:r>
            <a:r>
              <a:rPr lang="en-US" sz="1400" dirty="0"/>
              <a:t>, e.g. VR of P points, VR of O points and VR of S points. It is also possible if you like to change the name of the </a:t>
            </a:r>
            <a:r>
              <a:rPr lang="en-US" sz="1400" dirty="0" err="1"/>
              <a:t>testpoint</a:t>
            </a:r>
            <a:r>
              <a:rPr lang="en-US" sz="1400" dirty="0"/>
              <a:t> file.</a:t>
            </a:r>
          </a:p>
        </p:txBody>
      </p:sp>
      <p:sp>
        <p:nvSpPr>
          <p:cNvPr id="25" name="Freeform 24"/>
          <p:cNvSpPr/>
          <p:nvPr/>
        </p:nvSpPr>
        <p:spPr>
          <a:xfrm>
            <a:off x="4197827" y="3822733"/>
            <a:ext cx="1345447" cy="319450"/>
          </a:xfrm>
          <a:custGeom>
            <a:avLst/>
            <a:gdLst>
              <a:gd name="connsiteX0" fmla="*/ 0 w 970960"/>
              <a:gd name="connsiteY0" fmla="*/ 0 h 443060"/>
              <a:gd name="connsiteX1" fmla="*/ 556181 w 970960"/>
              <a:gd name="connsiteY1" fmla="*/ 0 h 443060"/>
              <a:gd name="connsiteX2" fmla="*/ 556181 w 970960"/>
              <a:gd name="connsiteY2" fmla="*/ 443060 h 443060"/>
              <a:gd name="connsiteX3" fmla="*/ 970960 w 970960"/>
              <a:gd name="connsiteY3" fmla="*/ 443060 h 443060"/>
              <a:gd name="connsiteX0" fmla="*/ 0 w 1159496"/>
              <a:gd name="connsiteY0" fmla="*/ 0 h 443060"/>
              <a:gd name="connsiteX1" fmla="*/ 556181 w 1159496"/>
              <a:gd name="connsiteY1" fmla="*/ 0 h 443060"/>
              <a:gd name="connsiteX2" fmla="*/ 556181 w 1159496"/>
              <a:gd name="connsiteY2" fmla="*/ 443060 h 443060"/>
              <a:gd name="connsiteX3" fmla="*/ 1159496 w 1159496"/>
              <a:gd name="connsiteY3" fmla="*/ 433633 h 443060"/>
              <a:gd name="connsiteX0" fmla="*/ 0 w 1178350"/>
              <a:gd name="connsiteY0" fmla="*/ 0 h 455846"/>
              <a:gd name="connsiteX1" fmla="*/ 556181 w 1178350"/>
              <a:gd name="connsiteY1" fmla="*/ 0 h 455846"/>
              <a:gd name="connsiteX2" fmla="*/ 556181 w 1178350"/>
              <a:gd name="connsiteY2" fmla="*/ 443060 h 455846"/>
              <a:gd name="connsiteX3" fmla="*/ 1178350 w 1178350"/>
              <a:gd name="connsiteY3" fmla="*/ 455846 h 455846"/>
              <a:gd name="connsiteX0" fmla="*/ 0 w 1168923"/>
              <a:gd name="connsiteY0" fmla="*/ 0 h 443060"/>
              <a:gd name="connsiteX1" fmla="*/ 556181 w 1168923"/>
              <a:gd name="connsiteY1" fmla="*/ 0 h 443060"/>
              <a:gd name="connsiteX2" fmla="*/ 556181 w 1168923"/>
              <a:gd name="connsiteY2" fmla="*/ 443060 h 443060"/>
              <a:gd name="connsiteX3" fmla="*/ 1168923 w 1168923"/>
              <a:gd name="connsiteY3" fmla="*/ 439186 h 443060"/>
              <a:gd name="connsiteX0" fmla="*/ 0 w 1168923"/>
              <a:gd name="connsiteY0" fmla="*/ 0 h 439186"/>
              <a:gd name="connsiteX1" fmla="*/ 556181 w 1168923"/>
              <a:gd name="connsiteY1" fmla="*/ 0 h 439186"/>
              <a:gd name="connsiteX2" fmla="*/ 974575 w 1168923"/>
              <a:gd name="connsiteY2" fmla="*/ 436240 h 439186"/>
              <a:gd name="connsiteX3" fmla="*/ 1168923 w 1168923"/>
              <a:gd name="connsiteY3" fmla="*/ 439186 h 439186"/>
              <a:gd name="connsiteX0" fmla="*/ 0 w 1168923"/>
              <a:gd name="connsiteY0" fmla="*/ 0 h 439186"/>
              <a:gd name="connsiteX1" fmla="*/ 974575 w 1168923"/>
              <a:gd name="connsiteY1" fmla="*/ 47743 h 439186"/>
              <a:gd name="connsiteX2" fmla="*/ 974575 w 1168923"/>
              <a:gd name="connsiteY2" fmla="*/ 436240 h 439186"/>
              <a:gd name="connsiteX3" fmla="*/ 1168923 w 1168923"/>
              <a:gd name="connsiteY3" fmla="*/ 439186 h 439186"/>
              <a:gd name="connsiteX0" fmla="*/ 0 w 1168923"/>
              <a:gd name="connsiteY0" fmla="*/ 0 h 439186"/>
              <a:gd name="connsiteX1" fmla="*/ 982999 w 1168923"/>
              <a:gd name="connsiteY1" fmla="*/ 6820 h 439186"/>
              <a:gd name="connsiteX2" fmla="*/ 974575 w 1168923"/>
              <a:gd name="connsiteY2" fmla="*/ 436240 h 439186"/>
              <a:gd name="connsiteX3" fmla="*/ 1168923 w 1168923"/>
              <a:gd name="connsiteY3" fmla="*/ 439186 h 439186"/>
              <a:gd name="connsiteX0" fmla="*/ 0 w 1168923"/>
              <a:gd name="connsiteY0" fmla="*/ 0 h 439186"/>
              <a:gd name="connsiteX1" fmla="*/ 968959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1168923 w 1168923"/>
              <a:gd name="connsiteY2" fmla="*/ 439186 h 439186"/>
              <a:gd name="connsiteX0" fmla="*/ 0 w 1189320"/>
              <a:gd name="connsiteY0" fmla="*/ 391372 h 405012"/>
              <a:gd name="connsiteX1" fmla="*/ 977383 w 1189320"/>
              <a:gd name="connsiteY1" fmla="*/ 405012 h 405012"/>
              <a:gd name="connsiteX2" fmla="*/ 1189320 w 1189320"/>
              <a:gd name="connsiteY2" fmla="*/ 0 h 405012"/>
            </a:gdLst>
            <a:ahLst/>
            <a:cxnLst>
              <a:cxn ang="0">
                <a:pos x="connsiteX0" y="connsiteY0"/>
              </a:cxn>
              <a:cxn ang="0">
                <a:pos x="connsiteX1" y="connsiteY1"/>
              </a:cxn>
              <a:cxn ang="0">
                <a:pos x="connsiteX2" y="connsiteY2"/>
              </a:cxn>
            </a:cxnLst>
            <a:rect l="l" t="t" r="r" b="b"/>
            <a:pathLst>
              <a:path w="1189320" h="405012">
                <a:moveTo>
                  <a:pt x="0" y="391372"/>
                </a:moveTo>
                <a:lnTo>
                  <a:pt x="977383" y="405012"/>
                </a:lnTo>
                <a:lnTo>
                  <a:pt x="1189320" y="0"/>
                </a:lnTo>
              </a:path>
            </a:pathLst>
          </a:custGeom>
          <a:noFill/>
          <a:ln w="19050">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p:cNvSpPr txBox="1"/>
          <p:nvPr/>
        </p:nvSpPr>
        <p:spPr>
          <a:xfrm>
            <a:off x="5453108" y="1170337"/>
            <a:ext cx="3344663" cy="738664"/>
          </a:xfrm>
          <a:prstGeom prst="rect">
            <a:avLst/>
          </a:prstGeom>
          <a:noFill/>
          <a:ln>
            <a:solidFill>
              <a:schemeClr val="tx1"/>
            </a:solidFill>
          </a:ln>
        </p:spPr>
        <p:txBody>
          <a:bodyPr wrap="square" rtlCol="0">
            <a:spAutoFit/>
          </a:bodyPr>
          <a:lstStyle/>
          <a:p>
            <a:r>
              <a:rPr lang="en-US" sz="1400" dirty="0"/>
              <a:t>Enter a directory where you want to save the output result from </a:t>
            </a:r>
            <a:r>
              <a:rPr lang="en-US" sz="1400" dirty="0" err="1"/>
              <a:t>Ensight</a:t>
            </a:r>
            <a:r>
              <a:rPr lang="en-US" sz="1400" dirty="0"/>
              <a:t>, e.g. contour plots, vector plots.</a:t>
            </a:r>
          </a:p>
        </p:txBody>
      </p:sp>
      <p:sp>
        <p:nvSpPr>
          <p:cNvPr id="21" name="Rectangle 20"/>
          <p:cNvSpPr/>
          <p:nvPr/>
        </p:nvSpPr>
        <p:spPr>
          <a:xfrm>
            <a:off x="1896193" y="2792263"/>
            <a:ext cx="3056376" cy="314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eeform 21"/>
          <p:cNvSpPr/>
          <p:nvPr/>
        </p:nvSpPr>
        <p:spPr>
          <a:xfrm>
            <a:off x="4315338" y="1408262"/>
            <a:ext cx="1137770" cy="1558647"/>
          </a:xfrm>
          <a:custGeom>
            <a:avLst/>
            <a:gdLst>
              <a:gd name="connsiteX0" fmla="*/ 0 w 970960"/>
              <a:gd name="connsiteY0" fmla="*/ 0 h 443060"/>
              <a:gd name="connsiteX1" fmla="*/ 556181 w 970960"/>
              <a:gd name="connsiteY1" fmla="*/ 0 h 443060"/>
              <a:gd name="connsiteX2" fmla="*/ 556181 w 970960"/>
              <a:gd name="connsiteY2" fmla="*/ 443060 h 443060"/>
              <a:gd name="connsiteX3" fmla="*/ 970960 w 970960"/>
              <a:gd name="connsiteY3" fmla="*/ 443060 h 443060"/>
              <a:gd name="connsiteX0" fmla="*/ 0 w 1159496"/>
              <a:gd name="connsiteY0" fmla="*/ 0 h 443060"/>
              <a:gd name="connsiteX1" fmla="*/ 556181 w 1159496"/>
              <a:gd name="connsiteY1" fmla="*/ 0 h 443060"/>
              <a:gd name="connsiteX2" fmla="*/ 556181 w 1159496"/>
              <a:gd name="connsiteY2" fmla="*/ 443060 h 443060"/>
              <a:gd name="connsiteX3" fmla="*/ 1159496 w 1159496"/>
              <a:gd name="connsiteY3" fmla="*/ 433633 h 443060"/>
              <a:gd name="connsiteX0" fmla="*/ 0 w 1178350"/>
              <a:gd name="connsiteY0" fmla="*/ 0 h 455846"/>
              <a:gd name="connsiteX1" fmla="*/ 556181 w 1178350"/>
              <a:gd name="connsiteY1" fmla="*/ 0 h 455846"/>
              <a:gd name="connsiteX2" fmla="*/ 556181 w 1178350"/>
              <a:gd name="connsiteY2" fmla="*/ 443060 h 455846"/>
              <a:gd name="connsiteX3" fmla="*/ 1178350 w 1178350"/>
              <a:gd name="connsiteY3" fmla="*/ 455846 h 455846"/>
              <a:gd name="connsiteX0" fmla="*/ 0 w 1168923"/>
              <a:gd name="connsiteY0" fmla="*/ 0 h 443060"/>
              <a:gd name="connsiteX1" fmla="*/ 556181 w 1168923"/>
              <a:gd name="connsiteY1" fmla="*/ 0 h 443060"/>
              <a:gd name="connsiteX2" fmla="*/ 556181 w 1168923"/>
              <a:gd name="connsiteY2" fmla="*/ 443060 h 443060"/>
              <a:gd name="connsiteX3" fmla="*/ 1168923 w 1168923"/>
              <a:gd name="connsiteY3" fmla="*/ 439186 h 443060"/>
              <a:gd name="connsiteX0" fmla="*/ 0 w 1168923"/>
              <a:gd name="connsiteY0" fmla="*/ 0 h 439186"/>
              <a:gd name="connsiteX1" fmla="*/ 556181 w 1168923"/>
              <a:gd name="connsiteY1" fmla="*/ 0 h 439186"/>
              <a:gd name="connsiteX2" fmla="*/ 974575 w 1168923"/>
              <a:gd name="connsiteY2" fmla="*/ 436240 h 439186"/>
              <a:gd name="connsiteX3" fmla="*/ 1168923 w 1168923"/>
              <a:gd name="connsiteY3" fmla="*/ 439186 h 439186"/>
              <a:gd name="connsiteX0" fmla="*/ 0 w 1168923"/>
              <a:gd name="connsiteY0" fmla="*/ 0 h 439186"/>
              <a:gd name="connsiteX1" fmla="*/ 974575 w 1168923"/>
              <a:gd name="connsiteY1" fmla="*/ 47743 h 439186"/>
              <a:gd name="connsiteX2" fmla="*/ 974575 w 1168923"/>
              <a:gd name="connsiteY2" fmla="*/ 436240 h 439186"/>
              <a:gd name="connsiteX3" fmla="*/ 1168923 w 1168923"/>
              <a:gd name="connsiteY3" fmla="*/ 439186 h 439186"/>
              <a:gd name="connsiteX0" fmla="*/ 0 w 1168923"/>
              <a:gd name="connsiteY0" fmla="*/ 0 h 439186"/>
              <a:gd name="connsiteX1" fmla="*/ 982999 w 1168923"/>
              <a:gd name="connsiteY1" fmla="*/ 6820 h 439186"/>
              <a:gd name="connsiteX2" fmla="*/ 974575 w 1168923"/>
              <a:gd name="connsiteY2" fmla="*/ 436240 h 439186"/>
              <a:gd name="connsiteX3" fmla="*/ 1168923 w 1168923"/>
              <a:gd name="connsiteY3" fmla="*/ 439186 h 439186"/>
              <a:gd name="connsiteX0" fmla="*/ 0 w 1168923"/>
              <a:gd name="connsiteY0" fmla="*/ 0 h 439186"/>
              <a:gd name="connsiteX1" fmla="*/ 968959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1168923 w 1168923"/>
              <a:gd name="connsiteY2" fmla="*/ 439186 h 439186"/>
              <a:gd name="connsiteX0" fmla="*/ 0 w 1168923"/>
              <a:gd name="connsiteY0" fmla="*/ 0 h 439186"/>
              <a:gd name="connsiteX1" fmla="*/ 787007 w 1168923"/>
              <a:gd name="connsiteY1" fmla="*/ 13640 h 439186"/>
              <a:gd name="connsiteX2" fmla="*/ 1168923 w 1168923"/>
              <a:gd name="connsiteY2" fmla="*/ 439186 h 439186"/>
              <a:gd name="connsiteX0" fmla="*/ 0 w 937751"/>
              <a:gd name="connsiteY0" fmla="*/ 1479688 h 1493328"/>
              <a:gd name="connsiteX1" fmla="*/ 787007 w 937751"/>
              <a:gd name="connsiteY1" fmla="*/ 1493328 h 1493328"/>
              <a:gd name="connsiteX2" fmla="*/ 937751 w 937751"/>
              <a:gd name="connsiteY2" fmla="*/ 0 h 1493328"/>
              <a:gd name="connsiteX0" fmla="*/ 0 w 958148"/>
              <a:gd name="connsiteY0" fmla="*/ 553664 h 567304"/>
              <a:gd name="connsiteX1" fmla="*/ 787007 w 958148"/>
              <a:gd name="connsiteY1" fmla="*/ 567304 h 567304"/>
              <a:gd name="connsiteX2" fmla="*/ 958148 w 958148"/>
              <a:gd name="connsiteY2" fmla="*/ 0 h 567304"/>
              <a:gd name="connsiteX0" fmla="*/ 0 w 958148"/>
              <a:gd name="connsiteY0" fmla="*/ 1957601 h 1957600"/>
              <a:gd name="connsiteX1" fmla="*/ 542237 w 958148"/>
              <a:gd name="connsiteY1" fmla="*/ 14180 h 1957600"/>
              <a:gd name="connsiteX2" fmla="*/ 958148 w 958148"/>
              <a:gd name="connsiteY2" fmla="*/ 1403937 h 1957600"/>
              <a:gd name="connsiteX0" fmla="*/ 0 w 971747"/>
              <a:gd name="connsiteY0" fmla="*/ 2004748 h 2004748"/>
              <a:gd name="connsiteX1" fmla="*/ 542237 w 971747"/>
              <a:gd name="connsiteY1" fmla="*/ 61327 h 2004748"/>
              <a:gd name="connsiteX2" fmla="*/ 971747 w 971747"/>
              <a:gd name="connsiteY2" fmla="*/ 9542 h 2004748"/>
              <a:gd name="connsiteX0" fmla="*/ 0 w 971747"/>
              <a:gd name="connsiteY0" fmla="*/ 2033350 h 2033350"/>
              <a:gd name="connsiteX1" fmla="*/ 542237 w 971747"/>
              <a:gd name="connsiteY1" fmla="*/ 89929 h 2033350"/>
              <a:gd name="connsiteX2" fmla="*/ 971747 w 971747"/>
              <a:gd name="connsiteY2" fmla="*/ 38144 h 2033350"/>
              <a:gd name="connsiteX0" fmla="*/ 0 w 1012542"/>
              <a:gd name="connsiteY0" fmla="*/ 2016783 h 2016783"/>
              <a:gd name="connsiteX1" fmla="*/ 542237 w 1012542"/>
              <a:gd name="connsiteY1" fmla="*/ 73362 h 2016783"/>
              <a:gd name="connsiteX2" fmla="*/ 1012542 w 1012542"/>
              <a:gd name="connsiteY2" fmla="*/ 88404 h 2016783"/>
              <a:gd name="connsiteX0" fmla="*/ 0 w 1012542"/>
              <a:gd name="connsiteY0" fmla="*/ 2032632 h 2032632"/>
              <a:gd name="connsiteX1" fmla="*/ 542237 w 1012542"/>
              <a:gd name="connsiteY1" fmla="*/ 89211 h 2032632"/>
              <a:gd name="connsiteX2" fmla="*/ 1012542 w 1012542"/>
              <a:gd name="connsiteY2" fmla="*/ 104253 h 2032632"/>
              <a:gd name="connsiteX0" fmla="*/ 0 w 958149"/>
              <a:gd name="connsiteY0" fmla="*/ 2213276 h 2213276"/>
              <a:gd name="connsiteX1" fmla="*/ 542237 w 958149"/>
              <a:gd name="connsiteY1" fmla="*/ 269855 h 2213276"/>
              <a:gd name="connsiteX2" fmla="*/ 958149 w 958149"/>
              <a:gd name="connsiteY2" fmla="*/ 8044 h 2213276"/>
              <a:gd name="connsiteX0" fmla="*/ 0 w 1005743"/>
              <a:gd name="connsiteY0" fmla="*/ 2048314 h 2048314"/>
              <a:gd name="connsiteX1" fmla="*/ 542237 w 1005743"/>
              <a:gd name="connsiteY1" fmla="*/ 104893 h 2048314"/>
              <a:gd name="connsiteX2" fmla="*/ 1005743 w 1005743"/>
              <a:gd name="connsiteY2" fmla="*/ 72201 h 2048314"/>
              <a:gd name="connsiteX0" fmla="*/ 0 w 1005743"/>
              <a:gd name="connsiteY0" fmla="*/ 2027888 h 2027888"/>
              <a:gd name="connsiteX1" fmla="*/ 542237 w 1005743"/>
              <a:gd name="connsiteY1" fmla="*/ 84467 h 2027888"/>
              <a:gd name="connsiteX2" fmla="*/ 1005743 w 1005743"/>
              <a:gd name="connsiteY2" fmla="*/ 51775 h 2027888"/>
              <a:gd name="connsiteX0" fmla="*/ 0 w 1005743"/>
              <a:gd name="connsiteY0" fmla="*/ 2034850 h 2034850"/>
              <a:gd name="connsiteX1" fmla="*/ 542237 w 1005743"/>
              <a:gd name="connsiteY1" fmla="*/ 91429 h 2034850"/>
              <a:gd name="connsiteX2" fmla="*/ 1005743 w 1005743"/>
              <a:gd name="connsiteY2" fmla="*/ 58737 h 2034850"/>
              <a:gd name="connsiteX0" fmla="*/ 0 w 1005743"/>
              <a:gd name="connsiteY0" fmla="*/ 2048420 h 2048420"/>
              <a:gd name="connsiteX1" fmla="*/ 705417 w 1005743"/>
              <a:gd name="connsiteY1" fmla="*/ 85905 h 2048420"/>
              <a:gd name="connsiteX2" fmla="*/ 1005743 w 1005743"/>
              <a:gd name="connsiteY2" fmla="*/ 72307 h 2048420"/>
              <a:gd name="connsiteX0" fmla="*/ 0 w 1005743"/>
              <a:gd name="connsiteY0" fmla="*/ 1976113 h 1976113"/>
              <a:gd name="connsiteX1" fmla="*/ 528639 w 1005743"/>
              <a:gd name="connsiteY1" fmla="*/ 156798 h 1976113"/>
              <a:gd name="connsiteX2" fmla="*/ 1005743 w 1005743"/>
              <a:gd name="connsiteY2" fmla="*/ 0 h 1976113"/>
              <a:gd name="connsiteX0" fmla="*/ 0 w 1005743"/>
              <a:gd name="connsiteY0" fmla="*/ 1976113 h 1976113"/>
              <a:gd name="connsiteX1" fmla="*/ 528639 w 1005743"/>
              <a:gd name="connsiteY1" fmla="*/ 156798 h 1976113"/>
              <a:gd name="connsiteX2" fmla="*/ 1005743 w 1005743"/>
              <a:gd name="connsiteY2" fmla="*/ 0 h 1976113"/>
              <a:gd name="connsiteX0" fmla="*/ 0 w 1005743"/>
              <a:gd name="connsiteY0" fmla="*/ 1976113 h 1976113"/>
              <a:gd name="connsiteX1" fmla="*/ 1005743 w 1005743"/>
              <a:gd name="connsiteY1" fmla="*/ 0 h 1976113"/>
              <a:gd name="connsiteX0" fmla="*/ 0 w 1005743"/>
              <a:gd name="connsiteY0" fmla="*/ 1976113 h 1976113"/>
              <a:gd name="connsiteX1" fmla="*/ 539044 w 1005743"/>
              <a:gd name="connsiteY1" fmla="*/ 917697 h 1976113"/>
              <a:gd name="connsiteX2" fmla="*/ 1005743 w 1005743"/>
              <a:gd name="connsiteY2" fmla="*/ 0 h 1976113"/>
              <a:gd name="connsiteX0" fmla="*/ 0 w 1005743"/>
              <a:gd name="connsiteY0" fmla="*/ 1976113 h 1976113"/>
              <a:gd name="connsiteX1" fmla="*/ 539044 w 1005743"/>
              <a:gd name="connsiteY1" fmla="*/ 917697 h 1976113"/>
              <a:gd name="connsiteX2" fmla="*/ 552642 w 1005743"/>
              <a:gd name="connsiteY2" fmla="*/ 850871 h 1976113"/>
              <a:gd name="connsiteX3" fmla="*/ 1005743 w 1005743"/>
              <a:gd name="connsiteY3" fmla="*/ 0 h 1976113"/>
              <a:gd name="connsiteX0" fmla="*/ 0 w 1005743"/>
              <a:gd name="connsiteY0" fmla="*/ 1976113 h 1976113"/>
              <a:gd name="connsiteX1" fmla="*/ 539044 w 1005743"/>
              <a:gd name="connsiteY1" fmla="*/ 917697 h 1976113"/>
              <a:gd name="connsiteX2" fmla="*/ 641032 w 1005743"/>
              <a:gd name="connsiteY2" fmla="*/ 39407 h 1976113"/>
              <a:gd name="connsiteX3" fmla="*/ 1005743 w 1005743"/>
              <a:gd name="connsiteY3" fmla="*/ 0 h 1976113"/>
              <a:gd name="connsiteX0" fmla="*/ 0 w 1005743"/>
              <a:gd name="connsiteY0" fmla="*/ 1993986 h 1993986"/>
              <a:gd name="connsiteX1" fmla="*/ 539044 w 1005743"/>
              <a:gd name="connsiteY1" fmla="*/ 935570 h 1993986"/>
              <a:gd name="connsiteX2" fmla="*/ 627434 w 1005743"/>
              <a:gd name="connsiteY2" fmla="*/ 0 h 1993986"/>
              <a:gd name="connsiteX3" fmla="*/ 1005743 w 1005743"/>
              <a:gd name="connsiteY3" fmla="*/ 17873 h 1993986"/>
              <a:gd name="connsiteX0" fmla="*/ 0 w 1005743"/>
              <a:gd name="connsiteY0" fmla="*/ 1976113 h 1976113"/>
              <a:gd name="connsiteX1" fmla="*/ 539044 w 1005743"/>
              <a:gd name="connsiteY1" fmla="*/ 917697 h 1976113"/>
              <a:gd name="connsiteX2" fmla="*/ 620635 w 1005743"/>
              <a:gd name="connsiteY2" fmla="*/ 10766 h 1976113"/>
              <a:gd name="connsiteX3" fmla="*/ 1005743 w 1005743"/>
              <a:gd name="connsiteY3" fmla="*/ 0 h 1976113"/>
              <a:gd name="connsiteX0" fmla="*/ 0 w 1005743"/>
              <a:gd name="connsiteY0" fmla="*/ 1976113 h 1976113"/>
              <a:gd name="connsiteX1" fmla="*/ 620635 w 1005743"/>
              <a:gd name="connsiteY1" fmla="*/ 10766 h 1976113"/>
              <a:gd name="connsiteX2" fmla="*/ 1005743 w 1005743"/>
              <a:gd name="connsiteY2" fmla="*/ 0 h 1976113"/>
            </a:gdLst>
            <a:ahLst/>
            <a:cxnLst>
              <a:cxn ang="0">
                <a:pos x="connsiteX0" y="connsiteY0"/>
              </a:cxn>
              <a:cxn ang="0">
                <a:pos x="connsiteX1" y="connsiteY1"/>
              </a:cxn>
              <a:cxn ang="0">
                <a:pos x="connsiteX2" y="connsiteY2"/>
              </a:cxn>
            </a:cxnLst>
            <a:rect l="l" t="t" r="r" b="b"/>
            <a:pathLst>
              <a:path w="1005743" h="1976113">
                <a:moveTo>
                  <a:pt x="0" y="1976113"/>
                </a:moveTo>
                <a:lnTo>
                  <a:pt x="620635" y="10766"/>
                </a:lnTo>
                <a:lnTo>
                  <a:pt x="1005743" y="0"/>
                </a:lnTo>
              </a:path>
            </a:pathLst>
          </a:custGeom>
          <a:noFill/>
          <a:ln w="19050">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Title 3"/>
          <p:cNvSpPr txBox="1">
            <a:spLocks/>
          </p:cNvSpPr>
          <p:nvPr/>
        </p:nvSpPr>
        <p:spPr>
          <a:xfrm>
            <a:off x="147005" y="209886"/>
            <a:ext cx="8520113" cy="581025"/>
          </a:xfrm>
          <a:prstGeom prst="rect">
            <a:avLst/>
          </a:prstGeom>
        </p:spPr>
        <p:txBody>
          <a:bodyPr/>
          <a:lstStyle>
            <a:lvl1pPr marL="0" indent="0" algn="l" defTabSz="673491" rtl="0" eaLnBrk="1" latinLnBrk="0" hangingPunct="1">
              <a:lnSpc>
                <a:spcPct val="85000"/>
              </a:lnSpc>
              <a:spcBef>
                <a:spcPts val="147"/>
              </a:spcBef>
              <a:buNone/>
              <a:defRPr sz="2925" kern="1200">
                <a:solidFill>
                  <a:schemeClr val="tx1"/>
                </a:solidFill>
                <a:latin typeface="+mn-lt"/>
                <a:ea typeface="+mj-ea"/>
                <a:cs typeface="+mj-cs"/>
              </a:defRPr>
            </a:lvl1pPr>
          </a:lstStyle>
          <a:p>
            <a:r>
              <a:rPr lang="en-US" sz="3000" smtClean="0"/>
              <a:t>Input the case parameters</a:t>
            </a:r>
            <a:endParaRPr lang="en-US" sz="3000" dirty="0"/>
          </a:p>
        </p:txBody>
      </p:sp>
    </p:spTree>
    <p:extLst>
      <p:ext uri="{BB962C8B-B14F-4D97-AF65-F5344CB8AC3E}">
        <p14:creationId xmlns:p14="http://schemas.microsoft.com/office/powerpoint/2010/main" val="283082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70" y="1322775"/>
            <a:ext cx="8684831" cy="3019938"/>
          </a:xfrm>
          <a:prstGeom prst="rect">
            <a:avLst/>
          </a:prstGeom>
        </p:spPr>
      </p:pic>
      <p:sp>
        <p:nvSpPr>
          <p:cNvPr id="3" name="Text Placeholder 2"/>
          <p:cNvSpPr>
            <a:spLocks noGrp="1"/>
          </p:cNvSpPr>
          <p:nvPr>
            <p:ph type="body" sz="quarter" idx="33"/>
          </p:nvPr>
        </p:nvSpPr>
        <p:spPr/>
        <p:txBody>
          <a:bodyPr/>
          <a:lstStyle/>
          <a:p>
            <a:endParaRPr lang="en-US"/>
          </a:p>
        </p:txBody>
      </p:sp>
      <p:sp>
        <p:nvSpPr>
          <p:cNvPr id="9" name="Title 3"/>
          <p:cNvSpPr>
            <a:spLocks noGrp="1"/>
          </p:cNvSpPr>
          <p:nvPr>
            <p:ph type="title" idx="4294967295"/>
          </p:nvPr>
        </p:nvSpPr>
        <p:spPr>
          <a:xfrm>
            <a:off x="257093" y="258957"/>
            <a:ext cx="8521700" cy="436563"/>
          </a:xfrm>
          <a:prstGeom prst="rect">
            <a:avLst/>
          </a:prstGeom>
        </p:spPr>
        <p:txBody>
          <a:bodyPr/>
          <a:lstStyle/>
          <a:p>
            <a:r>
              <a:rPr lang="en-US" dirty="0" smtClean="0"/>
              <a:t>Input the wind parameters</a:t>
            </a:r>
            <a:endParaRPr lang="en-US" dirty="0"/>
          </a:p>
        </p:txBody>
      </p:sp>
      <p:sp>
        <p:nvSpPr>
          <p:cNvPr id="10" name="TextBox 9"/>
          <p:cNvSpPr txBox="1"/>
          <p:nvPr/>
        </p:nvSpPr>
        <p:spPr>
          <a:xfrm>
            <a:off x="5681820" y="485625"/>
            <a:ext cx="3096973" cy="300082"/>
          </a:xfrm>
          <a:prstGeom prst="rect">
            <a:avLst/>
          </a:prstGeom>
          <a:noFill/>
        </p:spPr>
        <p:txBody>
          <a:bodyPr wrap="square" rtlCol="0">
            <a:spAutoFit/>
          </a:bodyPr>
          <a:lstStyle/>
          <a:p>
            <a:r>
              <a:rPr lang="en-US" sz="1350" dirty="0"/>
              <a:t>Don’t change anything in the gray cells</a:t>
            </a:r>
          </a:p>
        </p:txBody>
      </p:sp>
      <p:sp>
        <p:nvSpPr>
          <p:cNvPr id="11" name="Rectangle 10"/>
          <p:cNvSpPr/>
          <p:nvPr/>
        </p:nvSpPr>
        <p:spPr>
          <a:xfrm>
            <a:off x="5455310" y="522861"/>
            <a:ext cx="226511" cy="202527"/>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5681821" y="799860"/>
            <a:ext cx="2965710" cy="300082"/>
          </a:xfrm>
          <a:prstGeom prst="rect">
            <a:avLst/>
          </a:prstGeom>
          <a:noFill/>
        </p:spPr>
        <p:txBody>
          <a:bodyPr wrap="square" rtlCol="0">
            <a:spAutoFit/>
          </a:bodyPr>
          <a:lstStyle/>
          <a:p>
            <a:r>
              <a:rPr lang="en-US" sz="1350" dirty="0"/>
              <a:t>Input information in the orange cells</a:t>
            </a:r>
          </a:p>
        </p:txBody>
      </p:sp>
      <p:sp>
        <p:nvSpPr>
          <p:cNvPr id="13" name="Rectangle 12"/>
          <p:cNvSpPr/>
          <p:nvPr/>
        </p:nvSpPr>
        <p:spPr>
          <a:xfrm>
            <a:off x="5455310" y="837096"/>
            <a:ext cx="226511" cy="202527"/>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905480" y="4513504"/>
            <a:ext cx="3324826" cy="1384995"/>
          </a:xfrm>
          <a:prstGeom prst="rect">
            <a:avLst/>
          </a:prstGeom>
          <a:noFill/>
          <a:ln>
            <a:solidFill>
              <a:schemeClr val="tx1"/>
            </a:solidFill>
          </a:ln>
        </p:spPr>
        <p:txBody>
          <a:bodyPr wrap="square" rtlCol="0">
            <a:spAutoFit/>
          </a:bodyPr>
          <a:lstStyle/>
          <a:p>
            <a:r>
              <a:rPr lang="en-US" sz="1400" dirty="0"/>
              <a:t>Just enter “Y”, if you are studying a wind from that direction. If not, enter “N” or just leave it “empty”.</a:t>
            </a:r>
          </a:p>
          <a:p>
            <a:endParaRPr lang="en-US" sz="1400" dirty="0"/>
          </a:p>
          <a:p>
            <a:r>
              <a:rPr lang="en-US" sz="1400" dirty="0"/>
              <a:t>And press “Sum” when you input all winds you want to study</a:t>
            </a:r>
          </a:p>
        </p:txBody>
      </p:sp>
      <p:sp>
        <p:nvSpPr>
          <p:cNvPr id="15" name="Freeform 14"/>
          <p:cNvSpPr/>
          <p:nvPr/>
        </p:nvSpPr>
        <p:spPr>
          <a:xfrm>
            <a:off x="5568565" y="1780208"/>
            <a:ext cx="731483" cy="2751215"/>
          </a:xfrm>
          <a:custGeom>
            <a:avLst/>
            <a:gdLst>
              <a:gd name="connsiteX0" fmla="*/ 0 w 970960"/>
              <a:gd name="connsiteY0" fmla="*/ 0 h 443060"/>
              <a:gd name="connsiteX1" fmla="*/ 556181 w 970960"/>
              <a:gd name="connsiteY1" fmla="*/ 0 h 443060"/>
              <a:gd name="connsiteX2" fmla="*/ 556181 w 970960"/>
              <a:gd name="connsiteY2" fmla="*/ 443060 h 443060"/>
              <a:gd name="connsiteX3" fmla="*/ 970960 w 970960"/>
              <a:gd name="connsiteY3" fmla="*/ 443060 h 443060"/>
              <a:gd name="connsiteX0" fmla="*/ 0 w 1159496"/>
              <a:gd name="connsiteY0" fmla="*/ 0 h 443060"/>
              <a:gd name="connsiteX1" fmla="*/ 556181 w 1159496"/>
              <a:gd name="connsiteY1" fmla="*/ 0 h 443060"/>
              <a:gd name="connsiteX2" fmla="*/ 556181 w 1159496"/>
              <a:gd name="connsiteY2" fmla="*/ 443060 h 443060"/>
              <a:gd name="connsiteX3" fmla="*/ 1159496 w 1159496"/>
              <a:gd name="connsiteY3" fmla="*/ 433633 h 443060"/>
              <a:gd name="connsiteX0" fmla="*/ 0 w 1178350"/>
              <a:gd name="connsiteY0" fmla="*/ 0 h 455846"/>
              <a:gd name="connsiteX1" fmla="*/ 556181 w 1178350"/>
              <a:gd name="connsiteY1" fmla="*/ 0 h 455846"/>
              <a:gd name="connsiteX2" fmla="*/ 556181 w 1178350"/>
              <a:gd name="connsiteY2" fmla="*/ 443060 h 455846"/>
              <a:gd name="connsiteX3" fmla="*/ 1178350 w 1178350"/>
              <a:gd name="connsiteY3" fmla="*/ 455846 h 455846"/>
              <a:gd name="connsiteX0" fmla="*/ 0 w 1168923"/>
              <a:gd name="connsiteY0" fmla="*/ 0 h 443060"/>
              <a:gd name="connsiteX1" fmla="*/ 556181 w 1168923"/>
              <a:gd name="connsiteY1" fmla="*/ 0 h 443060"/>
              <a:gd name="connsiteX2" fmla="*/ 556181 w 1168923"/>
              <a:gd name="connsiteY2" fmla="*/ 443060 h 443060"/>
              <a:gd name="connsiteX3" fmla="*/ 1168923 w 1168923"/>
              <a:gd name="connsiteY3" fmla="*/ 439186 h 443060"/>
              <a:gd name="connsiteX0" fmla="*/ 0 w 1168923"/>
              <a:gd name="connsiteY0" fmla="*/ 0 h 439186"/>
              <a:gd name="connsiteX1" fmla="*/ 556181 w 1168923"/>
              <a:gd name="connsiteY1" fmla="*/ 0 h 439186"/>
              <a:gd name="connsiteX2" fmla="*/ 974575 w 1168923"/>
              <a:gd name="connsiteY2" fmla="*/ 436240 h 439186"/>
              <a:gd name="connsiteX3" fmla="*/ 1168923 w 1168923"/>
              <a:gd name="connsiteY3" fmla="*/ 439186 h 439186"/>
              <a:gd name="connsiteX0" fmla="*/ 0 w 1168923"/>
              <a:gd name="connsiteY0" fmla="*/ 0 h 439186"/>
              <a:gd name="connsiteX1" fmla="*/ 974575 w 1168923"/>
              <a:gd name="connsiteY1" fmla="*/ 47743 h 439186"/>
              <a:gd name="connsiteX2" fmla="*/ 974575 w 1168923"/>
              <a:gd name="connsiteY2" fmla="*/ 436240 h 439186"/>
              <a:gd name="connsiteX3" fmla="*/ 1168923 w 1168923"/>
              <a:gd name="connsiteY3" fmla="*/ 439186 h 439186"/>
              <a:gd name="connsiteX0" fmla="*/ 0 w 1168923"/>
              <a:gd name="connsiteY0" fmla="*/ 0 h 439186"/>
              <a:gd name="connsiteX1" fmla="*/ 982999 w 1168923"/>
              <a:gd name="connsiteY1" fmla="*/ 6820 h 439186"/>
              <a:gd name="connsiteX2" fmla="*/ 974575 w 1168923"/>
              <a:gd name="connsiteY2" fmla="*/ 436240 h 439186"/>
              <a:gd name="connsiteX3" fmla="*/ 1168923 w 1168923"/>
              <a:gd name="connsiteY3" fmla="*/ 439186 h 439186"/>
              <a:gd name="connsiteX0" fmla="*/ 0 w 1168923"/>
              <a:gd name="connsiteY0" fmla="*/ 0 h 439186"/>
              <a:gd name="connsiteX1" fmla="*/ 968959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974575 w 1168923"/>
              <a:gd name="connsiteY2" fmla="*/ 436240 h 439186"/>
              <a:gd name="connsiteX3" fmla="*/ 1168923 w 1168923"/>
              <a:gd name="connsiteY3" fmla="*/ 439186 h 439186"/>
              <a:gd name="connsiteX0" fmla="*/ 0 w 1168923"/>
              <a:gd name="connsiteY0" fmla="*/ 0 h 439186"/>
              <a:gd name="connsiteX1" fmla="*/ 977383 w 1168923"/>
              <a:gd name="connsiteY1" fmla="*/ 13640 h 439186"/>
              <a:gd name="connsiteX2" fmla="*/ 1168923 w 1168923"/>
              <a:gd name="connsiteY2" fmla="*/ 439186 h 439186"/>
              <a:gd name="connsiteX0" fmla="*/ 0 w 1168923"/>
              <a:gd name="connsiteY0" fmla="*/ 0 h 439186"/>
              <a:gd name="connsiteX1" fmla="*/ 787007 w 1168923"/>
              <a:gd name="connsiteY1" fmla="*/ 13640 h 439186"/>
              <a:gd name="connsiteX2" fmla="*/ 1168923 w 1168923"/>
              <a:gd name="connsiteY2" fmla="*/ 439186 h 439186"/>
              <a:gd name="connsiteX0" fmla="*/ 0 w 937751"/>
              <a:gd name="connsiteY0" fmla="*/ 1479688 h 1493328"/>
              <a:gd name="connsiteX1" fmla="*/ 787007 w 937751"/>
              <a:gd name="connsiteY1" fmla="*/ 1493328 h 1493328"/>
              <a:gd name="connsiteX2" fmla="*/ 937751 w 937751"/>
              <a:gd name="connsiteY2" fmla="*/ 0 h 1493328"/>
              <a:gd name="connsiteX0" fmla="*/ 0 w 958148"/>
              <a:gd name="connsiteY0" fmla="*/ 553664 h 567304"/>
              <a:gd name="connsiteX1" fmla="*/ 787007 w 958148"/>
              <a:gd name="connsiteY1" fmla="*/ 567304 h 567304"/>
              <a:gd name="connsiteX2" fmla="*/ 958148 w 958148"/>
              <a:gd name="connsiteY2" fmla="*/ 0 h 567304"/>
              <a:gd name="connsiteX0" fmla="*/ 0 w 1419330"/>
              <a:gd name="connsiteY0" fmla="*/ 4129600 h 4129600"/>
              <a:gd name="connsiteX1" fmla="*/ 1419330 w 1419330"/>
              <a:gd name="connsiteY1" fmla="*/ 0 h 4129600"/>
              <a:gd name="connsiteX2" fmla="*/ 958148 w 1419330"/>
              <a:gd name="connsiteY2" fmla="*/ 3575936 h 4129600"/>
              <a:gd name="connsiteX0" fmla="*/ 700849 w 700849"/>
              <a:gd name="connsiteY0" fmla="*/ 0 h 3589576"/>
              <a:gd name="connsiteX1" fmla="*/ 461182 w 700849"/>
              <a:gd name="connsiteY1" fmla="*/ 13640 h 3589576"/>
              <a:gd name="connsiteX2" fmla="*/ 0 w 700849"/>
              <a:gd name="connsiteY2" fmla="*/ 3589576 h 3589576"/>
              <a:gd name="connsiteX0" fmla="*/ 700849 w 700849"/>
              <a:gd name="connsiteY0" fmla="*/ 24546 h 3575936"/>
              <a:gd name="connsiteX1" fmla="*/ 461182 w 700849"/>
              <a:gd name="connsiteY1" fmla="*/ 0 h 3575936"/>
              <a:gd name="connsiteX2" fmla="*/ 0 w 700849"/>
              <a:gd name="connsiteY2" fmla="*/ 3575936 h 3575936"/>
              <a:gd name="connsiteX0" fmla="*/ 707648 w 707648"/>
              <a:gd name="connsiteY0" fmla="*/ 0 h 3589576"/>
              <a:gd name="connsiteX1" fmla="*/ 461182 w 707648"/>
              <a:gd name="connsiteY1" fmla="*/ 13640 h 3589576"/>
              <a:gd name="connsiteX2" fmla="*/ 0 w 707648"/>
              <a:gd name="connsiteY2" fmla="*/ 3589576 h 3589576"/>
            </a:gdLst>
            <a:ahLst/>
            <a:cxnLst>
              <a:cxn ang="0">
                <a:pos x="connsiteX0" y="connsiteY0"/>
              </a:cxn>
              <a:cxn ang="0">
                <a:pos x="connsiteX1" y="connsiteY1"/>
              </a:cxn>
              <a:cxn ang="0">
                <a:pos x="connsiteX2" y="connsiteY2"/>
              </a:cxn>
            </a:cxnLst>
            <a:rect l="l" t="t" r="r" b="b"/>
            <a:pathLst>
              <a:path w="707648" h="3589576">
                <a:moveTo>
                  <a:pt x="707648" y="0"/>
                </a:moveTo>
                <a:lnTo>
                  <a:pt x="461182" y="13640"/>
                </a:lnTo>
                <a:lnTo>
                  <a:pt x="0" y="3589576"/>
                </a:lnTo>
              </a:path>
            </a:pathLst>
          </a:custGeom>
          <a:noFill/>
          <a:ln w="19050">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p:cNvSpPr/>
          <p:nvPr/>
        </p:nvSpPr>
        <p:spPr>
          <a:xfrm>
            <a:off x="4243526" y="1678185"/>
            <a:ext cx="3435657" cy="169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p:nvSpPr>
        <p:spPr>
          <a:xfrm>
            <a:off x="4260850" y="1668139"/>
            <a:ext cx="200469" cy="189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18" name="Rectangle 17"/>
          <p:cNvSpPr/>
          <p:nvPr/>
        </p:nvSpPr>
        <p:spPr>
          <a:xfrm>
            <a:off x="7828763" y="1590603"/>
            <a:ext cx="200469" cy="189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19" name="Rectangle 18"/>
          <p:cNvSpPr/>
          <p:nvPr/>
        </p:nvSpPr>
        <p:spPr>
          <a:xfrm>
            <a:off x="3621543" y="4643834"/>
            <a:ext cx="200469" cy="189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20" name="Rectangle 19"/>
          <p:cNvSpPr/>
          <p:nvPr/>
        </p:nvSpPr>
        <p:spPr>
          <a:xfrm>
            <a:off x="3621543" y="5455421"/>
            <a:ext cx="200469" cy="189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Tree>
    <p:extLst>
      <p:ext uri="{BB962C8B-B14F-4D97-AF65-F5344CB8AC3E}">
        <p14:creationId xmlns:p14="http://schemas.microsoft.com/office/powerpoint/2010/main" val="22323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10.xml><?xml version="1.0" encoding="utf-8"?>
<a:theme xmlns:a="http://schemas.openxmlformats.org/drawingml/2006/main" name="1_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3.xml><?xml version="1.0" encoding="utf-8"?>
<a:theme xmlns:a="http://schemas.openxmlformats.org/drawingml/2006/main" name="2_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4.xml><?xml version="1.0" encoding="utf-8"?>
<a:theme xmlns:a="http://schemas.openxmlformats.org/drawingml/2006/main" name="3_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5.xml><?xml version="1.0" encoding="utf-8"?>
<a:theme xmlns:a="http://schemas.openxmlformats.org/drawingml/2006/main" name="4_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6.xml><?xml version="1.0" encoding="utf-8"?>
<a:theme xmlns:a="http://schemas.openxmlformats.org/drawingml/2006/main" name="5_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7.xml><?xml version="1.0" encoding="utf-8"?>
<a:theme xmlns:a="http://schemas.openxmlformats.org/drawingml/2006/main" name="6_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8.xml><?xml version="1.0" encoding="utf-8"?>
<a:theme xmlns:a="http://schemas.openxmlformats.org/drawingml/2006/main" name="7_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9.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docProps/app.xml><?xml version="1.0" encoding="utf-8"?>
<Properties xmlns="http://schemas.openxmlformats.org/officeDocument/2006/extended-properties" xmlns:vt="http://schemas.openxmlformats.org/officeDocument/2006/docPropsVTypes">
  <Template/>
  <TotalTime>305</TotalTime>
  <Words>828</Words>
  <Application>Microsoft Office PowerPoint</Application>
  <PresentationFormat>On-screen Show (4:3)</PresentationFormat>
  <Paragraphs>106</Paragraphs>
  <Slides>15</Slides>
  <Notes>2</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15</vt:i4>
      </vt:variant>
    </vt:vector>
  </HeadingPairs>
  <TitlesOfParts>
    <vt:vector size="30" baseType="lpstr">
      <vt:lpstr>Lucida Grande</vt:lpstr>
      <vt:lpstr>ＭＳ Ｐゴシック</vt:lpstr>
      <vt:lpstr>Arial</vt:lpstr>
      <vt:lpstr>Calibri</vt:lpstr>
      <vt:lpstr>Times New Roman</vt:lpstr>
      <vt:lpstr>arup standard theme test</vt:lpstr>
      <vt:lpstr>1_arup standard theme test</vt:lpstr>
      <vt:lpstr>2_arup standard theme test</vt:lpstr>
      <vt:lpstr>3_arup standard theme test</vt:lpstr>
      <vt:lpstr>4_arup standard theme test</vt:lpstr>
      <vt:lpstr>5_arup standard theme test</vt:lpstr>
      <vt:lpstr>6_arup standard theme test</vt:lpstr>
      <vt:lpstr>7_arup standard theme test</vt:lpstr>
      <vt:lpstr>Arup widescreen test</vt:lpstr>
      <vt:lpstr>1_Arup widescreen test</vt:lpstr>
      <vt:lpstr>A User Guide for the new developed program for AVA study at the post-CFD phase</vt:lpstr>
      <vt:lpstr>Contents</vt:lpstr>
      <vt:lpstr>Introduction</vt:lpstr>
      <vt:lpstr>Key functions of the program</vt:lpstr>
      <vt:lpstr>Instructions for the program </vt:lpstr>
      <vt:lpstr>Input the case parameters</vt:lpstr>
      <vt:lpstr>PowerPoint Presentation</vt:lpstr>
      <vt:lpstr>PowerPoint Presentation</vt:lpstr>
      <vt:lpstr>Input the wind parameters</vt:lpstr>
      <vt:lpstr>Input the information for Focus Areas and Test Points</vt:lpstr>
      <vt:lpstr>Working Procedure</vt:lpstr>
      <vt:lpstr>Testpoint-checking</vt:lpstr>
      <vt:lpstr>Data Processing</vt:lpstr>
      <vt:lpstr>PowerPoint Presentation</vt:lpstr>
      <vt:lpstr>End</vt:lpstr>
    </vt:vector>
  </TitlesOfParts>
  <Company>Arup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John-X Wang</dc:creator>
  <cp:lastModifiedBy>John-X Wang</cp:lastModifiedBy>
  <cp:revision>45</cp:revision>
  <dcterms:created xsi:type="dcterms:W3CDTF">2015-10-13T10:00:50Z</dcterms:created>
  <dcterms:modified xsi:type="dcterms:W3CDTF">2015-11-02T03:24:31Z</dcterms:modified>
</cp:coreProperties>
</file>