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7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7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85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6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84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4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788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3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5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C491C-6199-4DE3-9A5E-8C73E36992A4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EAF6B-8299-4A55-BA6A-EBD23986CE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14309" y="740839"/>
            <a:ext cx="2800767" cy="36933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  <a:latin typeface="arial" panose="020B0604020202020204" pitchFamily="34" charset="0"/>
              </a:rPr>
              <a:t>Autodesk Revit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Revit Plugin Dynamo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Revit Plugin</a:t>
            </a:r>
            <a:r>
              <a:rPr lang="en-US" dirty="0" smtClean="0">
                <a:latin typeface="arial" panose="020B0604020202020204" pitchFamily="34" charset="0"/>
              </a:rPr>
              <a:t> Falcon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Autodesk </a:t>
            </a:r>
            <a:r>
              <a:rPr lang="en-US" dirty="0" smtClean="0">
                <a:latin typeface="arial" panose="020B0604020202020204" pitchFamily="34" charset="0"/>
              </a:rPr>
              <a:t>CFD/</a:t>
            </a:r>
            <a:r>
              <a:rPr lang="en-US" dirty="0" err="1" smtClean="0">
                <a:latin typeface="arial" panose="020B0604020202020204" pitchFamily="34" charset="0"/>
              </a:rPr>
              <a:t>SimStudio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</a:rPr>
              <a:t>Navisworks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BIM Cloud 360</a:t>
            </a:r>
          </a:p>
          <a:p>
            <a:endParaRPr lang="en-US" dirty="0" smtClean="0"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46270" y="740839"/>
            <a:ext cx="348896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</a:rPr>
              <a:t>Graphisoft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 err="1" smtClean="0">
                <a:latin typeface="arial" panose="020B0604020202020204" pitchFamily="34" charset="0"/>
              </a:rPr>
              <a:t>ArchiCAD</a:t>
            </a:r>
            <a:endParaRPr lang="en-US" dirty="0" smtClean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smtClean="0">
                <a:latin typeface="arial" panose="020B0604020202020204" pitchFamily="34" charset="0"/>
              </a:rPr>
              <a:t>Rhino/Grasshopper Connection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 err="1" smtClean="0">
                <a:latin typeface="arial" panose="020B0604020202020204" pitchFamily="34" charset="0"/>
              </a:rPr>
              <a:t>EcoDesigner</a:t>
            </a:r>
            <a:r>
              <a:rPr lang="en-US" dirty="0" smtClean="0">
                <a:latin typeface="arial" panose="020B0604020202020204" pitchFamily="34" charset="0"/>
              </a:rPr>
              <a:t> STAR</a:t>
            </a:r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624754" y="740839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Bentley </a:t>
            </a:r>
            <a:r>
              <a:rPr lang="en-US" dirty="0" err="1">
                <a:latin typeface="arial" panose="020B0604020202020204" pitchFamily="34" charset="0"/>
              </a:rPr>
              <a:t>MicroStation</a:t>
            </a: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9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</vt:lpstr>
      <vt:lpstr>Calibri</vt:lpstr>
      <vt:lpstr>Calibri Light</vt:lpstr>
      <vt:lpstr>Office Theme</vt:lpstr>
      <vt:lpstr>PowerPoint Presentation</vt:lpstr>
    </vt:vector>
  </TitlesOfParts>
  <Company>AECOM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Wang, Xin John</dc:creator>
  <cp:lastModifiedBy>Wang, Xin John</cp:lastModifiedBy>
  <cp:revision>5</cp:revision>
  <cp:lastPrinted>2019-03-18T06:30:03Z</cp:lastPrinted>
  <dcterms:created xsi:type="dcterms:W3CDTF">2019-03-18T05:50:46Z</dcterms:created>
  <dcterms:modified xsi:type="dcterms:W3CDTF">2019-03-18T06:33:38Z</dcterms:modified>
</cp:coreProperties>
</file>