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7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7A2BE-0A43-48CD-A7E5-280C76369170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C2BBC-98BD-41F5-9352-3BA0F0D8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35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C2BBC-98BD-41F5-9352-3BA0F0D84A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9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74F0-A951-4EC2-836C-30884D0EB14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E1DD-F22C-4D68-AFF6-26DE6345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0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74F0-A951-4EC2-836C-30884D0EB14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E1DD-F22C-4D68-AFF6-26DE6345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1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74F0-A951-4EC2-836C-30884D0EB14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E1DD-F22C-4D68-AFF6-26DE6345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6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74F0-A951-4EC2-836C-30884D0EB14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E1DD-F22C-4D68-AFF6-26DE6345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9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74F0-A951-4EC2-836C-30884D0EB14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E1DD-F22C-4D68-AFF6-26DE6345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74F0-A951-4EC2-836C-30884D0EB14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E1DD-F22C-4D68-AFF6-26DE6345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4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74F0-A951-4EC2-836C-30884D0EB14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E1DD-F22C-4D68-AFF6-26DE6345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3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74F0-A951-4EC2-836C-30884D0EB14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E1DD-F22C-4D68-AFF6-26DE6345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9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74F0-A951-4EC2-836C-30884D0EB14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E1DD-F22C-4D68-AFF6-26DE6345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9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74F0-A951-4EC2-836C-30884D0EB14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E1DD-F22C-4D68-AFF6-26DE6345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3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74F0-A951-4EC2-836C-30884D0EB14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E1DD-F22C-4D68-AFF6-26DE6345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674F0-A951-4EC2-836C-30884D0EB14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7E1DD-F22C-4D68-AFF6-26DE6345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0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6270" y="1175657"/>
            <a:ext cx="1947553" cy="79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Pre-CFD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68883" y="1175656"/>
            <a:ext cx="1947553" cy="79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CFD Solver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096498" y="1175655"/>
            <a:ext cx="1947553" cy="79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Post-CFD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6270" y="2363190"/>
            <a:ext cx="22681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Site Wind Availability Data</a:t>
            </a:r>
          </a:p>
          <a:p>
            <a:endParaRPr lang="en-US" dirty="0" smtClean="0"/>
          </a:p>
          <a:p>
            <a:r>
              <a:rPr lang="en-US" dirty="0" smtClean="0"/>
              <a:t>Generate Wind Profile – RAMS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73881" y="2327564"/>
            <a:ext cx="26165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Generate Cases for Studied Wind Direction (set turbulence model, boundary conditions,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Run Simulation Cases and Save Simulation Results</a:t>
            </a:r>
          </a:p>
        </p:txBody>
      </p:sp>
      <p:sp>
        <p:nvSpPr>
          <p:cNvPr id="9" name="Rectangle 8"/>
          <p:cNvSpPr/>
          <p:nvPr/>
        </p:nvSpPr>
        <p:spPr>
          <a:xfrm>
            <a:off x="8894618" y="2327563"/>
            <a:ext cx="2616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Export </a:t>
            </a:r>
            <a:r>
              <a:rPr lang="en-US" dirty="0" err="1" smtClean="0"/>
              <a:t>Testpoints</a:t>
            </a:r>
            <a:r>
              <a:rPr lang="en-US" dirty="0" smtClean="0"/>
              <a:t> for Velocity</a:t>
            </a:r>
          </a:p>
        </p:txBody>
      </p:sp>
    </p:spTree>
    <p:extLst>
      <p:ext uri="{BB962C8B-B14F-4D97-AF65-F5344CB8AC3E}">
        <p14:creationId xmlns:p14="http://schemas.microsoft.com/office/powerpoint/2010/main" val="165420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6544" y="523397"/>
            <a:ext cx="1947553" cy="79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WindData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9597" y="622463"/>
            <a:ext cx="2268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Site Wind Availability Data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479344" y="523397"/>
            <a:ext cx="2268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 frequency rank</a:t>
            </a:r>
          </a:p>
          <a:p>
            <a:r>
              <a:rPr lang="en-US" dirty="0" smtClean="0"/>
              <a:t>Average wind speed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126543" y="2255945"/>
            <a:ext cx="1947553" cy="79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9595" y="1840446"/>
            <a:ext cx="22681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Site Wind Availability </a:t>
            </a:r>
            <a:r>
              <a:rPr lang="en-US" dirty="0" smtClean="0"/>
              <a:t>Data – wind profile plot</a:t>
            </a:r>
          </a:p>
          <a:p>
            <a:endParaRPr lang="en-US" dirty="0"/>
          </a:p>
          <a:p>
            <a:r>
              <a:rPr lang="en-US" dirty="0" smtClean="0"/>
              <a:t>estimate point positions by eyes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79344" y="2255945"/>
            <a:ext cx="3338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windProfile_RAMS.c</a:t>
            </a:r>
            <a:endParaRPr lang="en-US" dirty="0" smtClean="0"/>
          </a:p>
          <a:p>
            <a:r>
              <a:rPr lang="en-US" dirty="0" smtClean="0"/>
              <a:t>Define Line0, Line1, Line2, Line3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3126543" y="3988492"/>
            <a:ext cx="1947553" cy="79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CaseGeneration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9595" y="3995678"/>
            <a:ext cx="2488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 wind directions that need to be simulated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479344" y="3995678"/>
            <a:ext cx="33384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setFluentCases.jou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turbulence model, boundary conditions,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Match </a:t>
            </a:r>
            <a:r>
              <a:rPr lang="en-US" dirty="0" err="1" smtClean="0"/>
              <a:t>windProfile</a:t>
            </a:r>
            <a:r>
              <a:rPr lang="en-US" dirty="0" smtClean="0"/>
              <a:t> Line0, Line1, Line2, Line3 to corresponding directions</a:t>
            </a:r>
          </a:p>
          <a:p>
            <a:endParaRPr lang="en-US" dirty="0"/>
          </a:p>
          <a:p>
            <a:r>
              <a:rPr lang="en-US" dirty="0" smtClean="0"/>
              <a:t>run.bat</a:t>
            </a:r>
          </a:p>
          <a:p>
            <a:r>
              <a:rPr lang="en-US" dirty="0" err="1"/>
              <a:t>runCases.jou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219201" y="834188"/>
            <a:ext cx="9657346" cy="5871411"/>
          </a:xfrm>
          <a:custGeom>
            <a:avLst/>
            <a:gdLst>
              <a:gd name="connsiteX0" fmla="*/ 7475621 w 9833810"/>
              <a:gd name="connsiteY0" fmla="*/ 0 h 5983706"/>
              <a:gd name="connsiteX1" fmla="*/ 9753600 w 9833810"/>
              <a:gd name="connsiteY1" fmla="*/ 32085 h 5983706"/>
              <a:gd name="connsiteX2" fmla="*/ 9833810 w 9833810"/>
              <a:gd name="connsiteY2" fmla="*/ 5983706 h 5983706"/>
              <a:gd name="connsiteX3" fmla="*/ 0 w 9833810"/>
              <a:gd name="connsiteY3" fmla="*/ 5919537 h 5983706"/>
              <a:gd name="connsiteX4" fmla="*/ 48126 w 9833810"/>
              <a:gd name="connsiteY4" fmla="*/ 4138864 h 5983706"/>
              <a:gd name="connsiteX0" fmla="*/ 7475621 w 9753600"/>
              <a:gd name="connsiteY0" fmla="*/ 0 h 5919537"/>
              <a:gd name="connsiteX1" fmla="*/ 9753600 w 9753600"/>
              <a:gd name="connsiteY1" fmla="*/ 32085 h 5919537"/>
              <a:gd name="connsiteX2" fmla="*/ 9705473 w 9753600"/>
              <a:gd name="connsiteY2" fmla="*/ 5855369 h 5919537"/>
              <a:gd name="connsiteX3" fmla="*/ 0 w 9753600"/>
              <a:gd name="connsiteY3" fmla="*/ 5919537 h 5919537"/>
              <a:gd name="connsiteX4" fmla="*/ 48126 w 9753600"/>
              <a:gd name="connsiteY4" fmla="*/ 4138864 h 5919537"/>
              <a:gd name="connsiteX0" fmla="*/ 7427495 w 9705474"/>
              <a:gd name="connsiteY0" fmla="*/ 0 h 5871411"/>
              <a:gd name="connsiteX1" fmla="*/ 9705474 w 9705474"/>
              <a:gd name="connsiteY1" fmla="*/ 32085 h 5871411"/>
              <a:gd name="connsiteX2" fmla="*/ 9657347 w 9705474"/>
              <a:gd name="connsiteY2" fmla="*/ 5855369 h 5871411"/>
              <a:gd name="connsiteX3" fmla="*/ 1 w 9705474"/>
              <a:gd name="connsiteY3" fmla="*/ 5871411 h 5871411"/>
              <a:gd name="connsiteX4" fmla="*/ 0 w 9705474"/>
              <a:gd name="connsiteY4" fmla="*/ 4138864 h 5871411"/>
              <a:gd name="connsiteX0" fmla="*/ 7427494 w 9705473"/>
              <a:gd name="connsiteY0" fmla="*/ 0 h 5871411"/>
              <a:gd name="connsiteX1" fmla="*/ 9705473 w 9705473"/>
              <a:gd name="connsiteY1" fmla="*/ 32085 h 5871411"/>
              <a:gd name="connsiteX2" fmla="*/ 9657346 w 9705473"/>
              <a:gd name="connsiteY2" fmla="*/ 5855369 h 5871411"/>
              <a:gd name="connsiteX3" fmla="*/ 0 w 9705473"/>
              <a:gd name="connsiteY3" fmla="*/ 5871411 h 5871411"/>
              <a:gd name="connsiteX4" fmla="*/ 32083 w 9705473"/>
              <a:gd name="connsiteY4" fmla="*/ 4154906 h 5871411"/>
              <a:gd name="connsiteX0" fmla="*/ 7427494 w 9657346"/>
              <a:gd name="connsiteY0" fmla="*/ 0 h 5871411"/>
              <a:gd name="connsiteX1" fmla="*/ 9641304 w 9657346"/>
              <a:gd name="connsiteY1" fmla="*/ 32085 h 5871411"/>
              <a:gd name="connsiteX2" fmla="*/ 9657346 w 9657346"/>
              <a:gd name="connsiteY2" fmla="*/ 5855369 h 5871411"/>
              <a:gd name="connsiteX3" fmla="*/ 0 w 9657346"/>
              <a:gd name="connsiteY3" fmla="*/ 5871411 h 5871411"/>
              <a:gd name="connsiteX4" fmla="*/ 32083 w 9657346"/>
              <a:gd name="connsiteY4" fmla="*/ 4154906 h 5871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57346" h="5871411">
                <a:moveTo>
                  <a:pt x="7427494" y="0"/>
                </a:moveTo>
                <a:lnTo>
                  <a:pt x="9641304" y="32085"/>
                </a:lnTo>
                <a:cubicBezTo>
                  <a:pt x="9646651" y="1973180"/>
                  <a:pt x="9651999" y="3914274"/>
                  <a:pt x="9657346" y="5855369"/>
                </a:cubicBezTo>
                <a:lnTo>
                  <a:pt x="0" y="5871411"/>
                </a:lnTo>
                <a:cubicBezTo>
                  <a:pt x="0" y="5293895"/>
                  <a:pt x="32083" y="4732422"/>
                  <a:pt x="32083" y="4154906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76336" y="7271152"/>
            <a:ext cx="1947553" cy="79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Testpoints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9595" y="7493252"/>
            <a:ext cx="2488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 coordinate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244882" y="7216252"/>
            <a:ext cx="3338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exportPts.jou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ptsResult.dat</a:t>
            </a:r>
          </a:p>
          <a:p>
            <a:endParaRPr lang="en-US" dirty="0"/>
          </a:p>
          <a:p>
            <a:r>
              <a:rPr lang="en-US" smtClean="0"/>
              <a:t>Result display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725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24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389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115</Words>
  <Application>Microsoft Office PowerPoint</Application>
  <PresentationFormat>Widescreen</PresentationFormat>
  <Paragraphs>36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AECOM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Xin John</dc:creator>
  <cp:lastModifiedBy>Wang, Xin John</cp:lastModifiedBy>
  <cp:revision>6</cp:revision>
  <dcterms:created xsi:type="dcterms:W3CDTF">2018-05-15T10:13:35Z</dcterms:created>
  <dcterms:modified xsi:type="dcterms:W3CDTF">2018-05-18T10:44:43Z</dcterms:modified>
</cp:coreProperties>
</file>