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4" autoAdjust="0"/>
  </p:normalViewPr>
  <p:slideViewPr>
    <p:cSldViewPr snapToGrid="0">
      <p:cViewPr varScale="1">
        <p:scale>
          <a:sx n="54" d="100"/>
          <a:sy n="54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F44B-A2A7-47BB-9BF9-F27BD7C8D4C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F3448-FDCD-4023-965E-1E3E9DCA6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8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D6B5-C23C-44F7-BCF4-0B6BD24D694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4350"/>
            <a:ext cx="3905250" cy="48736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提纲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5" y="1287462"/>
            <a:ext cx="9144000" cy="495617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模型热区更改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zh-CN" altLang="en-US" dirty="0"/>
              <a:t>删</a:t>
            </a:r>
            <a:r>
              <a:rPr lang="zh-CN" altLang="en-US" dirty="0" smtClean="0"/>
              <a:t>除母婴房、电梯</a:t>
            </a:r>
            <a:endParaRPr lang="en-US" altLang="zh-CN" dirty="0"/>
          </a:p>
          <a:p>
            <a:pPr algn="l"/>
            <a:r>
              <a:rPr lang="en-US" altLang="zh-CN" dirty="0" smtClean="0"/>
              <a:t>      - </a:t>
            </a:r>
            <a:r>
              <a:rPr lang="zh-CN" altLang="en-US" dirty="0" smtClean="0"/>
              <a:t>大空间细化，如办公室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时</a:t>
            </a:r>
            <a:r>
              <a:rPr lang="zh-CN" altLang="en-US" dirty="0" smtClean="0"/>
              <a:t>间表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空</a:t>
            </a:r>
            <a:r>
              <a:rPr lang="zh-CN" altLang="en-US" dirty="0" smtClean="0"/>
              <a:t>调区和非空调区输入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空</a:t>
            </a:r>
            <a:r>
              <a:rPr lang="zh-CN" altLang="en-US" dirty="0" smtClean="0"/>
              <a:t>调系统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</a:t>
            </a:r>
            <a:r>
              <a:rPr lang="zh-CN" altLang="en-US" dirty="0" smtClean="0"/>
              <a:t>筑朝向调整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OpenStudio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模</a:t>
            </a:r>
            <a:r>
              <a:rPr lang="zh-CN" altLang="en-US" dirty="0" smtClean="0"/>
              <a:t>拟结果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- </a:t>
            </a:r>
            <a:r>
              <a:rPr lang="zh-CN" altLang="en-US" dirty="0" smtClean="0"/>
              <a:t>建筑面积调整</a:t>
            </a:r>
            <a:endParaRPr lang="en-US" altLang="zh-CN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Expectional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85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提纲</vt:lpstr>
    </vt:vector>
  </TitlesOfParts>
  <Company>AECOM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 John</dc:creator>
  <cp:lastModifiedBy>个人用户</cp:lastModifiedBy>
  <cp:revision>79</cp:revision>
  <dcterms:created xsi:type="dcterms:W3CDTF">2019-09-19T08:38:21Z</dcterms:created>
  <dcterms:modified xsi:type="dcterms:W3CDTF">2019-12-25T04:20:53Z</dcterms:modified>
</cp:coreProperties>
</file>