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9.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 id="2147483653" r:id="rId7"/>
    <p:sldMasterId id="2147483655" r:id="rId8"/>
    <p:sldMasterId id="2147483657" r:id="rId9"/>
    <p:sldMasterId id="2147483659" r:id="rId10"/>
    <p:sldMasterId id="2147483661" r:id="rId11"/>
    <p:sldMasterId id="2147483663" r:id="rId12"/>
    <p:sldMasterId id="2147483665" r:id="rId13"/>
  </p:sldMasterIdLst>
  <p:notesMasterIdLst>
    <p:notesMasterId r:id="rId14"/>
  </p:notes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Lst>
  <p:sldSz cy="6858000" cx="9144000"/>
  <p:notesSz cx="6858000" cy="9144000"/>
  <p:embeddedFontLst>
    <p:embeddedFont>
      <p:font typeface="Arial Narrow"/>
      <p:regular r:id="rId38"/>
      <p:bold r:id="rId39"/>
      <p:italic r:id="rId40"/>
      <p:boldItalic r:id="rId41"/>
    </p:embeddedFont>
    <p:embeddedFont>
      <p:font typeface="EB Garamond"/>
      <p:bold r:id="rId42"/>
      <p:boldItalic r:id="rId43"/>
    </p:embeddedFont>
    <p:embeddedFont>
      <p:font typeface="Cambria Math"/>
      <p:regular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5" roundtripDataSignature="AMtx7mhLXIHZ2NCfR/7Y089ts63FWYGr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CA40DCE-D1E1-44EF-91B6-A137D1807425}">
  <a:tblStyle styleId="{BCA40DCE-D1E1-44EF-91B6-A137D1807425}" styleName="Table_0">
    <a:wholeTbl>
      <a:tcTxStyle b="off" i="off">
        <a:font>
          <a:latin typeface="Arial"/>
          <a:ea typeface="Arial"/>
          <a:cs typeface="Arial"/>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ialNarrow-italic.fntdata"/><Relationship Id="rId20" Type="http://schemas.openxmlformats.org/officeDocument/2006/relationships/slide" Target="slides/slide6.xml"/><Relationship Id="rId42" Type="http://schemas.openxmlformats.org/officeDocument/2006/relationships/font" Target="fonts/EBGaramond-bold.fntdata"/><Relationship Id="rId41" Type="http://schemas.openxmlformats.org/officeDocument/2006/relationships/font" Target="fonts/ArialNarrow-boldItalic.fntdata"/><Relationship Id="rId22" Type="http://schemas.openxmlformats.org/officeDocument/2006/relationships/slide" Target="slides/slide8.xml"/><Relationship Id="rId44" Type="http://schemas.openxmlformats.org/officeDocument/2006/relationships/font" Target="fonts/CambriaMath-regular.fntdata"/><Relationship Id="rId21" Type="http://schemas.openxmlformats.org/officeDocument/2006/relationships/slide" Target="slides/slide7.xml"/><Relationship Id="rId43" Type="http://schemas.openxmlformats.org/officeDocument/2006/relationships/font" Target="fonts/EBGaramond-boldItalic.fntdata"/><Relationship Id="rId24" Type="http://schemas.openxmlformats.org/officeDocument/2006/relationships/slide" Target="slides/slide10.xml"/><Relationship Id="rId23" Type="http://schemas.openxmlformats.org/officeDocument/2006/relationships/slide" Target="slides/slide9.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26" Type="http://schemas.openxmlformats.org/officeDocument/2006/relationships/slide" Target="slides/slide12.xml"/><Relationship Id="rId25" Type="http://schemas.openxmlformats.org/officeDocument/2006/relationships/slide" Target="slides/slide11.xml"/><Relationship Id="rId28" Type="http://schemas.openxmlformats.org/officeDocument/2006/relationships/slide" Target="slides/slide14.xml"/><Relationship Id="rId27" Type="http://schemas.openxmlformats.org/officeDocument/2006/relationships/slide" Target="slides/slide13.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15.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17.xml"/><Relationship Id="rId30" Type="http://schemas.openxmlformats.org/officeDocument/2006/relationships/slide" Target="slides/slide16.xml"/><Relationship Id="rId11" Type="http://schemas.openxmlformats.org/officeDocument/2006/relationships/slideMaster" Target="slideMasters/slideMaster7.xml"/><Relationship Id="rId33" Type="http://schemas.openxmlformats.org/officeDocument/2006/relationships/slide" Target="slides/slide19.xml"/><Relationship Id="rId10" Type="http://schemas.openxmlformats.org/officeDocument/2006/relationships/slideMaster" Target="slideMasters/slideMaster6.xml"/><Relationship Id="rId32" Type="http://schemas.openxmlformats.org/officeDocument/2006/relationships/slide" Target="slides/slide18.xml"/><Relationship Id="rId13" Type="http://schemas.openxmlformats.org/officeDocument/2006/relationships/slideMaster" Target="slideMasters/slideMaster9.xml"/><Relationship Id="rId35" Type="http://schemas.openxmlformats.org/officeDocument/2006/relationships/slide" Target="slides/slide21.xml"/><Relationship Id="rId12" Type="http://schemas.openxmlformats.org/officeDocument/2006/relationships/slideMaster" Target="slideMasters/slideMaster8.xml"/><Relationship Id="rId34" Type="http://schemas.openxmlformats.org/officeDocument/2006/relationships/slide" Target="slides/slide20.xml"/><Relationship Id="rId15" Type="http://schemas.openxmlformats.org/officeDocument/2006/relationships/slide" Target="slides/slide1.xml"/><Relationship Id="rId37" Type="http://schemas.openxmlformats.org/officeDocument/2006/relationships/slide" Target="slides/slide23.xml"/><Relationship Id="rId14" Type="http://schemas.openxmlformats.org/officeDocument/2006/relationships/notesMaster" Target="notesMasters/notesMaster1.xml"/><Relationship Id="rId36" Type="http://schemas.openxmlformats.org/officeDocument/2006/relationships/slide" Target="slides/slide22.xml"/><Relationship Id="rId17" Type="http://schemas.openxmlformats.org/officeDocument/2006/relationships/slide" Target="slides/slide3.xml"/><Relationship Id="rId39" Type="http://schemas.openxmlformats.org/officeDocument/2006/relationships/font" Target="fonts/ArialNarrow-bold.fntdata"/><Relationship Id="rId16" Type="http://schemas.openxmlformats.org/officeDocument/2006/relationships/slide" Target="slides/slide2.xml"/><Relationship Id="rId38" Type="http://schemas.openxmlformats.org/officeDocument/2006/relationships/font" Target="fonts/ArialNarrow-regular.fntdata"/><Relationship Id="rId19" Type="http://schemas.openxmlformats.org/officeDocument/2006/relationships/slide" Target="slides/slide5.xml"/><Relationship Id="rId1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000"/>
              <a:t>N. Gregory Mankiw </a:t>
            </a:r>
            <a:br>
              <a:rPr lang="en-US" sz="1000"/>
            </a:br>
            <a:r>
              <a:rPr lang="en-US" sz="1000"/>
              <a:t>Principles Of Economics</a:t>
            </a:r>
            <a:br>
              <a:rPr lang="en-US" sz="1000"/>
            </a:br>
            <a:r>
              <a:rPr lang="en-US" sz="1000"/>
              <a:t>Eight Edition </a:t>
            </a:r>
            <a:endParaRPr/>
          </a:p>
          <a:p>
            <a:pPr indent="0" lvl="0" marL="0" rtl="0" algn="l">
              <a:spcBef>
                <a:spcPts val="0"/>
              </a:spcBef>
              <a:spcAft>
                <a:spcPts val="0"/>
              </a:spcAft>
              <a:buNone/>
            </a:pPr>
            <a:r>
              <a:t/>
            </a:r>
            <a:endParaRPr/>
          </a:p>
        </p:txBody>
      </p:sp>
      <p:sp>
        <p:nvSpPr>
          <p:cNvPr id="161" name="Google Shape;161;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7" name="Shape 17"/>
        <p:cNvGrpSpPr/>
        <p:nvPr/>
      </p:nvGrpSpPr>
      <p:grpSpPr>
        <a:xfrm>
          <a:off x="0" y="0"/>
          <a:ext cx="0" cy="0"/>
          <a:chOff x="0" y="0"/>
          <a:chExt cx="0" cy="0"/>
        </a:xfrm>
      </p:grpSpPr>
      <p:sp>
        <p:nvSpPr>
          <p:cNvPr id="18" name="Google Shape;18;p25"/>
          <p:cNvSpPr/>
          <p:nvPr/>
        </p:nvSpPr>
        <p:spPr>
          <a:xfrm>
            <a:off x="6054725" y="5707063"/>
            <a:ext cx="3089275" cy="650875"/>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None/>
            </a:pPr>
            <a:r>
              <a:rPr b="0" i="0" lang="en-US" sz="1400" u="none" cap="none" strike="noStrike">
                <a:solidFill>
                  <a:srgbClr val="000000"/>
                </a:solidFill>
                <a:latin typeface="Arial"/>
                <a:ea typeface="Arial"/>
                <a:cs typeface="Arial"/>
                <a:sym typeface="Arial"/>
              </a:rPr>
              <a:t>PowerPoint Slides prepared by: </a:t>
            </a:r>
            <a:endParaRPr/>
          </a:p>
          <a:p>
            <a:pPr indent="0" lvl="0" marL="0" marR="0" rtl="0" algn="ctr">
              <a:lnSpc>
                <a:spcPct val="80000"/>
              </a:lnSpc>
              <a:spcBef>
                <a:spcPts val="280"/>
              </a:spcBef>
              <a:spcAft>
                <a:spcPts val="0"/>
              </a:spcAft>
              <a:buNone/>
            </a:pPr>
            <a:r>
              <a:rPr b="0" i="0" lang="en-US" sz="1400" u="none" cap="none" strike="noStrike">
                <a:solidFill>
                  <a:srgbClr val="000000"/>
                </a:solidFill>
                <a:latin typeface="Arial"/>
                <a:ea typeface="Arial"/>
                <a:cs typeface="Arial"/>
                <a:sym typeface="Arial"/>
              </a:rPr>
              <a:t>V.  Andreea  CHIRITESCU</a:t>
            </a:r>
            <a:endParaRPr/>
          </a:p>
          <a:p>
            <a:pPr indent="0" lvl="0" marL="0" marR="0" rtl="0" algn="ctr">
              <a:lnSpc>
                <a:spcPct val="80000"/>
              </a:lnSpc>
              <a:spcBef>
                <a:spcPts val="280"/>
              </a:spcBef>
              <a:spcAft>
                <a:spcPts val="0"/>
              </a:spcAft>
              <a:buNone/>
            </a:pPr>
            <a:r>
              <a:rPr b="0" i="0" lang="en-US" sz="1400" u="none" cap="none" strike="noStrike">
                <a:solidFill>
                  <a:srgbClr val="000000"/>
                </a:solidFill>
                <a:latin typeface="Arial"/>
                <a:ea typeface="Arial"/>
                <a:cs typeface="Arial"/>
                <a:sym typeface="Arial"/>
              </a:rPr>
              <a:t>Eastern Illinois University</a:t>
            </a:r>
            <a:endParaRPr/>
          </a:p>
        </p:txBody>
      </p:sp>
      <p:sp>
        <p:nvSpPr>
          <p:cNvPr id="19" name="Google Shape;19;p25"/>
          <p:cNvSpPr txBox="1"/>
          <p:nvPr>
            <p:ph idx="1" type="body"/>
          </p:nvPr>
        </p:nvSpPr>
        <p:spPr>
          <a:xfrm>
            <a:off x="2207172" y="3276600"/>
            <a:ext cx="6936827" cy="1812925"/>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1200"/>
              </a:spcBef>
              <a:spcAft>
                <a:spcPts val="0"/>
              </a:spcAft>
              <a:buClr>
                <a:srgbClr val="AE1221"/>
              </a:buClr>
              <a:buSzPts val="6000"/>
              <a:buFont typeface="Times New Roman"/>
              <a:buNone/>
              <a:defRPr b="0" i="0" sz="6000" u="none" cap="none" strike="noStrike">
                <a:solidFill>
                  <a:srgbClr val="AE122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 name="Google Shape;20;p25"/>
          <p:cNvSpPr txBox="1"/>
          <p:nvPr>
            <p:ph idx="12" type="sldNum"/>
          </p:nvPr>
        </p:nvSpPr>
        <p:spPr>
          <a:xfrm>
            <a:off x="8521700" y="6484938"/>
            <a:ext cx="622300" cy="40957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Clr>
                <a:srgbClr val="FFFFFF"/>
              </a:buClr>
              <a:buSzPts val="1200"/>
              <a:buFont typeface="Arial"/>
              <a:buNone/>
              <a:defRPr b="0" i="0" sz="1200" u="none" cap="none" strike="noStrike">
                <a:solidFill>
                  <a:srgbClr val="FFFFFF"/>
                </a:solidFill>
                <a:latin typeface="Arial"/>
                <a:ea typeface="Arial"/>
                <a:cs typeface="Arial"/>
                <a:sym typeface="Arial"/>
              </a:defRPr>
            </a:lvl1pPr>
            <a:lvl2pPr indent="0" lvl="1" marL="0" marR="0" algn="r">
              <a:spcBef>
                <a:spcPts val="0"/>
              </a:spcBef>
              <a:buClr>
                <a:srgbClr val="FFFFFF"/>
              </a:buClr>
              <a:buSzPts val="1200"/>
              <a:buFont typeface="Arial"/>
              <a:buNone/>
              <a:defRPr b="0" i="0" sz="1200" u="none" cap="none" strike="noStrike">
                <a:solidFill>
                  <a:srgbClr val="FFFFFF"/>
                </a:solidFill>
                <a:latin typeface="Arial"/>
                <a:ea typeface="Arial"/>
                <a:cs typeface="Arial"/>
                <a:sym typeface="Arial"/>
              </a:defRPr>
            </a:lvl2pPr>
            <a:lvl3pPr indent="0" lvl="2" marL="0" marR="0" algn="r">
              <a:spcBef>
                <a:spcPts val="0"/>
              </a:spcBef>
              <a:buClr>
                <a:srgbClr val="FFFFFF"/>
              </a:buClr>
              <a:buSzPts val="1200"/>
              <a:buFont typeface="Arial"/>
              <a:buNone/>
              <a:defRPr b="0" i="0" sz="1200" u="none" cap="none" strike="noStrike">
                <a:solidFill>
                  <a:srgbClr val="FFFFFF"/>
                </a:solidFill>
                <a:latin typeface="Arial"/>
                <a:ea typeface="Arial"/>
                <a:cs typeface="Arial"/>
                <a:sym typeface="Arial"/>
              </a:defRPr>
            </a:lvl3pPr>
            <a:lvl4pPr indent="0" lvl="3" marL="0" marR="0" algn="r">
              <a:spcBef>
                <a:spcPts val="0"/>
              </a:spcBef>
              <a:buClr>
                <a:srgbClr val="FFFFFF"/>
              </a:buClr>
              <a:buSzPts val="1200"/>
              <a:buFont typeface="Arial"/>
              <a:buNone/>
              <a:defRPr b="0" i="0" sz="1200" u="none" cap="none" strike="noStrike">
                <a:solidFill>
                  <a:srgbClr val="FFFFFF"/>
                </a:solidFill>
                <a:latin typeface="Arial"/>
                <a:ea typeface="Arial"/>
                <a:cs typeface="Arial"/>
                <a:sym typeface="Arial"/>
              </a:defRPr>
            </a:lvl4pPr>
            <a:lvl5pPr indent="0" lvl="4" marL="0" marR="0" algn="r">
              <a:spcBef>
                <a:spcPts val="0"/>
              </a:spcBef>
              <a:buClr>
                <a:srgbClr val="FFFFFF"/>
              </a:buClr>
              <a:buSzPts val="1200"/>
              <a:buFont typeface="Arial"/>
              <a:buNone/>
              <a:defRPr b="0" i="0" sz="1200" u="none" cap="none" strike="noStrike">
                <a:solidFill>
                  <a:srgbClr val="FFFFFF"/>
                </a:solidFill>
                <a:latin typeface="Arial"/>
                <a:ea typeface="Arial"/>
                <a:cs typeface="Arial"/>
                <a:sym typeface="Arial"/>
              </a:defRPr>
            </a:lvl5pPr>
            <a:lvl6pPr indent="0" lvl="5" marL="0" marR="0" algn="r">
              <a:spcBef>
                <a:spcPts val="0"/>
              </a:spcBef>
              <a:buClr>
                <a:srgbClr val="FFFFFF"/>
              </a:buClr>
              <a:buSzPts val="1200"/>
              <a:buFont typeface="Arial"/>
              <a:buNone/>
              <a:defRPr b="0" i="0" sz="1200" u="none" cap="none" strike="noStrike">
                <a:solidFill>
                  <a:srgbClr val="FFFFFF"/>
                </a:solidFill>
                <a:latin typeface="Arial"/>
                <a:ea typeface="Arial"/>
                <a:cs typeface="Arial"/>
                <a:sym typeface="Arial"/>
              </a:defRPr>
            </a:lvl6pPr>
            <a:lvl7pPr indent="0" lvl="6" marL="0" marR="0" algn="r">
              <a:spcBef>
                <a:spcPts val="0"/>
              </a:spcBef>
              <a:buClr>
                <a:srgbClr val="FFFFFF"/>
              </a:buClr>
              <a:buSzPts val="1200"/>
              <a:buFont typeface="Arial"/>
              <a:buNone/>
              <a:defRPr b="0" i="0" sz="1200" u="none" cap="none" strike="noStrike">
                <a:solidFill>
                  <a:srgbClr val="FFFFFF"/>
                </a:solidFill>
                <a:latin typeface="Arial"/>
                <a:ea typeface="Arial"/>
                <a:cs typeface="Arial"/>
                <a:sym typeface="Arial"/>
              </a:defRPr>
            </a:lvl7pPr>
            <a:lvl8pPr indent="0" lvl="7" marL="0" marR="0" algn="r">
              <a:spcBef>
                <a:spcPts val="0"/>
              </a:spcBef>
              <a:buClr>
                <a:srgbClr val="FFFFFF"/>
              </a:buClr>
              <a:buSzPts val="1200"/>
              <a:buFont typeface="Arial"/>
              <a:buNone/>
              <a:defRPr b="0" i="0" sz="1200" u="none" cap="none" strike="noStrike">
                <a:solidFill>
                  <a:srgbClr val="FFFFFF"/>
                </a:solidFill>
                <a:latin typeface="Arial"/>
                <a:ea typeface="Arial"/>
                <a:cs typeface="Arial"/>
                <a:sym typeface="Arial"/>
              </a:defRPr>
            </a:lvl8pPr>
            <a:lvl9pPr indent="0" lvl="8" marL="0" marR="0" algn="r">
              <a:spcBef>
                <a:spcPts val="0"/>
              </a:spcBef>
              <a:buClr>
                <a:srgbClr val="FFFFFF"/>
              </a:buClr>
              <a:buSzPts val="1200"/>
              <a:buFont typeface="Arial"/>
              <a:buNone/>
              <a:defRPr b="0" i="0" sz="12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1" name="Google Shape;21;p25"/>
          <p:cNvSpPr txBox="1"/>
          <p:nvPr>
            <p:ph idx="11" type="ftr"/>
          </p:nvPr>
        </p:nvSpPr>
        <p:spPr>
          <a:xfrm>
            <a:off x="0" y="6400800"/>
            <a:ext cx="854075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10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5"/>
          <p:cNvSpPr txBox="1"/>
          <p:nvPr>
            <p:ph idx="2" type="body"/>
          </p:nvPr>
        </p:nvSpPr>
        <p:spPr>
          <a:xfrm>
            <a:off x="0" y="3505200"/>
            <a:ext cx="1981200" cy="18288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640"/>
              </a:spcBef>
              <a:spcAft>
                <a:spcPts val="0"/>
              </a:spcAft>
              <a:buClr>
                <a:srgbClr val="005EA4"/>
              </a:buClr>
              <a:buSzPts val="3200"/>
              <a:buFont typeface="Arial Narrow"/>
              <a:buNone/>
              <a:defRPr b="0" i="0" sz="3200" u="none" cap="none" strike="noStrike">
                <a:solidFill>
                  <a:srgbClr val="005EA4"/>
                </a:solidFill>
                <a:latin typeface="Arial Narrow"/>
                <a:ea typeface="Arial Narrow"/>
                <a:cs typeface="Arial Narrow"/>
                <a:sym typeface="Arial Narrow"/>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3" name="Google Shape;23;p25"/>
          <p:cNvSpPr txBox="1"/>
          <p:nvPr/>
        </p:nvSpPr>
        <p:spPr>
          <a:xfrm>
            <a:off x="0" y="0"/>
            <a:ext cx="4572000" cy="238526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chemeClr val="lt1"/>
                </a:solidFill>
                <a:latin typeface="EB Garamond"/>
                <a:ea typeface="EB Garamond"/>
                <a:cs typeface="EB Garamond"/>
                <a:sym typeface="EB Garamond"/>
              </a:rPr>
              <a:t>N. GREGORY MANKIW</a:t>
            </a:r>
            <a:br>
              <a:rPr b="0" i="0" lang="en-US" sz="1800" u="none" cap="none" strike="noStrike">
                <a:solidFill>
                  <a:schemeClr val="dk1"/>
                </a:solidFill>
                <a:latin typeface="Times New Roman"/>
                <a:ea typeface="Times New Roman"/>
                <a:cs typeface="Times New Roman"/>
                <a:sym typeface="Times New Roman"/>
              </a:rPr>
            </a:br>
            <a:r>
              <a:rPr b="0" i="0" lang="en-US" sz="1800" u="none" cap="none" strike="noStrike">
                <a:solidFill>
                  <a:schemeClr val="dk1"/>
                </a:solidFill>
                <a:latin typeface="Times New Roman"/>
                <a:ea typeface="Times New Roman"/>
                <a:cs typeface="Times New Roman"/>
                <a:sym typeface="Times New Roman"/>
              </a:rPr>
              <a:t> </a:t>
            </a:r>
            <a:br>
              <a:rPr b="0" i="0" lang="en-US" sz="1800" u="none" cap="none" strike="noStrike">
                <a:solidFill>
                  <a:schemeClr val="dk1"/>
                </a:solidFill>
                <a:latin typeface="Times New Roman"/>
                <a:ea typeface="Times New Roman"/>
                <a:cs typeface="Times New Roman"/>
                <a:sym typeface="Times New Roman"/>
              </a:rPr>
            </a:br>
            <a:r>
              <a:rPr b="0" i="0" lang="en-US" sz="2800" u="none" cap="none" strike="noStrike">
                <a:solidFill>
                  <a:srgbClr val="7F7F7F"/>
                </a:solidFill>
                <a:latin typeface="Times New Roman"/>
                <a:ea typeface="Times New Roman"/>
                <a:cs typeface="Times New Roman"/>
                <a:sym typeface="Times New Roman"/>
              </a:rPr>
              <a:t>PRINCIPLES OF</a:t>
            </a:r>
            <a:br>
              <a:rPr b="0" i="0" lang="en-US" sz="2400" u="none" cap="none" strike="noStrike">
                <a:solidFill>
                  <a:schemeClr val="dk1"/>
                </a:solidFill>
                <a:latin typeface="Times New Roman"/>
                <a:ea typeface="Times New Roman"/>
                <a:cs typeface="Times New Roman"/>
                <a:sym typeface="Times New Roman"/>
              </a:rPr>
            </a:br>
            <a:r>
              <a:rPr b="1" i="0" lang="en-US" sz="4300" u="none" cap="none" strike="noStrike">
                <a:solidFill>
                  <a:schemeClr val="dk1"/>
                </a:solidFill>
                <a:latin typeface="EB Garamond"/>
                <a:ea typeface="EB Garamond"/>
                <a:cs typeface="EB Garamond"/>
                <a:sym typeface="EB Garamond"/>
              </a:rPr>
              <a:t>MICROECONOMICS</a:t>
            </a:r>
            <a:br>
              <a:rPr b="0" i="0" lang="en-US" sz="1800" u="none" cap="none" strike="noStrike">
                <a:solidFill>
                  <a:schemeClr val="dk1"/>
                </a:solidFill>
                <a:latin typeface="Arial"/>
                <a:ea typeface="Arial"/>
                <a:cs typeface="Arial"/>
                <a:sym typeface="Arial"/>
              </a:rPr>
            </a:br>
            <a:r>
              <a:rPr b="0" i="1" lang="en-US" sz="2800" u="none" cap="none" strike="noStrike">
                <a:solidFill>
                  <a:schemeClr val="dk1"/>
                </a:solidFill>
                <a:latin typeface="Times New Roman"/>
                <a:ea typeface="Times New Roman"/>
                <a:cs typeface="Times New Roman"/>
                <a:sym typeface="Times New Roman"/>
              </a:rPr>
              <a:t>Eight Edition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3" name="Shape 153"/>
        <p:cNvGrpSpPr/>
        <p:nvPr/>
      </p:nvGrpSpPr>
      <p:grpSpPr>
        <a:xfrm>
          <a:off x="0" y="0"/>
          <a:ext cx="0" cy="0"/>
          <a:chOff x="0" y="0"/>
          <a:chExt cx="0" cy="0"/>
        </a:xfrm>
      </p:grpSpPr>
      <p:sp>
        <p:nvSpPr>
          <p:cNvPr id="154" name="Google Shape;154;p42"/>
          <p:cNvSpPr txBox="1"/>
          <p:nvPr>
            <p:ph type="title"/>
          </p:nvPr>
        </p:nvSpPr>
        <p:spPr>
          <a:xfrm>
            <a:off x="2008332" y="0"/>
            <a:ext cx="7135668" cy="609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42"/>
          <p:cNvSpPr txBox="1"/>
          <p:nvPr>
            <p:ph idx="1" type="body"/>
          </p:nvPr>
        </p:nvSpPr>
        <p:spPr>
          <a:xfrm>
            <a:off x="457200" y="605119"/>
            <a:ext cx="8492836" cy="5836624"/>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005EA4"/>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6" name="Google Shape;156;p42"/>
          <p:cNvSpPr txBox="1"/>
          <p:nvPr>
            <p:ph idx="12" type="sldNum"/>
          </p:nvPr>
        </p:nvSpPr>
        <p:spPr>
          <a:xfrm>
            <a:off x="8658225" y="6488113"/>
            <a:ext cx="485775" cy="369887"/>
          </a:xfrm>
          <a:prstGeom prst="rect">
            <a:avLst/>
          </a:prstGeom>
          <a:noFill/>
          <a:ln>
            <a:noFill/>
          </a:ln>
        </p:spPr>
        <p:txBody>
          <a:bodyPr anchorCtr="0" anchor="t" bIns="45700" lIns="91425" spcFirstLastPara="1" rIns="91425" wrap="square" tIns="45700">
            <a:noAutofit/>
          </a:bodyPr>
          <a:lstStyle>
            <a:lvl1pPr indent="0" lvl="0"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1pPr>
            <a:lvl2pPr indent="0" lvl="1"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2pPr>
            <a:lvl3pPr indent="0" lvl="2"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3pPr>
            <a:lvl4pPr indent="0" lvl="3"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4pPr>
            <a:lvl5pPr indent="0" lvl="4"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5pPr>
            <a:lvl6pPr indent="0" lvl="5"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6pPr>
            <a:lvl7pPr indent="0" lvl="6"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7pPr>
            <a:lvl8pPr indent="0" lvl="7"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8pPr>
            <a:lvl9pPr indent="0" lvl="8"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57" name="Google Shape;157;p42"/>
          <p:cNvSpPr txBox="1"/>
          <p:nvPr>
            <p:ph idx="11" type="ftr"/>
          </p:nvPr>
        </p:nvSpPr>
        <p:spPr>
          <a:xfrm>
            <a:off x="0" y="6324600"/>
            <a:ext cx="8637588" cy="5334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0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27"/>
          <p:cNvSpPr txBox="1"/>
          <p:nvPr>
            <p:ph type="title"/>
          </p:nvPr>
        </p:nvSpPr>
        <p:spPr>
          <a:xfrm>
            <a:off x="1340068" y="100939"/>
            <a:ext cx="7803931" cy="86096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 name="Google Shape;34;p27"/>
          <p:cNvSpPr txBox="1"/>
          <p:nvPr>
            <p:ph idx="1" type="body"/>
          </p:nvPr>
        </p:nvSpPr>
        <p:spPr>
          <a:xfrm>
            <a:off x="277813" y="1025525"/>
            <a:ext cx="8588375" cy="5422900"/>
          </a:xfrm>
          <a:prstGeom prst="rect">
            <a:avLst/>
          </a:prstGeom>
          <a:noFill/>
          <a:ln>
            <a:noFill/>
          </a:ln>
        </p:spPr>
        <p:txBody>
          <a:bodyPr anchorCtr="0" anchor="t" bIns="45700" lIns="91425" spcFirstLastPara="1" rIns="91425" wrap="square" tIns="45700">
            <a:noAutofit/>
          </a:bodyPr>
          <a:lstStyle>
            <a:lvl1pPr indent="-444500" lvl="0" marL="457200" algn="l">
              <a:spcBef>
                <a:spcPts val="680"/>
              </a:spcBef>
              <a:spcAft>
                <a:spcPts val="0"/>
              </a:spcAft>
              <a:buClr>
                <a:srgbClr val="005EA4"/>
              </a:buClr>
              <a:buSzPts val="3400"/>
              <a:buFont typeface="Arial"/>
              <a:buChar char="•"/>
              <a:defRPr>
                <a:solidFill>
                  <a:srgbClr val="005EA4"/>
                </a:solidFill>
              </a:defRPr>
            </a:lvl1pPr>
            <a:lvl2pPr indent="-342900" lvl="1" marL="914400" algn="l">
              <a:spcBef>
                <a:spcPts val="360"/>
              </a:spcBef>
              <a:spcAft>
                <a:spcPts val="0"/>
              </a:spcAft>
              <a:buClr>
                <a:schemeClr val="dk1"/>
              </a:buClr>
              <a:buSzPts val="1800"/>
              <a:buChar char="–"/>
              <a:defRPr/>
            </a:lvl2pPr>
            <a:lvl3pPr indent="-331469" lvl="2" marL="1371600" algn="l">
              <a:spcBef>
                <a:spcPts val="360"/>
              </a:spcBef>
              <a:spcAft>
                <a:spcPts val="0"/>
              </a:spcAft>
              <a:buClr>
                <a:schemeClr val="dk1"/>
              </a:buClr>
              <a:buSzPts val="162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 name="Google Shape;35;p27"/>
          <p:cNvSpPr txBox="1"/>
          <p:nvPr>
            <p:ph idx="12" type="sldNum"/>
          </p:nvPr>
        </p:nvSpPr>
        <p:spPr>
          <a:xfrm>
            <a:off x="8618538" y="6423025"/>
            <a:ext cx="520700" cy="379413"/>
          </a:xfrm>
          <a:prstGeom prst="rect">
            <a:avLst/>
          </a:prstGeom>
          <a:noFill/>
          <a:ln>
            <a:noFill/>
          </a:ln>
        </p:spPr>
        <p:txBody>
          <a:bodyPr anchorCtr="0" anchor="t" bIns="45700" lIns="91425" spcFirstLastPara="1" rIns="91425" wrap="square" tIns="45700">
            <a:noAutofit/>
          </a:bodyPr>
          <a:lstStyle>
            <a:lvl1pPr indent="0" lvl="0"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1pPr>
            <a:lvl2pPr indent="0" lvl="1"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2pPr>
            <a:lvl3pPr indent="0" lvl="2"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3pPr>
            <a:lvl4pPr indent="0" lvl="3"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4pPr>
            <a:lvl5pPr indent="0" lvl="4"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5pPr>
            <a:lvl6pPr indent="0" lvl="5"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6pPr>
            <a:lvl7pPr indent="0" lvl="6"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7pPr>
            <a:lvl8pPr indent="0" lvl="7"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8pPr>
            <a:lvl9pPr indent="0" lvl="8"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36" name="Google Shape;36;p27"/>
          <p:cNvSpPr txBox="1"/>
          <p:nvPr>
            <p:ph idx="11" type="ftr"/>
          </p:nvPr>
        </p:nvSpPr>
        <p:spPr>
          <a:xfrm>
            <a:off x="0" y="6359857"/>
            <a:ext cx="8605838" cy="49814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0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37" name="Shape 37"/>
        <p:cNvGrpSpPr/>
        <p:nvPr/>
      </p:nvGrpSpPr>
      <p:grpSpPr>
        <a:xfrm>
          <a:off x="0" y="0"/>
          <a:ext cx="0" cy="0"/>
          <a:chOff x="0" y="0"/>
          <a:chExt cx="0" cy="0"/>
        </a:xfrm>
      </p:grpSpPr>
      <p:sp>
        <p:nvSpPr>
          <p:cNvPr id="38" name="Google Shape;38;p32"/>
          <p:cNvSpPr txBox="1"/>
          <p:nvPr>
            <p:ph type="title"/>
          </p:nvPr>
        </p:nvSpPr>
        <p:spPr>
          <a:xfrm>
            <a:off x="1340068" y="100939"/>
            <a:ext cx="7803931" cy="86096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32"/>
          <p:cNvSpPr txBox="1"/>
          <p:nvPr>
            <p:ph idx="1" type="body"/>
          </p:nvPr>
        </p:nvSpPr>
        <p:spPr>
          <a:xfrm>
            <a:off x="277813" y="1025525"/>
            <a:ext cx="6656387" cy="5422900"/>
          </a:xfrm>
          <a:prstGeom prst="rect">
            <a:avLst/>
          </a:prstGeom>
          <a:noFill/>
          <a:ln>
            <a:noFill/>
          </a:ln>
        </p:spPr>
        <p:txBody>
          <a:bodyPr anchorCtr="0" anchor="t" bIns="45700" lIns="91425" spcFirstLastPara="1" rIns="91425" wrap="square" tIns="45700">
            <a:noAutofit/>
          </a:bodyPr>
          <a:lstStyle>
            <a:lvl1pPr indent="-444500" lvl="0" marL="457200" algn="l">
              <a:spcBef>
                <a:spcPts val="680"/>
              </a:spcBef>
              <a:spcAft>
                <a:spcPts val="0"/>
              </a:spcAft>
              <a:buClr>
                <a:srgbClr val="005EA4"/>
              </a:buClr>
              <a:buSzPts val="3400"/>
              <a:buFont typeface="Arial"/>
              <a:buChar char="•"/>
              <a:defRPr>
                <a:solidFill>
                  <a:srgbClr val="005EA4"/>
                </a:solidFill>
              </a:defRPr>
            </a:lvl1pPr>
            <a:lvl2pPr indent="-342900" lvl="1" marL="914400" algn="l">
              <a:spcBef>
                <a:spcPts val="360"/>
              </a:spcBef>
              <a:spcAft>
                <a:spcPts val="0"/>
              </a:spcAft>
              <a:buClr>
                <a:schemeClr val="dk1"/>
              </a:buClr>
              <a:buSzPts val="1800"/>
              <a:buChar char="–"/>
              <a:defRPr/>
            </a:lvl2pPr>
            <a:lvl3pPr indent="-331469" lvl="2" marL="1371600" algn="l">
              <a:spcBef>
                <a:spcPts val="360"/>
              </a:spcBef>
              <a:spcAft>
                <a:spcPts val="0"/>
              </a:spcAft>
              <a:buClr>
                <a:schemeClr val="dk1"/>
              </a:buClr>
              <a:buSzPts val="162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 name="Google Shape;40;p32"/>
          <p:cNvSpPr txBox="1"/>
          <p:nvPr>
            <p:ph idx="12" type="sldNum"/>
          </p:nvPr>
        </p:nvSpPr>
        <p:spPr>
          <a:xfrm>
            <a:off x="8618538" y="6423025"/>
            <a:ext cx="520700" cy="379413"/>
          </a:xfrm>
          <a:prstGeom prst="rect">
            <a:avLst/>
          </a:prstGeom>
          <a:noFill/>
          <a:ln>
            <a:noFill/>
          </a:ln>
        </p:spPr>
        <p:txBody>
          <a:bodyPr anchorCtr="0" anchor="t" bIns="45700" lIns="91425" spcFirstLastPara="1" rIns="91425" wrap="square" tIns="45700">
            <a:noAutofit/>
          </a:bodyPr>
          <a:lstStyle>
            <a:lvl1pPr indent="0" lvl="0"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1pPr>
            <a:lvl2pPr indent="0" lvl="1"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2pPr>
            <a:lvl3pPr indent="0" lvl="2"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3pPr>
            <a:lvl4pPr indent="0" lvl="3"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4pPr>
            <a:lvl5pPr indent="0" lvl="4"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5pPr>
            <a:lvl6pPr indent="0" lvl="5"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6pPr>
            <a:lvl7pPr indent="0" lvl="6"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7pPr>
            <a:lvl8pPr indent="0" lvl="7"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8pPr>
            <a:lvl9pPr indent="0" lvl="8"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41" name="Google Shape;41;p32"/>
          <p:cNvSpPr txBox="1"/>
          <p:nvPr>
            <p:ph idx="11" type="ftr"/>
          </p:nvPr>
        </p:nvSpPr>
        <p:spPr>
          <a:xfrm>
            <a:off x="0" y="6359857"/>
            <a:ext cx="8605838" cy="49814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0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2"/>
          <p:cNvSpPr txBox="1"/>
          <p:nvPr>
            <p:ph idx="2" type="body"/>
          </p:nvPr>
        </p:nvSpPr>
        <p:spPr>
          <a:xfrm>
            <a:off x="7010400" y="4191000"/>
            <a:ext cx="2133600" cy="1295400"/>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Clr>
                <a:srgbClr val="161645"/>
              </a:buClr>
              <a:buSzPts val="2000"/>
              <a:buFont typeface="Cambria"/>
              <a:buNone/>
              <a:defRPr i="1" sz="2000">
                <a:solidFill>
                  <a:srgbClr val="161645"/>
                </a:solidFill>
                <a:latin typeface="Cambria"/>
                <a:ea typeface="Cambria"/>
                <a:cs typeface="Cambria"/>
                <a:sym typeface="Cambria"/>
              </a:defRPr>
            </a:lvl1pPr>
            <a:lvl2pPr indent="-228600" lvl="1" marL="914400" algn="l">
              <a:spcBef>
                <a:spcPts val="360"/>
              </a:spcBef>
              <a:spcAft>
                <a:spcPts val="0"/>
              </a:spcAft>
              <a:buClr>
                <a:schemeClr val="dk1"/>
              </a:buClr>
              <a:buSzPts val="1800"/>
              <a:buNone/>
              <a:defRPr sz="1800"/>
            </a:lvl2pPr>
            <a:lvl3pPr indent="-228600" lvl="2" marL="1371600" algn="l">
              <a:spcBef>
                <a:spcPts val="360"/>
              </a:spcBef>
              <a:spcAft>
                <a:spcPts val="0"/>
              </a:spcAft>
              <a:buClr>
                <a:schemeClr val="dk1"/>
              </a:buClr>
              <a:buSzPts val="1620"/>
              <a:buFont typeface="Arial"/>
              <a:buNone/>
              <a:defRPr sz="1800"/>
            </a:lvl3pPr>
            <a:lvl4pPr indent="-228600" lvl="3" marL="1828800" algn="l">
              <a:spcBef>
                <a:spcPts val="360"/>
              </a:spcBef>
              <a:spcAft>
                <a:spcPts val="0"/>
              </a:spcAft>
              <a:buClr>
                <a:schemeClr val="dk1"/>
              </a:buClr>
              <a:buSzPts val="1800"/>
              <a:buFont typeface="Arial"/>
              <a:buNone/>
              <a:defRPr sz="1800"/>
            </a:lvl4pPr>
            <a:lvl5pPr indent="-228600" lvl="4" marL="2286000" algn="l">
              <a:spcBef>
                <a:spcPts val="360"/>
              </a:spcBef>
              <a:spcAft>
                <a:spcPts val="0"/>
              </a:spcAft>
              <a:buClr>
                <a:schemeClr val="dk1"/>
              </a:buClr>
              <a:buSzPts val="1800"/>
              <a:buFont typeface="Arial"/>
              <a:buNone/>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0" name="Shape 60"/>
        <p:cNvGrpSpPr/>
        <p:nvPr/>
      </p:nvGrpSpPr>
      <p:grpSpPr>
        <a:xfrm>
          <a:off x="0" y="0"/>
          <a:ext cx="0" cy="0"/>
          <a:chOff x="0" y="0"/>
          <a:chExt cx="0" cy="0"/>
        </a:xfrm>
      </p:grpSpPr>
      <p:sp>
        <p:nvSpPr>
          <p:cNvPr id="61" name="Google Shape;61;p29"/>
          <p:cNvSpPr txBox="1"/>
          <p:nvPr>
            <p:ph type="title"/>
          </p:nvPr>
        </p:nvSpPr>
        <p:spPr>
          <a:xfrm>
            <a:off x="209550" y="0"/>
            <a:ext cx="8770938" cy="4445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9"/>
          <p:cNvSpPr txBox="1"/>
          <p:nvPr>
            <p:ph idx="1" type="body"/>
          </p:nvPr>
        </p:nvSpPr>
        <p:spPr>
          <a:xfrm>
            <a:off x="5435600" y="901700"/>
            <a:ext cx="3365500" cy="4826000"/>
          </a:xfrm>
          <a:prstGeom prst="rect">
            <a:avLst/>
          </a:prstGeom>
          <a:noFill/>
          <a:ln>
            <a:noFill/>
          </a:ln>
        </p:spPr>
        <p:txBody>
          <a:bodyPr anchorCtr="0" anchor="t" bIns="45700" lIns="91425" spcFirstLastPara="1" rIns="91425" wrap="square" tIns="45700">
            <a:noAutofit/>
          </a:bodyPr>
          <a:lstStyle>
            <a:lvl1pPr indent="-228600" lvl="0" marL="457200" algn="l">
              <a:spcBef>
                <a:spcPts val="0"/>
              </a:spcBef>
              <a:spcAft>
                <a:spcPts val="0"/>
              </a:spcAft>
              <a:buSzPts val="1400"/>
              <a:buNone/>
              <a:defRPr sz="1600"/>
            </a:lvl1pPr>
            <a:lvl2pPr indent="-228600" lvl="1" marL="914400" algn="l">
              <a:spcBef>
                <a:spcPts val="360"/>
              </a:spcBef>
              <a:spcAft>
                <a:spcPts val="0"/>
              </a:spcAft>
              <a:buSzPts val="1400"/>
              <a:buNone/>
              <a:defRPr/>
            </a:lvl2pPr>
            <a:lvl3pPr indent="-228600" lvl="2" marL="1371600" algn="l">
              <a:spcBef>
                <a:spcPts val="360"/>
              </a:spcBef>
              <a:spcAft>
                <a:spcPts val="0"/>
              </a:spcAft>
              <a:buSzPts val="1400"/>
              <a:buNone/>
              <a:defRPr/>
            </a:lvl3pPr>
            <a:lvl4pPr indent="-228600" lvl="3" marL="1828800" algn="l">
              <a:spcBef>
                <a:spcPts val="360"/>
              </a:spcBef>
              <a:spcAft>
                <a:spcPts val="0"/>
              </a:spcAft>
              <a:buSzPts val="1400"/>
              <a:buNone/>
              <a:defRPr/>
            </a:lvl4pPr>
            <a:lvl5pPr indent="-228600" lvl="4" marL="2286000" algn="l">
              <a:spcBef>
                <a:spcPts val="360"/>
              </a:spcBef>
              <a:spcAft>
                <a:spcPts val="0"/>
              </a:spcAft>
              <a:buSzPts val="14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3" name="Google Shape;63;p29"/>
          <p:cNvSpPr txBox="1"/>
          <p:nvPr>
            <p:ph idx="12" type="sldNum"/>
          </p:nvPr>
        </p:nvSpPr>
        <p:spPr>
          <a:xfrm>
            <a:off x="8618538" y="6473825"/>
            <a:ext cx="520700" cy="379413"/>
          </a:xfrm>
          <a:prstGeom prst="rect">
            <a:avLst/>
          </a:prstGeom>
          <a:noFill/>
          <a:ln>
            <a:noFill/>
          </a:ln>
        </p:spPr>
        <p:txBody>
          <a:bodyPr anchorCtr="0" anchor="t" bIns="45700" lIns="91425" spcFirstLastPara="1" rIns="91425" wrap="square" tIns="45700">
            <a:noAutofit/>
          </a:bodyPr>
          <a:lstStyle>
            <a:lvl1pPr indent="0" lvl="0"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1pPr>
            <a:lvl2pPr indent="0" lvl="1"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2pPr>
            <a:lvl3pPr indent="0" lvl="2"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3pPr>
            <a:lvl4pPr indent="0" lvl="3"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4pPr>
            <a:lvl5pPr indent="0" lvl="4"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5pPr>
            <a:lvl6pPr indent="0" lvl="5"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6pPr>
            <a:lvl7pPr indent="0" lvl="6"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7pPr>
            <a:lvl8pPr indent="0" lvl="7"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8pPr>
            <a:lvl9pPr indent="0" lvl="8"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64" name="Google Shape;64;p29"/>
          <p:cNvSpPr txBox="1"/>
          <p:nvPr>
            <p:ph idx="11" type="ftr"/>
          </p:nvPr>
        </p:nvSpPr>
        <p:spPr>
          <a:xfrm>
            <a:off x="0" y="6341886"/>
            <a:ext cx="8615363" cy="5161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0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83" name="Shape 83"/>
        <p:cNvGrpSpPr/>
        <p:nvPr/>
      </p:nvGrpSpPr>
      <p:grpSpPr>
        <a:xfrm>
          <a:off x="0" y="0"/>
          <a:ext cx="0" cy="0"/>
          <a:chOff x="0" y="0"/>
          <a:chExt cx="0" cy="0"/>
        </a:xfrm>
      </p:grpSpPr>
      <p:sp>
        <p:nvSpPr>
          <p:cNvPr id="84" name="Google Shape;84;p31"/>
          <p:cNvSpPr txBox="1"/>
          <p:nvPr>
            <p:ph type="title"/>
          </p:nvPr>
        </p:nvSpPr>
        <p:spPr>
          <a:xfrm>
            <a:off x="209550" y="0"/>
            <a:ext cx="8770938" cy="4445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1"/>
          <p:cNvSpPr txBox="1"/>
          <p:nvPr>
            <p:ph idx="1" type="body"/>
          </p:nvPr>
        </p:nvSpPr>
        <p:spPr>
          <a:xfrm>
            <a:off x="5435600" y="901700"/>
            <a:ext cx="3365500" cy="4826000"/>
          </a:xfrm>
          <a:prstGeom prst="rect">
            <a:avLst/>
          </a:prstGeom>
          <a:noFill/>
          <a:ln>
            <a:noFill/>
          </a:ln>
        </p:spPr>
        <p:txBody>
          <a:bodyPr anchorCtr="0" anchor="t" bIns="45700" lIns="91425" spcFirstLastPara="1" rIns="91425" wrap="square" tIns="45700">
            <a:noAutofit/>
          </a:bodyPr>
          <a:lstStyle>
            <a:lvl1pPr indent="-228600" lvl="0" marL="457200" algn="l">
              <a:spcBef>
                <a:spcPts val="0"/>
              </a:spcBef>
              <a:spcAft>
                <a:spcPts val="0"/>
              </a:spcAft>
              <a:buSzPts val="1400"/>
              <a:buNone/>
              <a:defRPr sz="1600"/>
            </a:lvl1pPr>
            <a:lvl2pPr indent="-228600" lvl="1" marL="914400" algn="l">
              <a:spcBef>
                <a:spcPts val="360"/>
              </a:spcBef>
              <a:spcAft>
                <a:spcPts val="0"/>
              </a:spcAft>
              <a:buSzPts val="1400"/>
              <a:buNone/>
              <a:defRPr/>
            </a:lvl2pPr>
            <a:lvl3pPr indent="-228600" lvl="2" marL="1371600" algn="l">
              <a:spcBef>
                <a:spcPts val="360"/>
              </a:spcBef>
              <a:spcAft>
                <a:spcPts val="0"/>
              </a:spcAft>
              <a:buSzPts val="1400"/>
              <a:buNone/>
              <a:defRPr/>
            </a:lvl3pPr>
            <a:lvl4pPr indent="-228600" lvl="3" marL="1828800" algn="l">
              <a:spcBef>
                <a:spcPts val="360"/>
              </a:spcBef>
              <a:spcAft>
                <a:spcPts val="0"/>
              </a:spcAft>
              <a:buSzPts val="1400"/>
              <a:buNone/>
              <a:defRPr/>
            </a:lvl4pPr>
            <a:lvl5pPr indent="-228600" lvl="4" marL="2286000" algn="l">
              <a:spcBef>
                <a:spcPts val="360"/>
              </a:spcBef>
              <a:spcAft>
                <a:spcPts val="0"/>
              </a:spcAft>
              <a:buSzPts val="14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6" name="Google Shape;86;p31"/>
          <p:cNvSpPr txBox="1"/>
          <p:nvPr>
            <p:ph idx="12" type="sldNum"/>
          </p:nvPr>
        </p:nvSpPr>
        <p:spPr>
          <a:xfrm>
            <a:off x="8618538" y="6473825"/>
            <a:ext cx="520700" cy="379413"/>
          </a:xfrm>
          <a:prstGeom prst="rect">
            <a:avLst/>
          </a:prstGeom>
          <a:noFill/>
          <a:ln>
            <a:noFill/>
          </a:ln>
        </p:spPr>
        <p:txBody>
          <a:bodyPr anchorCtr="0" anchor="t" bIns="45700" lIns="91425" spcFirstLastPara="1" rIns="91425" wrap="square" tIns="45700">
            <a:noAutofit/>
          </a:bodyPr>
          <a:lstStyle>
            <a:lvl1pPr indent="0" lvl="0"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1pPr>
            <a:lvl2pPr indent="0" lvl="1"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2pPr>
            <a:lvl3pPr indent="0" lvl="2"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3pPr>
            <a:lvl4pPr indent="0" lvl="3"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4pPr>
            <a:lvl5pPr indent="0" lvl="4"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5pPr>
            <a:lvl6pPr indent="0" lvl="5"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6pPr>
            <a:lvl7pPr indent="0" lvl="6"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7pPr>
            <a:lvl8pPr indent="0" lvl="7"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8pPr>
            <a:lvl9pPr indent="0" lvl="8"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87" name="Google Shape;87;p31"/>
          <p:cNvSpPr txBox="1"/>
          <p:nvPr>
            <p:ph idx="11" type="ftr"/>
          </p:nvPr>
        </p:nvSpPr>
        <p:spPr>
          <a:xfrm>
            <a:off x="0" y="6352697"/>
            <a:ext cx="8615363" cy="5053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0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96" name="Shape 96"/>
        <p:cNvGrpSpPr/>
        <p:nvPr/>
      </p:nvGrpSpPr>
      <p:grpSpPr>
        <a:xfrm>
          <a:off x="0" y="0"/>
          <a:ext cx="0" cy="0"/>
          <a:chOff x="0" y="0"/>
          <a:chExt cx="0" cy="0"/>
        </a:xfrm>
      </p:grpSpPr>
      <p:sp>
        <p:nvSpPr>
          <p:cNvPr id="97" name="Google Shape;97;p34"/>
          <p:cNvSpPr txBox="1"/>
          <p:nvPr>
            <p:ph type="title"/>
          </p:nvPr>
        </p:nvSpPr>
        <p:spPr>
          <a:xfrm>
            <a:off x="506413" y="0"/>
            <a:ext cx="8450262" cy="5873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4"/>
          <p:cNvSpPr txBox="1"/>
          <p:nvPr>
            <p:ph idx="12" type="sldNum"/>
          </p:nvPr>
        </p:nvSpPr>
        <p:spPr>
          <a:xfrm>
            <a:off x="8628063" y="6467475"/>
            <a:ext cx="515937" cy="390525"/>
          </a:xfrm>
          <a:prstGeom prst="rect">
            <a:avLst/>
          </a:prstGeom>
          <a:noFill/>
          <a:ln>
            <a:noFill/>
          </a:ln>
        </p:spPr>
        <p:txBody>
          <a:bodyPr anchorCtr="0" anchor="t" bIns="45700" lIns="91425" spcFirstLastPara="1" rIns="91425" wrap="square" tIns="45700">
            <a:noAutofit/>
          </a:bodyPr>
          <a:lstStyle>
            <a:lvl1pPr indent="0" lvl="0" marL="0" algn="ctr">
              <a:spcBef>
                <a:spcPts val="0"/>
              </a:spcBef>
              <a:spcAft>
                <a:spcPts val="0"/>
              </a:spcAft>
              <a:buClr>
                <a:srgbClr val="002060"/>
              </a:buClr>
              <a:buSzPts val="1200"/>
              <a:buFont typeface="Arial"/>
              <a:buNone/>
              <a:defRPr/>
            </a:lvl1pPr>
            <a:lvl2pPr indent="0" lvl="1" marL="0" algn="ctr">
              <a:spcBef>
                <a:spcPts val="0"/>
              </a:spcBef>
              <a:spcAft>
                <a:spcPts val="0"/>
              </a:spcAft>
              <a:buClr>
                <a:srgbClr val="002060"/>
              </a:buClr>
              <a:buSzPts val="1200"/>
              <a:buFont typeface="Arial"/>
              <a:buNone/>
              <a:defRPr/>
            </a:lvl2pPr>
            <a:lvl3pPr indent="0" lvl="2" marL="0" algn="ctr">
              <a:spcBef>
                <a:spcPts val="0"/>
              </a:spcBef>
              <a:spcAft>
                <a:spcPts val="0"/>
              </a:spcAft>
              <a:buClr>
                <a:srgbClr val="002060"/>
              </a:buClr>
              <a:buSzPts val="1200"/>
              <a:buFont typeface="Arial"/>
              <a:buNone/>
              <a:defRPr/>
            </a:lvl3pPr>
            <a:lvl4pPr indent="0" lvl="3" marL="0" algn="ctr">
              <a:spcBef>
                <a:spcPts val="0"/>
              </a:spcBef>
              <a:spcAft>
                <a:spcPts val="0"/>
              </a:spcAft>
              <a:buClr>
                <a:srgbClr val="002060"/>
              </a:buClr>
              <a:buSzPts val="1200"/>
              <a:buFont typeface="Arial"/>
              <a:buNone/>
              <a:defRPr/>
            </a:lvl4pPr>
            <a:lvl5pPr indent="0" lvl="4" marL="0" algn="ctr">
              <a:spcBef>
                <a:spcPts val="0"/>
              </a:spcBef>
              <a:spcAft>
                <a:spcPts val="0"/>
              </a:spcAft>
              <a:buClr>
                <a:srgbClr val="002060"/>
              </a:buClr>
              <a:buSzPts val="1200"/>
              <a:buFont typeface="Arial"/>
              <a:buNone/>
              <a:defRPr/>
            </a:lvl5pPr>
            <a:lvl6pPr indent="0" lvl="5" marL="0" algn="ctr">
              <a:spcBef>
                <a:spcPts val="0"/>
              </a:spcBef>
              <a:spcAft>
                <a:spcPts val="0"/>
              </a:spcAft>
              <a:buClr>
                <a:srgbClr val="002060"/>
              </a:buClr>
              <a:buSzPts val="1200"/>
              <a:buFont typeface="Arial"/>
              <a:buNone/>
              <a:defRPr/>
            </a:lvl6pPr>
            <a:lvl7pPr indent="0" lvl="6" marL="0" algn="ctr">
              <a:spcBef>
                <a:spcPts val="0"/>
              </a:spcBef>
              <a:spcAft>
                <a:spcPts val="0"/>
              </a:spcAft>
              <a:buClr>
                <a:srgbClr val="002060"/>
              </a:buClr>
              <a:buSzPts val="1200"/>
              <a:buFont typeface="Arial"/>
              <a:buNone/>
              <a:defRPr/>
            </a:lvl7pPr>
            <a:lvl8pPr indent="0" lvl="7" marL="0" algn="ctr">
              <a:spcBef>
                <a:spcPts val="0"/>
              </a:spcBef>
              <a:spcAft>
                <a:spcPts val="0"/>
              </a:spcAft>
              <a:buClr>
                <a:srgbClr val="002060"/>
              </a:buClr>
              <a:buSzPts val="1200"/>
              <a:buFont typeface="Arial"/>
              <a:buNone/>
              <a:defRPr/>
            </a:lvl8pPr>
            <a:lvl9pPr indent="0" lvl="8" marL="0" algn="ctr">
              <a:spcBef>
                <a:spcPts val="0"/>
              </a:spcBef>
              <a:spcAft>
                <a:spcPts val="0"/>
              </a:spcAft>
              <a:buClr>
                <a:srgbClr val="002060"/>
              </a:buClr>
              <a:buSzPts val="1200"/>
              <a:buFont typeface="Arial"/>
              <a:buNone/>
              <a:defRPr/>
            </a:lvl9pPr>
          </a:lstStyle>
          <a:p>
            <a:pPr indent="0" lvl="0" marL="0" rtl="0" algn="ctr">
              <a:spcBef>
                <a:spcPts val="0"/>
              </a:spcBef>
              <a:spcAft>
                <a:spcPts val="0"/>
              </a:spcAft>
              <a:buNone/>
            </a:pPr>
            <a:fld id="{00000000-1234-1234-1234-123412341234}" type="slidenum">
              <a:rPr lang="en-US"/>
              <a:t>‹#›</a:t>
            </a:fld>
            <a:endParaRPr/>
          </a:p>
        </p:txBody>
      </p:sp>
      <p:sp>
        <p:nvSpPr>
          <p:cNvPr id="99" name="Google Shape;99;p34"/>
          <p:cNvSpPr txBox="1"/>
          <p:nvPr>
            <p:ph idx="11" type="ftr"/>
          </p:nvPr>
        </p:nvSpPr>
        <p:spPr>
          <a:xfrm>
            <a:off x="0" y="6400801"/>
            <a:ext cx="8643938"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4"/>
          <p:cNvSpPr txBox="1"/>
          <p:nvPr>
            <p:ph idx="1" type="body"/>
          </p:nvPr>
        </p:nvSpPr>
        <p:spPr>
          <a:xfrm>
            <a:off x="457200" y="533400"/>
            <a:ext cx="8458200" cy="533400"/>
          </a:xfrm>
          <a:prstGeom prst="rect">
            <a:avLst/>
          </a:prstGeom>
          <a:noFill/>
          <a:ln>
            <a:noFill/>
          </a:ln>
        </p:spPr>
        <p:txBody>
          <a:bodyPr anchorCtr="0" anchor="t" bIns="45700" lIns="91425" spcFirstLastPara="1" rIns="91425" wrap="square" tIns="45700">
            <a:noAutofit/>
          </a:bodyPr>
          <a:lstStyle>
            <a:lvl1pPr indent="-228600" lvl="0" marL="457200" algn="l">
              <a:spcBef>
                <a:spcPts val="640"/>
              </a:spcBef>
              <a:spcAft>
                <a:spcPts val="0"/>
              </a:spcAft>
              <a:buClr>
                <a:schemeClr val="dk1"/>
              </a:buClr>
              <a:buSzPts val="3200"/>
              <a:buFont typeface="Arial"/>
              <a:buNone/>
              <a:defRPr i="0" sz="3200">
                <a:solidFill>
                  <a:schemeClr val="dk1"/>
                </a:solidFill>
                <a:latin typeface="Arial"/>
                <a:ea typeface="Arial"/>
                <a:cs typeface="Arial"/>
                <a:sym typeface="Arial"/>
              </a:defRPr>
            </a:lvl1pPr>
            <a:lvl2pPr indent="-228600" lvl="1" marL="914400" algn="l">
              <a:spcBef>
                <a:spcPts val="640"/>
              </a:spcBef>
              <a:spcAft>
                <a:spcPts val="0"/>
              </a:spcAft>
              <a:buClr>
                <a:schemeClr val="dk1"/>
              </a:buClr>
              <a:buSzPts val="3200"/>
              <a:buFont typeface="Arial"/>
              <a:buNone/>
              <a:defRPr/>
            </a:lvl2pPr>
            <a:lvl3pPr indent="-228600" lvl="2" marL="1371600" algn="l">
              <a:spcBef>
                <a:spcPts val="560"/>
              </a:spcBef>
              <a:spcAft>
                <a:spcPts val="0"/>
              </a:spcAft>
              <a:buClr>
                <a:schemeClr val="dk1"/>
              </a:buClr>
              <a:buSzPts val="2800"/>
              <a:buFont typeface="Arial"/>
              <a:buNone/>
              <a:defRPr/>
            </a:lvl3pPr>
            <a:lvl4pPr indent="-228600" lvl="3" marL="1828800" algn="l">
              <a:spcBef>
                <a:spcPts val="480"/>
              </a:spcBef>
              <a:spcAft>
                <a:spcPts val="0"/>
              </a:spcAft>
              <a:buClr>
                <a:schemeClr val="dk1"/>
              </a:buClr>
              <a:buSzPts val="2400"/>
              <a:buFont typeface="Arial"/>
              <a:buNone/>
              <a:defRPr/>
            </a:lvl4pPr>
            <a:lvl5pPr indent="-228600" lvl="4" marL="2286000" algn="l">
              <a:spcBef>
                <a:spcPts val="480"/>
              </a:spcBef>
              <a:spcAft>
                <a:spcPts val="0"/>
              </a:spcAft>
              <a:buClr>
                <a:schemeClr val="dk1"/>
              </a:buClr>
              <a:buSzPts val="2400"/>
              <a:buFont typeface="Arial"/>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34"/>
          <p:cNvSpPr txBox="1"/>
          <p:nvPr>
            <p:ph idx="2" type="body"/>
          </p:nvPr>
        </p:nvSpPr>
        <p:spPr>
          <a:xfrm>
            <a:off x="533400" y="1295400"/>
            <a:ext cx="8077200" cy="2209800"/>
          </a:xfrm>
          <a:prstGeom prst="rect">
            <a:avLst/>
          </a:prstGeom>
          <a:noFill/>
          <a:ln>
            <a:noFill/>
          </a:ln>
        </p:spPr>
        <p:txBody>
          <a:bodyPr anchorCtr="0" anchor="t" bIns="45700" lIns="91425" spcFirstLastPara="1" rIns="91425" wrap="square" tIns="45700">
            <a:noAutofit/>
          </a:bodyPr>
          <a:lstStyle>
            <a:lvl1pPr indent="-228600" lvl="0" marL="457200" algn="l">
              <a:spcBef>
                <a:spcPts val="640"/>
              </a:spcBef>
              <a:spcAft>
                <a:spcPts val="0"/>
              </a:spcAft>
              <a:buClr>
                <a:srgbClr val="161645"/>
              </a:buClr>
              <a:buSzPts val="3200"/>
              <a:buFont typeface="Cambria"/>
              <a:buNone/>
              <a:defRPr i="1" sz="3200">
                <a:solidFill>
                  <a:srgbClr val="161645"/>
                </a:solidFill>
                <a:latin typeface="Cambria"/>
                <a:ea typeface="Cambria"/>
                <a:cs typeface="Cambria"/>
                <a:sym typeface="Cambria"/>
              </a:defRPr>
            </a:lvl1pPr>
            <a:lvl2pPr indent="-228600" lvl="1" marL="914400" algn="l">
              <a:spcBef>
                <a:spcPts val="640"/>
              </a:spcBef>
              <a:spcAft>
                <a:spcPts val="0"/>
              </a:spcAft>
              <a:buClr>
                <a:schemeClr val="dk1"/>
              </a:buClr>
              <a:buSzPts val="3200"/>
              <a:buFont typeface="Arial"/>
              <a:buNone/>
              <a:defRPr/>
            </a:lvl2pPr>
            <a:lvl3pPr indent="-228600" lvl="2" marL="1371600" algn="l">
              <a:spcBef>
                <a:spcPts val="560"/>
              </a:spcBef>
              <a:spcAft>
                <a:spcPts val="0"/>
              </a:spcAft>
              <a:buClr>
                <a:schemeClr val="dk1"/>
              </a:buClr>
              <a:buSzPts val="2800"/>
              <a:buFont typeface="Arial"/>
              <a:buNone/>
              <a:defRPr/>
            </a:lvl3pPr>
            <a:lvl4pPr indent="-228600" lvl="3" marL="1828800" algn="l">
              <a:spcBef>
                <a:spcPts val="480"/>
              </a:spcBef>
              <a:spcAft>
                <a:spcPts val="0"/>
              </a:spcAft>
              <a:buClr>
                <a:schemeClr val="dk1"/>
              </a:buClr>
              <a:buSzPts val="2400"/>
              <a:buFont typeface="Arial"/>
              <a:buNone/>
              <a:defRPr/>
            </a:lvl4pPr>
            <a:lvl5pPr indent="-228600" lvl="4" marL="2286000" algn="l">
              <a:spcBef>
                <a:spcPts val="480"/>
              </a:spcBef>
              <a:spcAft>
                <a:spcPts val="0"/>
              </a:spcAft>
              <a:buClr>
                <a:schemeClr val="dk1"/>
              </a:buClr>
              <a:buSzPts val="2400"/>
              <a:buFont typeface="Arial"/>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1" name="Shape 111"/>
        <p:cNvGrpSpPr/>
        <p:nvPr/>
      </p:nvGrpSpPr>
      <p:grpSpPr>
        <a:xfrm>
          <a:off x="0" y="0"/>
          <a:ext cx="0" cy="0"/>
          <a:chOff x="0" y="0"/>
          <a:chExt cx="0" cy="0"/>
        </a:xfrm>
      </p:grpSpPr>
      <p:sp>
        <p:nvSpPr>
          <p:cNvPr id="112" name="Google Shape;112;p36"/>
          <p:cNvSpPr txBox="1"/>
          <p:nvPr>
            <p:ph type="title"/>
          </p:nvPr>
        </p:nvSpPr>
        <p:spPr>
          <a:xfrm>
            <a:off x="228601" y="100939"/>
            <a:ext cx="8686800" cy="86096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3600">
                <a:solidFill>
                  <a:srgbClr val="005EA4"/>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3" name="Google Shape;113;p36"/>
          <p:cNvSpPr txBox="1"/>
          <p:nvPr>
            <p:ph idx="1" type="body"/>
          </p:nvPr>
        </p:nvSpPr>
        <p:spPr>
          <a:xfrm>
            <a:off x="292912" y="1054100"/>
            <a:ext cx="8588375" cy="5422900"/>
          </a:xfrm>
          <a:prstGeom prst="rect">
            <a:avLst/>
          </a:prstGeom>
          <a:noFill/>
          <a:ln>
            <a:noFill/>
          </a:ln>
        </p:spPr>
        <p:txBody>
          <a:bodyPr anchorCtr="0" anchor="t" bIns="45700" lIns="91425" spcFirstLastPara="1" rIns="91425" wrap="square" tIns="45700">
            <a:noAutofit/>
          </a:bodyPr>
          <a:lstStyle>
            <a:lvl1pPr indent="-444500" lvl="0" marL="457200" algn="l">
              <a:spcBef>
                <a:spcPts val="680"/>
              </a:spcBef>
              <a:spcAft>
                <a:spcPts val="0"/>
              </a:spcAft>
              <a:buClr>
                <a:schemeClr val="dk2"/>
              </a:buClr>
              <a:buSzPts val="3400"/>
              <a:buFont typeface="Arial"/>
              <a:buChar char="•"/>
              <a:defRPr>
                <a:solidFill>
                  <a:schemeClr val="dk2"/>
                </a:solidFill>
              </a:defRPr>
            </a:lvl1pPr>
            <a:lvl2pPr indent="-431800" lvl="1" marL="914400" algn="l">
              <a:spcBef>
                <a:spcPts val="640"/>
              </a:spcBef>
              <a:spcAft>
                <a:spcPts val="0"/>
              </a:spcAft>
              <a:buClr>
                <a:schemeClr val="dk2"/>
              </a:buClr>
              <a:buSzPts val="3200"/>
              <a:buChar char="–"/>
              <a:defRPr>
                <a:solidFill>
                  <a:schemeClr val="dk2"/>
                </a:solidFill>
              </a:defRPr>
            </a:lvl2pPr>
            <a:lvl3pPr indent="-388619" lvl="2" marL="1371600" algn="l">
              <a:spcBef>
                <a:spcPts val="560"/>
              </a:spcBef>
              <a:spcAft>
                <a:spcPts val="0"/>
              </a:spcAft>
              <a:buClr>
                <a:schemeClr val="dk2"/>
              </a:buClr>
              <a:buSzPts val="2520"/>
              <a:buFont typeface="Arial"/>
              <a:buChar char="•"/>
              <a:defRPr>
                <a:solidFill>
                  <a:schemeClr val="dk2"/>
                </a:solidFill>
              </a:defRPr>
            </a:lvl3pPr>
            <a:lvl4pPr indent="-381000" lvl="3" marL="1828800" algn="l">
              <a:spcBef>
                <a:spcPts val="480"/>
              </a:spcBef>
              <a:spcAft>
                <a:spcPts val="0"/>
              </a:spcAft>
              <a:buClr>
                <a:schemeClr val="dk2"/>
              </a:buClr>
              <a:buSzPts val="2400"/>
              <a:buFont typeface="Arial"/>
              <a:buChar char="–"/>
              <a:defRPr>
                <a:solidFill>
                  <a:schemeClr val="dk2"/>
                </a:solidFill>
              </a:defRPr>
            </a:lvl4pPr>
            <a:lvl5pPr indent="-355600" lvl="4" marL="2286000" algn="l">
              <a:spcBef>
                <a:spcPts val="400"/>
              </a:spcBef>
              <a:spcAft>
                <a:spcPts val="0"/>
              </a:spcAft>
              <a:buClr>
                <a:schemeClr val="dk2"/>
              </a:buClr>
              <a:buSzPts val="2000"/>
              <a:buFont typeface="Arial"/>
              <a:buChar char="»"/>
              <a:defRPr>
                <a:solidFill>
                  <a:schemeClr val="dk2"/>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4" name="Google Shape;114;p36"/>
          <p:cNvSpPr txBox="1"/>
          <p:nvPr>
            <p:ph idx="12" type="sldNum"/>
          </p:nvPr>
        </p:nvSpPr>
        <p:spPr>
          <a:xfrm>
            <a:off x="8618538" y="6470650"/>
            <a:ext cx="520700" cy="379413"/>
          </a:xfrm>
          <a:prstGeom prst="rect">
            <a:avLst/>
          </a:prstGeom>
          <a:noFill/>
          <a:ln>
            <a:noFill/>
          </a:ln>
        </p:spPr>
        <p:txBody>
          <a:bodyPr anchorCtr="0" anchor="t" bIns="45700" lIns="91425" spcFirstLastPara="1" rIns="91425" wrap="square" tIns="45700">
            <a:noAutofit/>
          </a:bodyPr>
          <a:lstStyle>
            <a:lvl1pPr indent="0" lvl="0"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1pPr>
            <a:lvl2pPr indent="0" lvl="1"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2pPr>
            <a:lvl3pPr indent="0" lvl="2"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3pPr>
            <a:lvl4pPr indent="0" lvl="3"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4pPr>
            <a:lvl5pPr indent="0" lvl="4"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5pPr>
            <a:lvl6pPr indent="0" lvl="5"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6pPr>
            <a:lvl7pPr indent="0" lvl="6"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7pPr>
            <a:lvl8pPr indent="0" lvl="7"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8pPr>
            <a:lvl9pPr indent="0" lvl="8"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15" name="Google Shape;115;p36"/>
          <p:cNvSpPr txBox="1"/>
          <p:nvPr>
            <p:ph idx="11" type="ftr"/>
          </p:nvPr>
        </p:nvSpPr>
        <p:spPr>
          <a:xfrm>
            <a:off x="0" y="6400801"/>
            <a:ext cx="8605838"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0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3" name="Shape 123"/>
        <p:cNvGrpSpPr/>
        <p:nvPr/>
      </p:nvGrpSpPr>
      <p:grpSpPr>
        <a:xfrm>
          <a:off x="0" y="0"/>
          <a:ext cx="0" cy="0"/>
          <a:chOff x="0" y="0"/>
          <a:chExt cx="0" cy="0"/>
        </a:xfrm>
      </p:grpSpPr>
      <p:sp>
        <p:nvSpPr>
          <p:cNvPr id="124" name="Google Shape;124;p38"/>
          <p:cNvSpPr txBox="1"/>
          <p:nvPr>
            <p:ph type="title"/>
          </p:nvPr>
        </p:nvSpPr>
        <p:spPr>
          <a:xfrm>
            <a:off x="670034" y="100939"/>
            <a:ext cx="7803931" cy="66106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3200">
                <a:solidFill>
                  <a:srgbClr val="005EA4"/>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5" name="Google Shape;125;p38"/>
          <p:cNvSpPr txBox="1"/>
          <p:nvPr>
            <p:ph idx="1" type="body"/>
          </p:nvPr>
        </p:nvSpPr>
        <p:spPr>
          <a:xfrm>
            <a:off x="347241" y="914400"/>
            <a:ext cx="8518947" cy="553402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2"/>
              </a:buClr>
              <a:buSzPts val="3200"/>
              <a:buFont typeface="Arial"/>
              <a:buChar char="•"/>
              <a:defRPr sz="3200">
                <a:solidFill>
                  <a:schemeClr val="dk2"/>
                </a:solidFill>
              </a:defRPr>
            </a:lvl1pPr>
            <a:lvl2pPr indent="-406400" lvl="1" marL="914400" algn="l">
              <a:spcBef>
                <a:spcPts val="560"/>
              </a:spcBef>
              <a:spcAft>
                <a:spcPts val="0"/>
              </a:spcAft>
              <a:buClr>
                <a:schemeClr val="dk2"/>
              </a:buClr>
              <a:buSzPts val="2800"/>
              <a:buChar char="–"/>
              <a:defRPr sz="2800">
                <a:solidFill>
                  <a:schemeClr val="dk2"/>
                </a:solidFill>
              </a:defRPr>
            </a:lvl2pPr>
            <a:lvl3pPr indent="-365760" lvl="2" marL="1371600" algn="l">
              <a:spcBef>
                <a:spcPts val="480"/>
              </a:spcBef>
              <a:spcAft>
                <a:spcPts val="0"/>
              </a:spcAft>
              <a:buClr>
                <a:schemeClr val="dk2"/>
              </a:buClr>
              <a:buSzPts val="2160"/>
              <a:buFont typeface="Arial"/>
              <a:buChar char="•"/>
              <a:defRPr sz="2400">
                <a:solidFill>
                  <a:schemeClr val="dk2"/>
                </a:solidFill>
              </a:defRPr>
            </a:lvl3pPr>
            <a:lvl4pPr indent="-355600" lvl="3" marL="1828800" algn="l">
              <a:spcBef>
                <a:spcPts val="400"/>
              </a:spcBef>
              <a:spcAft>
                <a:spcPts val="0"/>
              </a:spcAft>
              <a:buClr>
                <a:schemeClr val="dk2"/>
              </a:buClr>
              <a:buSzPts val="2000"/>
              <a:buFont typeface="Arial"/>
              <a:buChar char="–"/>
              <a:defRPr sz="2000">
                <a:solidFill>
                  <a:schemeClr val="dk2"/>
                </a:solidFill>
              </a:defRPr>
            </a:lvl4pPr>
            <a:lvl5pPr indent="-342900" lvl="4" marL="2286000" algn="l">
              <a:spcBef>
                <a:spcPts val="360"/>
              </a:spcBef>
              <a:spcAft>
                <a:spcPts val="0"/>
              </a:spcAft>
              <a:buClr>
                <a:schemeClr val="dk2"/>
              </a:buClr>
              <a:buSzPts val="1800"/>
              <a:buFont typeface="Arial"/>
              <a:buChar char="»"/>
              <a:defRPr sz="1800">
                <a:solidFill>
                  <a:schemeClr val="dk2"/>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6" name="Google Shape;126;p38"/>
          <p:cNvSpPr txBox="1"/>
          <p:nvPr>
            <p:ph idx="12" type="sldNum"/>
          </p:nvPr>
        </p:nvSpPr>
        <p:spPr>
          <a:xfrm>
            <a:off x="8618538" y="6470650"/>
            <a:ext cx="520700" cy="379413"/>
          </a:xfrm>
          <a:prstGeom prst="rect">
            <a:avLst/>
          </a:prstGeom>
          <a:noFill/>
          <a:ln>
            <a:noFill/>
          </a:ln>
        </p:spPr>
        <p:txBody>
          <a:bodyPr anchorCtr="0" anchor="t" bIns="45700" lIns="91425" spcFirstLastPara="1" rIns="91425" wrap="square" tIns="45700">
            <a:noAutofit/>
          </a:bodyPr>
          <a:lstStyle>
            <a:lvl1pPr indent="0" lvl="0"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1pPr>
            <a:lvl2pPr indent="0" lvl="1"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2pPr>
            <a:lvl3pPr indent="0" lvl="2"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3pPr>
            <a:lvl4pPr indent="0" lvl="3"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4pPr>
            <a:lvl5pPr indent="0" lvl="4"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5pPr>
            <a:lvl6pPr indent="0" lvl="5"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6pPr>
            <a:lvl7pPr indent="0" lvl="6"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7pPr>
            <a:lvl8pPr indent="0" lvl="7"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8pPr>
            <a:lvl9pPr indent="0" lvl="8"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27" name="Google Shape;127;p38"/>
          <p:cNvSpPr txBox="1"/>
          <p:nvPr>
            <p:ph idx="11" type="ftr"/>
          </p:nvPr>
        </p:nvSpPr>
        <p:spPr>
          <a:xfrm>
            <a:off x="0" y="6324601"/>
            <a:ext cx="8605838" cy="533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0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7" name="Shape 137"/>
        <p:cNvGrpSpPr/>
        <p:nvPr/>
      </p:nvGrpSpPr>
      <p:grpSpPr>
        <a:xfrm>
          <a:off x="0" y="0"/>
          <a:ext cx="0" cy="0"/>
          <a:chOff x="0" y="0"/>
          <a:chExt cx="0" cy="0"/>
        </a:xfrm>
      </p:grpSpPr>
      <p:sp>
        <p:nvSpPr>
          <p:cNvPr id="138" name="Google Shape;138;p40"/>
          <p:cNvSpPr txBox="1"/>
          <p:nvPr>
            <p:ph type="title"/>
          </p:nvPr>
        </p:nvSpPr>
        <p:spPr>
          <a:xfrm>
            <a:off x="506413" y="0"/>
            <a:ext cx="8450262" cy="5873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40"/>
          <p:cNvSpPr txBox="1"/>
          <p:nvPr>
            <p:ph idx="1" type="body"/>
          </p:nvPr>
        </p:nvSpPr>
        <p:spPr>
          <a:xfrm>
            <a:off x="457200" y="688622"/>
            <a:ext cx="8458200" cy="5788378"/>
          </a:xfrm>
          <a:prstGeom prst="rect">
            <a:avLst/>
          </a:prstGeom>
          <a:noFill/>
          <a:ln>
            <a:noFill/>
          </a:ln>
        </p:spPr>
        <p:txBody>
          <a:bodyPr anchorCtr="0" anchor="t" bIns="45700" lIns="91425" spcFirstLastPara="1" rIns="91425" wrap="square" tIns="45700">
            <a:noAutofit/>
          </a:bodyPr>
          <a:lstStyle>
            <a:lvl1pPr indent="-444500" lvl="0" marL="457200" algn="l">
              <a:spcBef>
                <a:spcPts val="680"/>
              </a:spcBef>
              <a:spcAft>
                <a:spcPts val="0"/>
              </a:spcAft>
              <a:buClr>
                <a:srgbClr val="AE1221"/>
              </a:buClr>
              <a:buSzPts val="3400"/>
              <a:buFont typeface="Arial"/>
              <a:buChar char="•"/>
              <a:defRPr>
                <a:solidFill>
                  <a:srgbClr val="AE122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0" name="Google Shape;140;p40"/>
          <p:cNvSpPr txBox="1"/>
          <p:nvPr>
            <p:ph idx="12" type="sldNum"/>
          </p:nvPr>
        </p:nvSpPr>
        <p:spPr>
          <a:xfrm>
            <a:off x="8628063" y="6467475"/>
            <a:ext cx="515937" cy="390525"/>
          </a:xfrm>
          <a:prstGeom prst="rect">
            <a:avLst/>
          </a:prstGeom>
          <a:noFill/>
          <a:ln>
            <a:noFill/>
          </a:ln>
        </p:spPr>
        <p:txBody>
          <a:bodyPr anchorCtr="0" anchor="t" bIns="45700" lIns="91425" spcFirstLastPara="1" rIns="91425" wrap="square" tIns="45700">
            <a:noAutofit/>
          </a:bodyPr>
          <a:lstStyle>
            <a:lvl1pPr indent="0" lvl="0"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1pPr>
            <a:lvl2pPr indent="0" lvl="1"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2pPr>
            <a:lvl3pPr indent="0" lvl="2"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3pPr>
            <a:lvl4pPr indent="0" lvl="3"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4pPr>
            <a:lvl5pPr indent="0" lvl="4"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5pPr>
            <a:lvl6pPr indent="0" lvl="5"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6pPr>
            <a:lvl7pPr indent="0" lvl="6"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7pPr>
            <a:lvl8pPr indent="0" lvl="7"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8pPr>
            <a:lvl9pPr indent="0" lvl="8" marL="0" marR="0" algn="ctr">
              <a:spcBef>
                <a:spcPts val="0"/>
              </a:spcBef>
              <a:buClr>
                <a:srgbClr val="002060"/>
              </a:buClr>
              <a:buSzPts val="1200"/>
              <a:buFont typeface="Arial"/>
              <a:buNone/>
              <a:defRPr b="0" i="0" sz="1200" u="none" cap="none" strike="noStrike">
                <a:solidFill>
                  <a:srgbClr val="00206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41" name="Google Shape;141;p40"/>
          <p:cNvSpPr txBox="1"/>
          <p:nvPr>
            <p:ph idx="11" type="ftr"/>
          </p:nvPr>
        </p:nvSpPr>
        <p:spPr>
          <a:xfrm>
            <a:off x="0" y="6400800"/>
            <a:ext cx="8643938"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0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3.png"/><Relationship Id="rId3" Type="http://schemas.openxmlformats.org/officeDocument/2006/relationships/image" Target="../media/image17.png"/><Relationship Id="rId4" Type="http://schemas.openxmlformats.org/officeDocument/2006/relationships/slideLayout" Target="../slideLayouts/slideLayout1.xml"/><Relationship Id="rId5"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8.jpg"/><Relationship Id="rId2" Type="http://schemas.openxmlformats.org/officeDocument/2006/relationships/image" Target="../media/image1.png"/><Relationship Id="rId3" Type="http://schemas.openxmlformats.org/officeDocument/2006/relationships/image" Target="../media/image15.png"/><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theme" Target="../theme/theme5.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6.png"/><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slideLayout" Target="../slideLayouts/slideLayout4.xml"/><Relationship Id="rId6" Type="http://schemas.openxmlformats.org/officeDocument/2006/relationships/theme" Target="../theme/theme9.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4.png"/><Relationship Id="rId3" Type="http://schemas.openxmlformats.org/officeDocument/2006/relationships/image" Target="../media/image9.png"/><Relationship Id="rId4" Type="http://schemas.openxmlformats.org/officeDocument/2006/relationships/image" Target="../media/image22.png"/><Relationship Id="rId5" Type="http://schemas.openxmlformats.org/officeDocument/2006/relationships/slideLayout" Target="../slideLayouts/slideLayout5.xml"/><Relationship Id="rId6" Type="http://schemas.openxmlformats.org/officeDocument/2006/relationships/theme" Target="../theme/theme10.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4.png"/><Relationship Id="rId3" Type="http://schemas.openxmlformats.org/officeDocument/2006/relationships/image" Target="../media/image11.png"/><Relationship Id="rId4" Type="http://schemas.openxmlformats.org/officeDocument/2006/relationships/slideLayout" Target="../slideLayouts/slideLayout6.xml"/><Relationship Id="rId5" Type="http://schemas.openxmlformats.org/officeDocument/2006/relationships/theme" Target="../theme/theme6.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6.png"/><Relationship Id="rId3" Type="http://schemas.openxmlformats.org/officeDocument/2006/relationships/slideLayout" Target="../slideLayouts/slideLayout7.xml"/><Relationship Id="rId4" Type="http://schemas.openxmlformats.org/officeDocument/2006/relationships/theme" Target="../theme/theme7.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8.xml"/><Relationship Id="rId3" Type="http://schemas.openxmlformats.org/officeDocument/2006/relationships/theme" Target="../theme/theme8.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1.png"/><Relationship Id="rId3" Type="http://schemas.openxmlformats.org/officeDocument/2006/relationships/image" Target="../media/image20.png"/><Relationship Id="rId4" Type="http://schemas.openxmlformats.org/officeDocument/2006/relationships/slideLayout" Target="../slideLayouts/slideLayout9.xml"/><Relationship Id="rId5" Type="http://schemas.openxmlformats.org/officeDocument/2006/relationships/theme" Target="../theme/theme1.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8.png"/><Relationship Id="rId3" Type="http://schemas.openxmlformats.org/officeDocument/2006/relationships/image" Target="../media/image30.png"/><Relationship Id="rId4" Type="http://schemas.openxmlformats.org/officeDocument/2006/relationships/slideLayout" Target="../slideLayouts/slideLayout10.xml"/><Relationship Id="rId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24"/>
          <p:cNvPicPr preferRelativeResize="0"/>
          <p:nvPr/>
        </p:nvPicPr>
        <p:blipFill rotWithShape="1">
          <a:blip r:embed="rId1">
            <a:alphaModFix/>
          </a:blip>
          <a:srcRect b="0" l="0" r="0" t="0"/>
          <a:stretch/>
        </p:blipFill>
        <p:spPr>
          <a:xfrm>
            <a:off x="0" y="484188"/>
            <a:ext cx="9144000" cy="6326187"/>
          </a:xfrm>
          <a:prstGeom prst="rect">
            <a:avLst/>
          </a:prstGeom>
          <a:noFill/>
          <a:ln>
            <a:noFill/>
          </a:ln>
          <a:effectLst>
            <a:outerShdw sx="999" rotWithShape="0" algn="ctr" sy="999">
              <a:srgbClr val="000000"/>
            </a:outerShdw>
          </a:effectLst>
        </p:spPr>
      </p:pic>
      <p:pic>
        <p:nvPicPr>
          <p:cNvPr id="11" name="Google Shape;11;p24"/>
          <p:cNvPicPr preferRelativeResize="0"/>
          <p:nvPr/>
        </p:nvPicPr>
        <p:blipFill rotWithShape="1">
          <a:blip r:embed="rId2">
            <a:alphaModFix/>
          </a:blip>
          <a:srcRect b="0" l="0" r="0" t="0"/>
          <a:stretch/>
        </p:blipFill>
        <p:spPr>
          <a:xfrm>
            <a:off x="0" y="6400800"/>
            <a:ext cx="9144000" cy="457200"/>
          </a:xfrm>
          <a:prstGeom prst="rect">
            <a:avLst/>
          </a:prstGeom>
          <a:noFill/>
          <a:ln>
            <a:noFill/>
          </a:ln>
        </p:spPr>
      </p:pic>
      <p:sp>
        <p:nvSpPr>
          <p:cNvPr id="12" name="Google Shape;12;p24"/>
          <p:cNvSpPr txBox="1"/>
          <p:nvPr>
            <p:ph idx="12" type="sldNum"/>
          </p:nvPr>
        </p:nvSpPr>
        <p:spPr>
          <a:xfrm>
            <a:off x="8521700" y="6484938"/>
            <a:ext cx="622300" cy="40957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1pPr>
            <a:lvl2pPr indent="0" lvl="1" marL="0" marR="0" rtl="0" algn="r">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2pPr>
            <a:lvl3pPr indent="0" lvl="2" marL="0" marR="0" rtl="0" algn="r">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3pPr>
            <a:lvl4pPr indent="0" lvl="3" marL="0" marR="0" rtl="0" algn="r">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4pPr>
            <a:lvl5pPr indent="0" lvl="4" marL="0" marR="0" rtl="0" algn="r">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5pPr>
            <a:lvl6pPr indent="0" lvl="5" marL="0" marR="0" rtl="0" algn="r">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6pPr>
            <a:lvl7pPr indent="0" lvl="6" marL="0" marR="0" rtl="0" algn="r">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7pPr>
            <a:lvl8pPr indent="0" lvl="7" marL="0" marR="0" rtl="0" algn="r">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8pPr>
            <a:lvl9pPr indent="0" lvl="8" marL="0" marR="0" rtl="0" algn="r">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3" name="Google Shape;13;p24"/>
          <p:cNvPicPr preferRelativeResize="0"/>
          <p:nvPr/>
        </p:nvPicPr>
        <p:blipFill rotWithShape="1">
          <a:blip r:embed="rId2">
            <a:alphaModFix/>
          </a:blip>
          <a:srcRect b="0" l="0" r="0" t="0"/>
          <a:stretch/>
        </p:blipFill>
        <p:spPr>
          <a:xfrm>
            <a:off x="0" y="0"/>
            <a:ext cx="9144000" cy="527050"/>
          </a:xfrm>
          <a:prstGeom prst="rect">
            <a:avLst/>
          </a:prstGeom>
          <a:noFill/>
          <a:ln>
            <a:noFill/>
          </a:ln>
        </p:spPr>
      </p:pic>
      <p:sp>
        <p:nvSpPr>
          <p:cNvPr id="14" name="Google Shape;14;p24"/>
          <p:cNvSpPr txBox="1"/>
          <p:nvPr/>
        </p:nvSpPr>
        <p:spPr>
          <a:xfrm>
            <a:off x="31750" y="766763"/>
            <a:ext cx="4540250" cy="203993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200"/>
              <a:buFont typeface="Arial"/>
              <a:buNone/>
            </a:pPr>
            <a:r>
              <a:t/>
            </a:r>
            <a:endParaRPr b="0" i="1" sz="2200" u="none" cap="none" strike="noStrike">
              <a:solidFill>
                <a:srgbClr val="000000"/>
              </a:solidFill>
              <a:latin typeface="Times New Roman"/>
              <a:ea typeface="Times New Roman"/>
              <a:cs typeface="Times New Roman"/>
              <a:sym typeface="Times New Roman"/>
            </a:endParaRPr>
          </a:p>
        </p:txBody>
      </p:sp>
      <p:pic>
        <p:nvPicPr>
          <p:cNvPr id="15" name="Google Shape;15;p24"/>
          <p:cNvPicPr preferRelativeResize="0"/>
          <p:nvPr/>
        </p:nvPicPr>
        <p:blipFill rotWithShape="1">
          <a:blip r:embed="rId3">
            <a:alphaModFix/>
          </a:blip>
          <a:srcRect b="0" l="0" r="0" t="0"/>
          <a:stretch/>
        </p:blipFill>
        <p:spPr>
          <a:xfrm>
            <a:off x="4572000" y="150813"/>
            <a:ext cx="4572000" cy="3028950"/>
          </a:xfrm>
          <a:prstGeom prst="rect">
            <a:avLst/>
          </a:prstGeom>
          <a:noFill/>
          <a:ln>
            <a:noFill/>
          </a:ln>
        </p:spPr>
      </p:pic>
      <p:sp>
        <p:nvSpPr>
          <p:cNvPr id="16" name="Google Shape;16;p24"/>
          <p:cNvSpPr txBox="1"/>
          <p:nvPr>
            <p:ph idx="11" type="ftr"/>
          </p:nvPr>
        </p:nvSpPr>
        <p:spPr>
          <a:xfrm>
            <a:off x="0" y="6400800"/>
            <a:ext cx="854075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pic>
        <p:nvPicPr>
          <p:cNvPr id="25" name="Google Shape;25;p26"/>
          <p:cNvPicPr preferRelativeResize="0"/>
          <p:nvPr/>
        </p:nvPicPr>
        <p:blipFill rotWithShape="1">
          <a:blip r:embed="rId1">
            <a:alphaModFix/>
          </a:blip>
          <a:srcRect b="0" l="0" r="0" t="0"/>
          <a:stretch/>
        </p:blipFill>
        <p:spPr>
          <a:xfrm>
            <a:off x="0" y="0"/>
            <a:ext cx="1474788" cy="1131888"/>
          </a:xfrm>
          <a:prstGeom prst="rect">
            <a:avLst/>
          </a:prstGeom>
          <a:noFill/>
          <a:ln>
            <a:noFill/>
          </a:ln>
        </p:spPr>
      </p:pic>
      <p:pic>
        <p:nvPicPr>
          <p:cNvPr id="26" name="Google Shape;26;p26"/>
          <p:cNvPicPr preferRelativeResize="0"/>
          <p:nvPr/>
        </p:nvPicPr>
        <p:blipFill rotWithShape="1">
          <a:blip r:embed="rId2">
            <a:alphaModFix/>
          </a:blip>
          <a:srcRect b="0" l="0" r="0" t="0"/>
          <a:stretch/>
        </p:blipFill>
        <p:spPr>
          <a:xfrm>
            <a:off x="157163" y="941388"/>
            <a:ext cx="8829675" cy="190500"/>
          </a:xfrm>
          <a:prstGeom prst="rect">
            <a:avLst/>
          </a:prstGeom>
          <a:noFill/>
          <a:ln>
            <a:noFill/>
          </a:ln>
        </p:spPr>
      </p:pic>
      <p:pic>
        <p:nvPicPr>
          <p:cNvPr id="27" name="Google Shape;27;p26"/>
          <p:cNvPicPr preferRelativeResize="0"/>
          <p:nvPr/>
        </p:nvPicPr>
        <p:blipFill rotWithShape="1">
          <a:blip r:embed="rId3">
            <a:alphaModFix/>
          </a:blip>
          <a:srcRect b="0" l="0" r="0" t="0"/>
          <a:stretch/>
        </p:blipFill>
        <p:spPr>
          <a:xfrm>
            <a:off x="157163" y="6248400"/>
            <a:ext cx="8829675" cy="190500"/>
          </a:xfrm>
          <a:prstGeom prst="rect">
            <a:avLst/>
          </a:prstGeom>
          <a:noFill/>
          <a:ln>
            <a:noFill/>
          </a:ln>
        </p:spPr>
      </p:pic>
      <p:sp>
        <p:nvSpPr>
          <p:cNvPr id="28" name="Google Shape;28;p26"/>
          <p:cNvSpPr txBox="1"/>
          <p:nvPr>
            <p:ph type="title"/>
          </p:nvPr>
        </p:nvSpPr>
        <p:spPr>
          <a:xfrm>
            <a:off x="1324303" y="77788"/>
            <a:ext cx="7819697" cy="889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000" u="none" cap="none" strike="noStrike">
                <a:solidFill>
                  <a:srgbClr val="AE1221"/>
                </a:solidFill>
                <a:latin typeface="Arial"/>
                <a:ea typeface="Arial"/>
                <a:cs typeface="Arial"/>
                <a:sym typeface="Arial"/>
              </a:defRPr>
            </a:lvl1pPr>
            <a:lvl2pPr lvl="1" marR="0" rtl="0" algn="ctr">
              <a:spcBef>
                <a:spcPts val="0"/>
              </a:spcBef>
              <a:spcAft>
                <a:spcPts val="0"/>
              </a:spcAft>
              <a:buSzPts val="1400"/>
              <a:buNone/>
              <a:defRPr b="0" i="0" sz="4000" u="none" cap="none" strike="noStrike">
                <a:solidFill>
                  <a:srgbClr val="AE1221"/>
                </a:solidFill>
                <a:latin typeface="Arial"/>
                <a:ea typeface="Arial"/>
                <a:cs typeface="Arial"/>
                <a:sym typeface="Arial"/>
              </a:defRPr>
            </a:lvl2pPr>
            <a:lvl3pPr lvl="2" marR="0" rtl="0" algn="ctr">
              <a:spcBef>
                <a:spcPts val="0"/>
              </a:spcBef>
              <a:spcAft>
                <a:spcPts val="0"/>
              </a:spcAft>
              <a:buSzPts val="1400"/>
              <a:buNone/>
              <a:defRPr b="0" i="0" sz="4000" u="none" cap="none" strike="noStrike">
                <a:solidFill>
                  <a:srgbClr val="AE1221"/>
                </a:solidFill>
                <a:latin typeface="Arial"/>
                <a:ea typeface="Arial"/>
                <a:cs typeface="Arial"/>
                <a:sym typeface="Arial"/>
              </a:defRPr>
            </a:lvl3pPr>
            <a:lvl4pPr lvl="3" marR="0" rtl="0" algn="ctr">
              <a:spcBef>
                <a:spcPts val="0"/>
              </a:spcBef>
              <a:spcAft>
                <a:spcPts val="0"/>
              </a:spcAft>
              <a:buSzPts val="1400"/>
              <a:buNone/>
              <a:defRPr b="0" i="0" sz="4000" u="none" cap="none" strike="noStrike">
                <a:solidFill>
                  <a:srgbClr val="AE1221"/>
                </a:solidFill>
                <a:latin typeface="Arial"/>
                <a:ea typeface="Arial"/>
                <a:cs typeface="Arial"/>
                <a:sym typeface="Arial"/>
              </a:defRPr>
            </a:lvl4pPr>
            <a:lvl5pPr lvl="4" marR="0" rtl="0" algn="ctr">
              <a:spcBef>
                <a:spcPts val="0"/>
              </a:spcBef>
              <a:spcAft>
                <a:spcPts val="0"/>
              </a:spcAft>
              <a:buSzPts val="1400"/>
              <a:buNone/>
              <a:defRPr b="0" i="0" sz="4000" u="none" cap="none" strike="noStrike">
                <a:solidFill>
                  <a:srgbClr val="AE1221"/>
                </a:solidFill>
                <a:latin typeface="Arial"/>
                <a:ea typeface="Arial"/>
                <a:cs typeface="Arial"/>
                <a:sym typeface="Arial"/>
              </a:defRPr>
            </a:lvl5pPr>
            <a:lvl6pPr lvl="5" marR="0" rtl="0" algn="ctr">
              <a:spcBef>
                <a:spcPts val="0"/>
              </a:spcBef>
              <a:spcAft>
                <a:spcPts val="0"/>
              </a:spcAft>
              <a:buSzPts val="1400"/>
              <a:buNone/>
              <a:defRPr b="0" i="0" sz="4000" u="none" cap="none" strike="noStrike">
                <a:solidFill>
                  <a:schemeClr val="accent2"/>
                </a:solidFill>
                <a:latin typeface="Arial"/>
                <a:ea typeface="Arial"/>
                <a:cs typeface="Arial"/>
                <a:sym typeface="Arial"/>
              </a:defRPr>
            </a:lvl6pPr>
            <a:lvl7pPr lvl="6" marR="0" rtl="0" algn="ctr">
              <a:spcBef>
                <a:spcPts val="0"/>
              </a:spcBef>
              <a:spcAft>
                <a:spcPts val="0"/>
              </a:spcAft>
              <a:buSzPts val="1400"/>
              <a:buNone/>
              <a:defRPr b="0" i="0" sz="4000" u="none" cap="none" strike="noStrike">
                <a:solidFill>
                  <a:schemeClr val="accent2"/>
                </a:solidFill>
                <a:latin typeface="Arial"/>
                <a:ea typeface="Arial"/>
                <a:cs typeface="Arial"/>
                <a:sym typeface="Arial"/>
              </a:defRPr>
            </a:lvl7pPr>
            <a:lvl8pPr lvl="7" marR="0" rtl="0" algn="ctr">
              <a:spcBef>
                <a:spcPts val="0"/>
              </a:spcBef>
              <a:spcAft>
                <a:spcPts val="0"/>
              </a:spcAft>
              <a:buSzPts val="1400"/>
              <a:buNone/>
              <a:defRPr b="0" i="0" sz="4000" u="none" cap="none" strike="noStrike">
                <a:solidFill>
                  <a:schemeClr val="accent2"/>
                </a:solidFill>
                <a:latin typeface="Arial"/>
                <a:ea typeface="Arial"/>
                <a:cs typeface="Arial"/>
                <a:sym typeface="Arial"/>
              </a:defRPr>
            </a:lvl8pPr>
            <a:lvl9pPr lvl="8" marR="0" rtl="0" algn="ctr">
              <a:spcBef>
                <a:spcPts val="0"/>
              </a:spcBef>
              <a:spcAft>
                <a:spcPts val="0"/>
              </a:spcAft>
              <a:buSzPts val="1400"/>
              <a:buNone/>
              <a:defRPr b="0" i="0" sz="4000" u="none" cap="none" strike="noStrike">
                <a:solidFill>
                  <a:schemeClr val="accent2"/>
                </a:solidFill>
                <a:latin typeface="Arial"/>
                <a:ea typeface="Arial"/>
                <a:cs typeface="Arial"/>
                <a:sym typeface="Arial"/>
              </a:defRPr>
            </a:lvl9pPr>
          </a:lstStyle>
          <a:p/>
        </p:txBody>
      </p:sp>
      <p:sp>
        <p:nvSpPr>
          <p:cNvPr id="29" name="Google Shape;29;p26"/>
          <p:cNvSpPr txBox="1"/>
          <p:nvPr>
            <p:ph idx="1" type="body"/>
          </p:nvPr>
        </p:nvSpPr>
        <p:spPr>
          <a:xfrm>
            <a:off x="277813" y="1025525"/>
            <a:ext cx="8588375" cy="5422900"/>
          </a:xfrm>
          <a:prstGeom prst="rect">
            <a:avLst/>
          </a:prstGeom>
          <a:noFill/>
          <a:ln>
            <a:noFill/>
          </a:ln>
        </p:spPr>
        <p:txBody>
          <a:bodyPr anchorCtr="0" anchor="t" bIns="45700" lIns="91425" spcFirstLastPara="1" rIns="91425" wrap="square" tIns="45700">
            <a:noAutofit/>
          </a:bodyPr>
          <a:lstStyle>
            <a:lvl1pPr indent="-444500" lvl="0" marL="457200" marR="0" rtl="0" algn="l">
              <a:spcBef>
                <a:spcPts val="680"/>
              </a:spcBef>
              <a:spcAft>
                <a:spcPts val="0"/>
              </a:spcAft>
              <a:buClr>
                <a:srgbClr val="005EA4"/>
              </a:buClr>
              <a:buSzPts val="3400"/>
              <a:buFont typeface="Arial"/>
              <a:buChar char="•"/>
              <a:defRPr b="0" i="0" sz="3400" u="none" cap="none" strike="noStrike">
                <a:solidFill>
                  <a:srgbClr val="005EA4"/>
                </a:solidFill>
                <a:latin typeface="Arial"/>
                <a:ea typeface="Arial"/>
                <a:cs typeface="Arial"/>
                <a:sym typeface="Arial"/>
              </a:defRPr>
            </a:lvl1pPr>
            <a:lvl2pPr indent="-431800" lvl="1" marL="9144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2pPr>
            <a:lvl3pPr indent="-388619" lvl="2" marL="1371600" marR="0" rtl="0" algn="l">
              <a:spcBef>
                <a:spcPts val="560"/>
              </a:spcBef>
              <a:spcAft>
                <a:spcPts val="0"/>
              </a:spcAft>
              <a:buClr>
                <a:schemeClr val="dk1"/>
              </a:buClr>
              <a:buSzPts val="2520"/>
              <a:buFont typeface="Arial"/>
              <a:buChar char="•"/>
              <a:defRPr b="0" i="0" sz="2800" u="none" cap="none" strike="noStrike">
                <a:solidFill>
                  <a:schemeClr val="dk1"/>
                </a:solidFill>
                <a:latin typeface="Arial"/>
                <a:ea typeface="Arial"/>
                <a:cs typeface="Arial"/>
                <a:sym typeface="Arial"/>
              </a:defRPr>
            </a:lvl3pPr>
            <a:lvl4pPr indent="-381000" lvl="3" marL="18288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0" name="Google Shape;30;p26"/>
          <p:cNvSpPr txBox="1"/>
          <p:nvPr>
            <p:ph idx="12" type="sldNum"/>
          </p:nvPr>
        </p:nvSpPr>
        <p:spPr>
          <a:xfrm>
            <a:off x="8618538" y="6423025"/>
            <a:ext cx="520700" cy="379413"/>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1pPr>
            <a:lvl2pPr indent="0" lvl="1"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2pPr>
            <a:lvl3pPr indent="0" lvl="2"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3pPr>
            <a:lvl4pPr indent="0" lvl="3"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4pPr>
            <a:lvl5pPr indent="0" lvl="4"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5pPr>
            <a:lvl6pPr indent="0" lvl="5"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6pPr>
            <a:lvl7pPr indent="0" lvl="6"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7pPr>
            <a:lvl8pPr indent="0" lvl="7"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8pPr>
            <a:lvl9pPr indent="0" lvl="8"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31" name="Google Shape;31;p26"/>
          <p:cNvSpPr txBox="1"/>
          <p:nvPr>
            <p:ph idx="11" type="ftr"/>
          </p:nvPr>
        </p:nvSpPr>
        <p:spPr>
          <a:xfrm>
            <a:off x="0" y="6359857"/>
            <a:ext cx="8605838" cy="49814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1" r:id="rId4"/>
    <p:sldLayoutId id="2147483652"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 name="Shape 43"/>
        <p:cNvGrpSpPr/>
        <p:nvPr/>
      </p:nvGrpSpPr>
      <p:grpSpPr>
        <a:xfrm>
          <a:off x="0" y="0"/>
          <a:ext cx="0" cy="0"/>
          <a:chOff x="0" y="0"/>
          <a:chExt cx="0" cy="0"/>
        </a:xfrm>
      </p:grpSpPr>
      <p:grpSp>
        <p:nvGrpSpPr>
          <p:cNvPr id="44" name="Google Shape;44;p28"/>
          <p:cNvGrpSpPr/>
          <p:nvPr/>
        </p:nvGrpSpPr>
        <p:grpSpPr>
          <a:xfrm>
            <a:off x="0" y="1"/>
            <a:ext cx="9144000" cy="6542704"/>
            <a:chOff x="0" y="1"/>
            <a:chExt cx="9144000" cy="6542704"/>
          </a:xfrm>
        </p:grpSpPr>
        <p:pic>
          <p:nvPicPr>
            <p:cNvPr id="45" name="Google Shape;45;p28"/>
            <p:cNvPicPr preferRelativeResize="0"/>
            <p:nvPr/>
          </p:nvPicPr>
          <p:blipFill rotWithShape="1">
            <a:blip r:embed="rId1">
              <a:alphaModFix/>
            </a:blip>
            <a:srcRect b="0" l="0" r="0" t="0"/>
            <a:stretch/>
          </p:blipFill>
          <p:spPr>
            <a:xfrm>
              <a:off x="209550" y="487363"/>
              <a:ext cx="8591550" cy="5653704"/>
            </a:xfrm>
            <a:prstGeom prst="rect">
              <a:avLst/>
            </a:prstGeom>
            <a:noFill/>
            <a:ln>
              <a:noFill/>
            </a:ln>
          </p:spPr>
        </p:pic>
        <p:pic>
          <p:nvPicPr>
            <p:cNvPr id="46" name="Google Shape;46;p28"/>
            <p:cNvPicPr preferRelativeResize="0"/>
            <p:nvPr/>
          </p:nvPicPr>
          <p:blipFill rotWithShape="1">
            <a:blip r:embed="rId2">
              <a:alphaModFix/>
            </a:blip>
            <a:srcRect b="0" l="0" r="0" t="0"/>
            <a:stretch/>
          </p:blipFill>
          <p:spPr>
            <a:xfrm>
              <a:off x="8801100" y="436563"/>
              <a:ext cx="342900" cy="6051550"/>
            </a:xfrm>
            <a:prstGeom prst="rect">
              <a:avLst/>
            </a:prstGeom>
            <a:noFill/>
            <a:ln>
              <a:noFill/>
            </a:ln>
          </p:spPr>
        </p:pic>
        <p:pic>
          <p:nvPicPr>
            <p:cNvPr id="47" name="Google Shape;47;p28"/>
            <p:cNvPicPr preferRelativeResize="0"/>
            <p:nvPr/>
          </p:nvPicPr>
          <p:blipFill rotWithShape="1">
            <a:blip r:embed="rId3">
              <a:alphaModFix/>
            </a:blip>
            <a:srcRect b="0" l="0" r="0" t="0"/>
            <a:stretch/>
          </p:blipFill>
          <p:spPr>
            <a:xfrm>
              <a:off x="0" y="6141067"/>
              <a:ext cx="9144000" cy="401638"/>
            </a:xfrm>
            <a:prstGeom prst="rect">
              <a:avLst/>
            </a:prstGeom>
            <a:noFill/>
            <a:ln>
              <a:noFill/>
            </a:ln>
          </p:spPr>
        </p:pic>
        <p:pic>
          <p:nvPicPr>
            <p:cNvPr id="48" name="Google Shape;48;p28"/>
            <p:cNvPicPr preferRelativeResize="0"/>
            <p:nvPr/>
          </p:nvPicPr>
          <p:blipFill rotWithShape="1">
            <a:blip r:embed="rId4">
              <a:alphaModFix/>
            </a:blip>
            <a:srcRect b="0" l="0" r="0" t="0"/>
            <a:stretch/>
          </p:blipFill>
          <p:spPr>
            <a:xfrm>
              <a:off x="11328" y="1"/>
              <a:ext cx="247650" cy="6542704"/>
            </a:xfrm>
            <a:prstGeom prst="rect">
              <a:avLst/>
            </a:prstGeom>
            <a:noFill/>
            <a:ln>
              <a:noFill/>
            </a:ln>
          </p:spPr>
        </p:pic>
      </p:grpSp>
      <p:sp>
        <p:nvSpPr>
          <p:cNvPr id="49" name="Google Shape;49;p28"/>
          <p:cNvSpPr txBox="1"/>
          <p:nvPr>
            <p:ph type="title"/>
          </p:nvPr>
        </p:nvSpPr>
        <p:spPr>
          <a:xfrm>
            <a:off x="209550" y="0"/>
            <a:ext cx="8770938" cy="4445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300" u="none" cap="none" strike="noStrike">
                <a:solidFill>
                  <a:srgbClr val="0D0D0D"/>
                </a:solidFill>
                <a:latin typeface="Arial"/>
                <a:ea typeface="Arial"/>
                <a:cs typeface="Arial"/>
                <a:sym typeface="Arial"/>
              </a:defRPr>
            </a:lvl1pPr>
            <a:lvl2pPr lvl="1" marR="0" rtl="0" algn="ctr">
              <a:spcBef>
                <a:spcPts val="0"/>
              </a:spcBef>
              <a:spcAft>
                <a:spcPts val="0"/>
              </a:spcAft>
              <a:buSzPts val="1400"/>
              <a:buNone/>
              <a:defRPr b="0" i="0" sz="3300" u="none" cap="none" strike="noStrike">
                <a:solidFill>
                  <a:srgbClr val="0D0D0D"/>
                </a:solidFill>
                <a:latin typeface="Arial"/>
                <a:ea typeface="Arial"/>
                <a:cs typeface="Arial"/>
                <a:sym typeface="Arial"/>
              </a:defRPr>
            </a:lvl2pPr>
            <a:lvl3pPr lvl="2" marR="0" rtl="0" algn="ctr">
              <a:spcBef>
                <a:spcPts val="0"/>
              </a:spcBef>
              <a:spcAft>
                <a:spcPts val="0"/>
              </a:spcAft>
              <a:buSzPts val="1400"/>
              <a:buNone/>
              <a:defRPr b="0" i="0" sz="3300" u="none" cap="none" strike="noStrike">
                <a:solidFill>
                  <a:srgbClr val="0D0D0D"/>
                </a:solidFill>
                <a:latin typeface="Arial"/>
                <a:ea typeface="Arial"/>
                <a:cs typeface="Arial"/>
                <a:sym typeface="Arial"/>
              </a:defRPr>
            </a:lvl3pPr>
            <a:lvl4pPr lvl="3" marR="0" rtl="0" algn="ctr">
              <a:spcBef>
                <a:spcPts val="0"/>
              </a:spcBef>
              <a:spcAft>
                <a:spcPts val="0"/>
              </a:spcAft>
              <a:buSzPts val="1400"/>
              <a:buNone/>
              <a:defRPr b="0" i="0" sz="3300" u="none" cap="none" strike="noStrike">
                <a:solidFill>
                  <a:srgbClr val="0D0D0D"/>
                </a:solidFill>
                <a:latin typeface="Arial"/>
                <a:ea typeface="Arial"/>
                <a:cs typeface="Arial"/>
                <a:sym typeface="Arial"/>
              </a:defRPr>
            </a:lvl4pPr>
            <a:lvl5pPr lvl="4" marR="0" rtl="0" algn="ctr">
              <a:spcBef>
                <a:spcPts val="0"/>
              </a:spcBef>
              <a:spcAft>
                <a:spcPts val="0"/>
              </a:spcAft>
              <a:buSzPts val="1400"/>
              <a:buNone/>
              <a:defRPr b="0" i="0" sz="3300" u="none" cap="none" strike="noStrike">
                <a:solidFill>
                  <a:srgbClr val="0D0D0D"/>
                </a:solidFill>
                <a:latin typeface="Arial"/>
                <a:ea typeface="Arial"/>
                <a:cs typeface="Arial"/>
                <a:sym typeface="Arial"/>
              </a:defRPr>
            </a:lvl5pPr>
            <a:lvl6pPr lvl="5" marR="0" rtl="0" algn="l">
              <a:spcBef>
                <a:spcPts val="0"/>
              </a:spcBef>
              <a:spcAft>
                <a:spcPts val="0"/>
              </a:spcAft>
              <a:buSzPts val="1400"/>
              <a:buNone/>
              <a:defRPr b="0" i="0" sz="3400" u="none" cap="none" strike="noStrike">
                <a:solidFill>
                  <a:srgbClr val="660066"/>
                </a:solidFill>
                <a:latin typeface="Arial"/>
                <a:ea typeface="Arial"/>
                <a:cs typeface="Arial"/>
                <a:sym typeface="Arial"/>
              </a:defRPr>
            </a:lvl6pPr>
            <a:lvl7pPr lvl="6" marR="0" rtl="0" algn="l">
              <a:spcBef>
                <a:spcPts val="0"/>
              </a:spcBef>
              <a:spcAft>
                <a:spcPts val="0"/>
              </a:spcAft>
              <a:buSzPts val="1400"/>
              <a:buNone/>
              <a:defRPr b="0" i="0" sz="3400" u="none" cap="none" strike="noStrike">
                <a:solidFill>
                  <a:srgbClr val="660066"/>
                </a:solidFill>
                <a:latin typeface="Arial"/>
                <a:ea typeface="Arial"/>
                <a:cs typeface="Arial"/>
                <a:sym typeface="Arial"/>
              </a:defRPr>
            </a:lvl7pPr>
            <a:lvl8pPr lvl="7" marR="0" rtl="0" algn="l">
              <a:spcBef>
                <a:spcPts val="0"/>
              </a:spcBef>
              <a:spcAft>
                <a:spcPts val="0"/>
              </a:spcAft>
              <a:buSzPts val="1400"/>
              <a:buNone/>
              <a:defRPr b="0" i="0" sz="3400" u="none" cap="none" strike="noStrike">
                <a:solidFill>
                  <a:srgbClr val="660066"/>
                </a:solidFill>
                <a:latin typeface="Arial"/>
                <a:ea typeface="Arial"/>
                <a:cs typeface="Arial"/>
                <a:sym typeface="Arial"/>
              </a:defRPr>
            </a:lvl8pPr>
            <a:lvl9pPr lvl="8" marR="0" rtl="0" algn="l">
              <a:spcBef>
                <a:spcPts val="0"/>
              </a:spcBef>
              <a:spcAft>
                <a:spcPts val="0"/>
              </a:spcAft>
              <a:buSzPts val="1400"/>
              <a:buNone/>
              <a:defRPr b="0" i="0" sz="3400" u="none" cap="none" strike="noStrike">
                <a:solidFill>
                  <a:srgbClr val="660066"/>
                </a:solidFill>
                <a:latin typeface="Arial"/>
                <a:ea typeface="Arial"/>
                <a:cs typeface="Arial"/>
                <a:sym typeface="Arial"/>
              </a:defRPr>
            </a:lvl9pPr>
          </a:lstStyle>
          <a:p/>
        </p:txBody>
      </p:sp>
      <p:sp>
        <p:nvSpPr>
          <p:cNvPr id="50" name="Google Shape;50;p28"/>
          <p:cNvSpPr txBox="1"/>
          <p:nvPr>
            <p:ph idx="1" type="body"/>
          </p:nvPr>
        </p:nvSpPr>
        <p:spPr>
          <a:xfrm>
            <a:off x="414338" y="1600200"/>
            <a:ext cx="36576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8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8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8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8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1" name="Google Shape;51;p28"/>
          <p:cNvSpPr txBox="1"/>
          <p:nvPr>
            <p:ph idx="12" type="sldNum"/>
          </p:nvPr>
        </p:nvSpPr>
        <p:spPr>
          <a:xfrm>
            <a:off x="8618538" y="6473825"/>
            <a:ext cx="520700" cy="379413"/>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1pPr>
            <a:lvl2pPr indent="0" lvl="1"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2pPr>
            <a:lvl3pPr indent="0" lvl="2"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3pPr>
            <a:lvl4pPr indent="0" lvl="3"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4pPr>
            <a:lvl5pPr indent="0" lvl="4"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5pPr>
            <a:lvl6pPr indent="0" lvl="5"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6pPr>
            <a:lvl7pPr indent="0" lvl="6"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7pPr>
            <a:lvl8pPr indent="0" lvl="7"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8pPr>
            <a:lvl9pPr indent="0" lvl="8"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52" name="Google Shape;52;p28"/>
          <p:cNvSpPr txBox="1"/>
          <p:nvPr>
            <p:ph idx="11" type="ftr"/>
          </p:nvPr>
        </p:nvSpPr>
        <p:spPr>
          <a:xfrm>
            <a:off x="0" y="6341886"/>
            <a:ext cx="8615363" cy="5161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grpSp>
        <p:nvGrpSpPr>
          <p:cNvPr id="53" name="Google Shape;53;p28"/>
          <p:cNvGrpSpPr/>
          <p:nvPr/>
        </p:nvGrpSpPr>
        <p:grpSpPr>
          <a:xfrm>
            <a:off x="90539" y="77773"/>
            <a:ext cx="8929618" cy="6297167"/>
            <a:chOff x="90539" y="77773"/>
            <a:chExt cx="8929618" cy="6297167"/>
          </a:xfrm>
        </p:grpSpPr>
        <p:grpSp>
          <p:nvGrpSpPr>
            <p:cNvPr id="54" name="Google Shape;54;p28"/>
            <p:cNvGrpSpPr/>
            <p:nvPr/>
          </p:nvGrpSpPr>
          <p:grpSpPr>
            <a:xfrm>
              <a:off x="90539" y="77773"/>
              <a:ext cx="2075718" cy="583326"/>
              <a:chOff x="90539" y="77773"/>
              <a:chExt cx="2075718" cy="583326"/>
            </a:xfrm>
          </p:grpSpPr>
          <p:cxnSp>
            <p:nvCxnSpPr>
              <p:cNvPr id="55" name="Google Shape;55;p28"/>
              <p:cNvCxnSpPr/>
              <p:nvPr/>
            </p:nvCxnSpPr>
            <p:spPr>
              <a:xfrm>
                <a:off x="90539" y="536628"/>
                <a:ext cx="2075718" cy="0"/>
              </a:xfrm>
              <a:prstGeom prst="straightConnector1">
                <a:avLst/>
              </a:prstGeom>
              <a:noFill/>
              <a:ln cap="flat" cmpd="sng" w="28575">
                <a:solidFill>
                  <a:srgbClr val="074866"/>
                </a:solidFill>
                <a:prstDash val="solid"/>
                <a:round/>
                <a:headEnd len="sm" w="sm" type="none"/>
                <a:tailEnd len="sm" w="sm" type="none"/>
              </a:ln>
            </p:spPr>
          </p:cxnSp>
          <p:cxnSp>
            <p:nvCxnSpPr>
              <p:cNvPr id="56" name="Google Shape;56;p28"/>
              <p:cNvCxnSpPr/>
              <p:nvPr/>
            </p:nvCxnSpPr>
            <p:spPr>
              <a:xfrm rot="10800000">
                <a:off x="202361" y="77773"/>
                <a:ext cx="0" cy="583326"/>
              </a:xfrm>
              <a:prstGeom prst="straightConnector1">
                <a:avLst/>
              </a:prstGeom>
              <a:noFill/>
              <a:ln cap="flat" cmpd="sng" w="28575">
                <a:solidFill>
                  <a:srgbClr val="074866"/>
                </a:solidFill>
                <a:prstDash val="solid"/>
                <a:round/>
                <a:headEnd len="sm" w="sm" type="none"/>
                <a:tailEnd len="sm" w="sm" type="none"/>
              </a:ln>
            </p:spPr>
          </p:cxnSp>
        </p:grpSp>
        <p:grpSp>
          <p:nvGrpSpPr>
            <p:cNvPr id="57" name="Google Shape;57;p28"/>
            <p:cNvGrpSpPr/>
            <p:nvPr/>
          </p:nvGrpSpPr>
          <p:grpSpPr>
            <a:xfrm>
              <a:off x="8187163" y="6011640"/>
              <a:ext cx="832994" cy="363300"/>
              <a:chOff x="8187163" y="6011640"/>
              <a:chExt cx="832994" cy="363300"/>
            </a:xfrm>
          </p:grpSpPr>
          <p:cxnSp>
            <p:nvCxnSpPr>
              <p:cNvPr id="58" name="Google Shape;58;p28"/>
              <p:cNvCxnSpPr/>
              <p:nvPr/>
            </p:nvCxnSpPr>
            <p:spPr>
              <a:xfrm>
                <a:off x="8187163" y="6292878"/>
                <a:ext cx="832994" cy="1"/>
              </a:xfrm>
              <a:prstGeom prst="straightConnector1">
                <a:avLst/>
              </a:prstGeom>
              <a:noFill/>
              <a:ln cap="flat" cmpd="sng" w="28575">
                <a:solidFill>
                  <a:srgbClr val="074866"/>
                </a:solidFill>
                <a:prstDash val="solid"/>
                <a:round/>
                <a:headEnd len="sm" w="sm" type="none"/>
                <a:tailEnd len="sm" w="sm" type="none"/>
              </a:ln>
            </p:spPr>
          </p:cxnSp>
          <p:cxnSp>
            <p:nvCxnSpPr>
              <p:cNvPr id="59" name="Google Shape;59;p28"/>
              <p:cNvCxnSpPr/>
              <p:nvPr/>
            </p:nvCxnSpPr>
            <p:spPr>
              <a:xfrm>
                <a:off x="8942003" y="6011640"/>
                <a:ext cx="0" cy="363300"/>
              </a:xfrm>
              <a:prstGeom prst="straightConnector1">
                <a:avLst/>
              </a:prstGeom>
              <a:noFill/>
              <a:ln cap="flat" cmpd="sng" w="28575">
                <a:solidFill>
                  <a:srgbClr val="074866"/>
                </a:solidFill>
                <a:prstDash val="solid"/>
                <a:round/>
                <a:headEnd len="sm" w="sm" type="none"/>
                <a:tailEnd len="sm" w="sm" type="none"/>
              </a:ln>
            </p:spPr>
          </p:cxnSp>
        </p:grpSp>
      </p:grpSp>
    </p:spTree>
  </p:cSld>
  <p:clrMap accent1="accent1" accent2="accent2" accent3="accent3" accent4="accent4" accent5="accent5" accent6="accent6" bg1="lt1" bg2="dk2" tx1="dk1" tx2="lt2" folHlink="folHlink" hlink="hlink"/>
  <p:sldLayoutIdLst>
    <p:sldLayoutId id="2147483654"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sp>
        <p:nvSpPr>
          <p:cNvPr id="66" name="Google Shape;66;p30"/>
          <p:cNvSpPr txBox="1"/>
          <p:nvPr>
            <p:ph type="title"/>
          </p:nvPr>
        </p:nvSpPr>
        <p:spPr>
          <a:xfrm>
            <a:off x="209550" y="0"/>
            <a:ext cx="8770938" cy="4445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300" u="none" cap="none" strike="noStrike">
                <a:solidFill>
                  <a:srgbClr val="0D0D0D"/>
                </a:solidFill>
                <a:latin typeface="Arial"/>
                <a:ea typeface="Arial"/>
                <a:cs typeface="Arial"/>
                <a:sym typeface="Arial"/>
              </a:defRPr>
            </a:lvl1pPr>
            <a:lvl2pPr lvl="1" marR="0" rtl="0" algn="ctr">
              <a:spcBef>
                <a:spcPts val="0"/>
              </a:spcBef>
              <a:spcAft>
                <a:spcPts val="0"/>
              </a:spcAft>
              <a:buSzPts val="1400"/>
              <a:buNone/>
              <a:defRPr b="0" i="0" sz="3300" u="none" cap="none" strike="noStrike">
                <a:solidFill>
                  <a:srgbClr val="0D0D0D"/>
                </a:solidFill>
                <a:latin typeface="Arial"/>
                <a:ea typeface="Arial"/>
                <a:cs typeface="Arial"/>
                <a:sym typeface="Arial"/>
              </a:defRPr>
            </a:lvl2pPr>
            <a:lvl3pPr lvl="2" marR="0" rtl="0" algn="ctr">
              <a:spcBef>
                <a:spcPts val="0"/>
              </a:spcBef>
              <a:spcAft>
                <a:spcPts val="0"/>
              </a:spcAft>
              <a:buSzPts val="1400"/>
              <a:buNone/>
              <a:defRPr b="0" i="0" sz="3300" u="none" cap="none" strike="noStrike">
                <a:solidFill>
                  <a:srgbClr val="0D0D0D"/>
                </a:solidFill>
                <a:latin typeface="Arial"/>
                <a:ea typeface="Arial"/>
                <a:cs typeface="Arial"/>
                <a:sym typeface="Arial"/>
              </a:defRPr>
            </a:lvl3pPr>
            <a:lvl4pPr lvl="3" marR="0" rtl="0" algn="ctr">
              <a:spcBef>
                <a:spcPts val="0"/>
              </a:spcBef>
              <a:spcAft>
                <a:spcPts val="0"/>
              </a:spcAft>
              <a:buSzPts val="1400"/>
              <a:buNone/>
              <a:defRPr b="0" i="0" sz="3300" u="none" cap="none" strike="noStrike">
                <a:solidFill>
                  <a:srgbClr val="0D0D0D"/>
                </a:solidFill>
                <a:latin typeface="Arial"/>
                <a:ea typeface="Arial"/>
                <a:cs typeface="Arial"/>
                <a:sym typeface="Arial"/>
              </a:defRPr>
            </a:lvl4pPr>
            <a:lvl5pPr lvl="4" marR="0" rtl="0" algn="ctr">
              <a:spcBef>
                <a:spcPts val="0"/>
              </a:spcBef>
              <a:spcAft>
                <a:spcPts val="0"/>
              </a:spcAft>
              <a:buSzPts val="1400"/>
              <a:buNone/>
              <a:defRPr b="0" i="0" sz="3300" u="none" cap="none" strike="noStrike">
                <a:solidFill>
                  <a:srgbClr val="0D0D0D"/>
                </a:solidFill>
                <a:latin typeface="Arial"/>
                <a:ea typeface="Arial"/>
                <a:cs typeface="Arial"/>
                <a:sym typeface="Arial"/>
              </a:defRPr>
            </a:lvl5pPr>
            <a:lvl6pPr lvl="5" marR="0" rtl="0" algn="l">
              <a:spcBef>
                <a:spcPts val="0"/>
              </a:spcBef>
              <a:spcAft>
                <a:spcPts val="0"/>
              </a:spcAft>
              <a:buSzPts val="1400"/>
              <a:buNone/>
              <a:defRPr b="0" i="0" sz="3400" u="none" cap="none" strike="noStrike">
                <a:solidFill>
                  <a:srgbClr val="660066"/>
                </a:solidFill>
                <a:latin typeface="Arial"/>
                <a:ea typeface="Arial"/>
                <a:cs typeface="Arial"/>
                <a:sym typeface="Arial"/>
              </a:defRPr>
            </a:lvl6pPr>
            <a:lvl7pPr lvl="6" marR="0" rtl="0" algn="l">
              <a:spcBef>
                <a:spcPts val="0"/>
              </a:spcBef>
              <a:spcAft>
                <a:spcPts val="0"/>
              </a:spcAft>
              <a:buSzPts val="1400"/>
              <a:buNone/>
              <a:defRPr b="0" i="0" sz="3400" u="none" cap="none" strike="noStrike">
                <a:solidFill>
                  <a:srgbClr val="660066"/>
                </a:solidFill>
                <a:latin typeface="Arial"/>
                <a:ea typeface="Arial"/>
                <a:cs typeface="Arial"/>
                <a:sym typeface="Arial"/>
              </a:defRPr>
            </a:lvl7pPr>
            <a:lvl8pPr lvl="7" marR="0" rtl="0" algn="l">
              <a:spcBef>
                <a:spcPts val="0"/>
              </a:spcBef>
              <a:spcAft>
                <a:spcPts val="0"/>
              </a:spcAft>
              <a:buSzPts val="1400"/>
              <a:buNone/>
              <a:defRPr b="0" i="0" sz="3400" u="none" cap="none" strike="noStrike">
                <a:solidFill>
                  <a:srgbClr val="660066"/>
                </a:solidFill>
                <a:latin typeface="Arial"/>
                <a:ea typeface="Arial"/>
                <a:cs typeface="Arial"/>
                <a:sym typeface="Arial"/>
              </a:defRPr>
            </a:lvl8pPr>
            <a:lvl9pPr lvl="8" marR="0" rtl="0" algn="l">
              <a:spcBef>
                <a:spcPts val="0"/>
              </a:spcBef>
              <a:spcAft>
                <a:spcPts val="0"/>
              </a:spcAft>
              <a:buSzPts val="1400"/>
              <a:buNone/>
              <a:defRPr b="0" i="0" sz="3400" u="none" cap="none" strike="noStrike">
                <a:solidFill>
                  <a:srgbClr val="660066"/>
                </a:solidFill>
                <a:latin typeface="Arial"/>
                <a:ea typeface="Arial"/>
                <a:cs typeface="Arial"/>
                <a:sym typeface="Arial"/>
              </a:defRPr>
            </a:lvl9pPr>
          </a:lstStyle>
          <a:p/>
        </p:txBody>
      </p:sp>
      <p:sp>
        <p:nvSpPr>
          <p:cNvPr id="67" name="Google Shape;67;p30"/>
          <p:cNvSpPr txBox="1"/>
          <p:nvPr>
            <p:ph idx="1" type="body"/>
          </p:nvPr>
        </p:nvSpPr>
        <p:spPr>
          <a:xfrm>
            <a:off x="414338" y="1600200"/>
            <a:ext cx="36576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8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8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8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8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8" name="Google Shape;68;p30"/>
          <p:cNvSpPr txBox="1"/>
          <p:nvPr>
            <p:ph idx="12" type="sldNum"/>
          </p:nvPr>
        </p:nvSpPr>
        <p:spPr>
          <a:xfrm>
            <a:off x="8618538" y="6473825"/>
            <a:ext cx="520700" cy="379413"/>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1pPr>
            <a:lvl2pPr indent="0" lvl="1"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2pPr>
            <a:lvl3pPr indent="0" lvl="2"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3pPr>
            <a:lvl4pPr indent="0" lvl="3"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4pPr>
            <a:lvl5pPr indent="0" lvl="4"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5pPr>
            <a:lvl6pPr indent="0" lvl="5"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6pPr>
            <a:lvl7pPr indent="0" lvl="6"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7pPr>
            <a:lvl8pPr indent="0" lvl="7"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8pPr>
            <a:lvl9pPr indent="0" lvl="8"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grpSp>
        <p:nvGrpSpPr>
          <p:cNvPr id="69" name="Google Shape;69;p30"/>
          <p:cNvGrpSpPr/>
          <p:nvPr/>
        </p:nvGrpSpPr>
        <p:grpSpPr>
          <a:xfrm>
            <a:off x="-1" y="0"/>
            <a:ext cx="9144001" cy="6568831"/>
            <a:chOff x="-1" y="0"/>
            <a:chExt cx="9144001" cy="6568831"/>
          </a:xfrm>
        </p:grpSpPr>
        <p:pic>
          <p:nvPicPr>
            <p:cNvPr id="70" name="Google Shape;70;p30"/>
            <p:cNvPicPr preferRelativeResize="0"/>
            <p:nvPr/>
          </p:nvPicPr>
          <p:blipFill rotWithShape="1">
            <a:blip r:embed="rId1">
              <a:alphaModFix/>
            </a:blip>
            <a:srcRect b="0" l="0" r="0" t="0"/>
            <a:stretch/>
          </p:blipFill>
          <p:spPr>
            <a:xfrm>
              <a:off x="8915400" y="418246"/>
              <a:ext cx="228600" cy="6069051"/>
            </a:xfrm>
            <a:prstGeom prst="rect">
              <a:avLst/>
            </a:prstGeom>
            <a:noFill/>
            <a:ln>
              <a:noFill/>
            </a:ln>
          </p:spPr>
        </p:pic>
        <p:grpSp>
          <p:nvGrpSpPr>
            <p:cNvPr id="71" name="Google Shape;71;p30"/>
            <p:cNvGrpSpPr/>
            <p:nvPr/>
          </p:nvGrpSpPr>
          <p:grpSpPr>
            <a:xfrm>
              <a:off x="-1" y="0"/>
              <a:ext cx="9108746" cy="6568831"/>
              <a:chOff x="-1" y="0"/>
              <a:chExt cx="9108746" cy="6568831"/>
            </a:xfrm>
          </p:grpSpPr>
          <p:pic>
            <p:nvPicPr>
              <p:cNvPr id="72" name="Google Shape;72;p30"/>
              <p:cNvPicPr preferRelativeResize="0"/>
              <p:nvPr/>
            </p:nvPicPr>
            <p:blipFill rotWithShape="1">
              <a:blip r:embed="rId2">
                <a:alphaModFix/>
              </a:blip>
              <a:srcRect b="0" l="0" r="0" t="0"/>
              <a:stretch/>
            </p:blipFill>
            <p:spPr>
              <a:xfrm>
                <a:off x="-1" y="0"/>
                <a:ext cx="310551" cy="6568831"/>
              </a:xfrm>
              <a:prstGeom prst="rect">
                <a:avLst/>
              </a:prstGeom>
              <a:noFill/>
              <a:ln>
                <a:noFill/>
              </a:ln>
            </p:spPr>
          </p:pic>
          <p:pic>
            <p:nvPicPr>
              <p:cNvPr id="73" name="Google Shape;73;p30"/>
              <p:cNvPicPr preferRelativeResize="0"/>
              <p:nvPr/>
            </p:nvPicPr>
            <p:blipFill rotWithShape="1">
              <a:blip r:embed="rId3">
                <a:alphaModFix/>
              </a:blip>
              <a:srcRect b="0" l="0" r="0" t="0"/>
              <a:stretch/>
            </p:blipFill>
            <p:spPr>
              <a:xfrm>
                <a:off x="93785" y="6213232"/>
                <a:ext cx="9014960" cy="278930"/>
              </a:xfrm>
              <a:prstGeom prst="rect">
                <a:avLst/>
              </a:prstGeom>
              <a:noFill/>
              <a:ln>
                <a:noFill/>
              </a:ln>
            </p:spPr>
          </p:pic>
        </p:grpSp>
        <p:pic>
          <p:nvPicPr>
            <p:cNvPr id="74" name="Google Shape;74;p30"/>
            <p:cNvPicPr preferRelativeResize="0"/>
            <p:nvPr/>
          </p:nvPicPr>
          <p:blipFill rotWithShape="1">
            <a:blip r:embed="rId4">
              <a:alphaModFix/>
            </a:blip>
            <a:srcRect b="0" l="0" r="0" t="0"/>
            <a:stretch/>
          </p:blipFill>
          <p:spPr>
            <a:xfrm>
              <a:off x="209551" y="457975"/>
              <a:ext cx="8705849" cy="5860647"/>
            </a:xfrm>
            <a:prstGeom prst="rect">
              <a:avLst/>
            </a:prstGeom>
            <a:noFill/>
            <a:ln>
              <a:noFill/>
            </a:ln>
          </p:spPr>
        </p:pic>
      </p:grpSp>
      <p:grpSp>
        <p:nvGrpSpPr>
          <p:cNvPr id="75" name="Google Shape;75;p30"/>
          <p:cNvGrpSpPr/>
          <p:nvPr/>
        </p:nvGrpSpPr>
        <p:grpSpPr>
          <a:xfrm>
            <a:off x="124529" y="47182"/>
            <a:ext cx="8918525" cy="6330053"/>
            <a:chOff x="124529" y="47182"/>
            <a:chExt cx="8918525" cy="6330053"/>
          </a:xfrm>
        </p:grpSpPr>
        <p:grpSp>
          <p:nvGrpSpPr>
            <p:cNvPr id="76" name="Google Shape;76;p30"/>
            <p:cNvGrpSpPr/>
            <p:nvPr/>
          </p:nvGrpSpPr>
          <p:grpSpPr>
            <a:xfrm>
              <a:off x="124529" y="47182"/>
              <a:ext cx="1704271" cy="583326"/>
              <a:chOff x="124529" y="47182"/>
              <a:chExt cx="1704271" cy="583326"/>
            </a:xfrm>
          </p:grpSpPr>
          <p:cxnSp>
            <p:nvCxnSpPr>
              <p:cNvPr id="77" name="Google Shape;77;p30"/>
              <p:cNvCxnSpPr/>
              <p:nvPr/>
            </p:nvCxnSpPr>
            <p:spPr>
              <a:xfrm>
                <a:off x="124529" y="506037"/>
                <a:ext cx="1704271" cy="0"/>
              </a:xfrm>
              <a:prstGeom prst="straightConnector1">
                <a:avLst/>
              </a:prstGeom>
              <a:noFill/>
              <a:ln cap="flat" cmpd="sng" w="28575">
                <a:solidFill>
                  <a:srgbClr val="E71303"/>
                </a:solidFill>
                <a:prstDash val="solid"/>
                <a:round/>
                <a:headEnd len="sm" w="sm" type="none"/>
                <a:tailEnd len="sm" w="sm" type="none"/>
              </a:ln>
            </p:spPr>
          </p:cxnSp>
          <p:cxnSp>
            <p:nvCxnSpPr>
              <p:cNvPr id="78" name="Google Shape;78;p30"/>
              <p:cNvCxnSpPr/>
              <p:nvPr/>
            </p:nvCxnSpPr>
            <p:spPr>
              <a:xfrm rot="10800000">
                <a:off x="236351" y="47182"/>
                <a:ext cx="0" cy="583326"/>
              </a:xfrm>
              <a:prstGeom prst="straightConnector1">
                <a:avLst/>
              </a:prstGeom>
              <a:noFill/>
              <a:ln cap="flat" cmpd="sng" w="28575">
                <a:solidFill>
                  <a:srgbClr val="E71303"/>
                </a:solidFill>
                <a:prstDash val="solid"/>
                <a:round/>
                <a:headEnd len="sm" w="sm" type="none"/>
                <a:tailEnd len="sm" w="sm" type="none"/>
              </a:ln>
            </p:spPr>
          </p:cxnSp>
        </p:grpSp>
        <p:grpSp>
          <p:nvGrpSpPr>
            <p:cNvPr id="79" name="Google Shape;79;p30"/>
            <p:cNvGrpSpPr/>
            <p:nvPr/>
          </p:nvGrpSpPr>
          <p:grpSpPr>
            <a:xfrm>
              <a:off x="8210060" y="6013935"/>
              <a:ext cx="832994" cy="363300"/>
              <a:chOff x="8210060" y="6013935"/>
              <a:chExt cx="832994" cy="363300"/>
            </a:xfrm>
          </p:grpSpPr>
          <p:cxnSp>
            <p:nvCxnSpPr>
              <p:cNvPr id="80" name="Google Shape;80;p30"/>
              <p:cNvCxnSpPr/>
              <p:nvPr/>
            </p:nvCxnSpPr>
            <p:spPr>
              <a:xfrm>
                <a:off x="8210060" y="6295173"/>
                <a:ext cx="832994" cy="1"/>
              </a:xfrm>
              <a:prstGeom prst="straightConnector1">
                <a:avLst/>
              </a:prstGeom>
              <a:noFill/>
              <a:ln cap="flat" cmpd="sng" w="28575">
                <a:solidFill>
                  <a:srgbClr val="E71303"/>
                </a:solidFill>
                <a:prstDash val="solid"/>
                <a:round/>
                <a:headEnd len="sm" w="sm" type="none"/>
                <a:tailEnd len="sm" w="sm" type="none"/>
              </a:ln>
            </p:spPr>
          </p:cxnSp>
          <p:cxnSp>
            <p:nvCxnSpPr>
              <p:cNvPr id="81" name="Google Shape;81;p30"/>
              <p:cNvCxnSpPr/>
              <p:nvPr/>
            </p:nvCxnSpPr>
            <p:spPr>
              <a:xfrm>
                <a:off x="8964900" y="6013935"/>
                <a:ext cx="0" cy="363300"/>
              </a:xfrm>
              <a:prstGeom prst="straightConnector1">
                <a:avLst/>
              </a:prstGeom>
              <a:noFill/>
              <a:ln cap="flat" cmpd="sng" w="28575">
                <a:solidFill>
                  <a:srgbClr val="E71303"/>
                </a:solidFill>
                <a:prstDash val="solid"/>
                <a:round/>
                <a:headEnd len="sm" w="sm" type="none"/>
                <a:tailEnd len="sm" w="sm" type="none"/>
              </a:ln>
            </p:spPr>
          </p:cxnSp>
        </p:grpSp>
      </p:grpSp>
      <p:sp>
        <p:nvSpPr>
          <p:cNvPr id="82" name="Google Shape;82;p30"/>
          <p:cNvSpPr txBox="1"/>
          <p:nvPr>
            <p:ph idx="11" type="ftr"/>
          </p:nvPr>
        </p:nvSpPr>
        <p:spPr>
          <a:xfrm>
            <a:off x="0" y="6352697"/>
            <a:ext cx="8615363" cy="50530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6"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pic>
        <p:nvPicPr>
          <p:cNvPr id="89" name="Google Shape;89;p33"/>
          <p:cNvPicPr preferRelativeResize="0"/>
          <p:nvPr/>
        </p:nvPicPr>
        <p:blipFill rotWithShape="1">
          <a:blip r:embed="rId1">
            <a:alphaModFix/>
          </a:blip>
          <a:srcRect b="0" l="0" r="0" t="0"/>
          <a:stretch/>
        </p:blipFill>
        <p:spPr>
          <a:xfrm>
            <a:off x="0" y="990599"/>
            <a:ext cx="9144000" cy="5350747"/>
          </a:xfrm>
          <a:prstGeom prst="rect">
            <a:avLst/>
          </a:prstGeom>
          <a:noFill/>
          <a:ln>
            <a:noFill/>
          </a:ln>
        </p:spPr>
      </p:pic>
      <p:sp>
        <p:nvSpPr>
          <p:cNvPr id="90" name="Google Shape;90;p33"/>
          <p:cNvSpPr txBox="1"/>
          <p:nvPr>
            <p:ph idx="1" type="body"/>
          </p:nvPr>
        </p:nvSpPr>
        <p:spPr>
          <a:xfrm>
            <a:off x="457200" y="1524000"/>
            <a:ext cx="8458200" cy="4953000"/>
          </a:xfrm>
          <a:prstGeom prst="rect">
            <a:avLst/>
          </a:prstGeom>
          <a:noFill/>
          <a:ln>
            <a:noFill/>
          </a:ln>
        </p:spPr>
        <p:txBody>
          <a:bodyPr anchorCtr="0" anchor="t" bIns="45700" lIns="91425" spcFirstLastPara="1" rIns="91425" wrap="square" tIns="45700">
            <a:noAutofit/>
          </a:bodyPr>
          <a:lstStyle>
            <a:lvl1pPr indent="-444500" lvl="0" marL="457200" marR="0" rtl="0" algn="l">
              <a:spcBef>
                <a:spcPts val="680"/>
              </a:spcBef>
              <a:spcAft>
                <a:spcPts val="0"/>
              </a:spcAft>
              <a:buClr>
                <a:schemeClr val="dk1"/>
              </a:buClr>
              <a:buSzPts val="3400"/>
              <a:buFont typeface="Arial"/>
              <a:buChar char="•"/>
              <a:defRPr b="0" i="0" sz="3400" u="none" cap="none" strike="noStrike">
                <a:solidFill>
                  <a:schemeClr val="dk1"/>
                </a:solidFill>
                <a:latin typeface="Arial"/>
                <a:ea typeface="Arial"/>
                <a:cs typeface="Arial"/>
                <a:sym typeface="Arial"/>
              </a:defRPr>
            </a:lvl1pPr>
            <a:lvl2pPr indent="-431800" lvl="1" marL="9144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2pPr>
            <a:lvl3pPr indent="-406400" lvl="2" marL="13716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3pPr>
            <a:lvl4pPr indent="-381000" lvl="3" marL="18288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4pPr>
            <a:lvl5pPr indent="-381000" lvl="4" marL="22860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5pPr>
            <a:lvl6pPr indent="-381000" lvl="5" marL="2743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91" name="Google Shape;91;p33"/>
          <p:cNvSpPr txBox="1"/>
          <p:nvPr>
            <p:ph idx="12" type="sldNum"/>
          </p:nvPr>
        </p:nvSpPr>
        <p:spPr>
          <a:xfrm>
            <a:off x="8628063" y="6467475"/>
            <a:ext cx="515937" cy="390525"/>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1pPr>
            <a:lvl2pPr indent="0" lvl="1"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2pPr>
            <a:lvl3pPr indent="0" lvl="2"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3pPr>
            <a:lvl4pPr indent="0" lvl="3"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4pPr>
            <a:lvl5pPr indent="0" lvl="4"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5pPr>
            <a:lvl6pPr indent="0" lvl="5"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6pPr>
            <a:lvl7pPr indent="0" lvl="6"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7pPr>
            <a:lvl8pPr indent="0" lvl="7"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8pPr>
            <a:lvl9pPr indent="0" lvl="8"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92" name="Google Shape;92;p33"/>
          <p:cNvSpPr txBox="1"/>
          <p:nvPr>
            <p:ph idx="11" type="ftr"/>
          </p:nvPr>
        </p:nvSpPr>
        <p:spPr>
          <a:xfrm>
            <a:off x="0" y="6400801"/>
            <a:ext cx="8643938"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pic>
        <p:nvPicPr>
          <p:cNvPr id="93" name="Google Shape;93;p33"/>
          <p:cNvPicPr preferRelativeResize="0"/>
          <p:nvPr/>
        </p:nvPicPr>
        <p:blipFill rotWithShape="1">
          <a:blip r:embed="rId2">
            <a:alphaModFix/>
          </a:blip>
          <a:srcRect b="0" l="0" r="0" t="0"/>
          <a:stretch/>
        </p:blipFill>
        <p:spPr>
          <a:xfrm>
            <a:off x="0" y="0"/>
            <a:ext cx="9144000" cy="576262"/>
          </a:xfrm>
          <a:prstGeom prst="rect">
            <a:avLst/>
          </a:prstGeom>
          <a:noFill/>
          <a:ln>
            <a:noFill/>
          </a:ln>
        </p:spPr>
      </p:pic>
      <p:sp>
        <p:nvSpPr>
          <p:cNvPr id="94" name="Google Shape;94;p33"/>
          <p:cNvSpPr txBox="1"/>
          <p:nvPr>
            <p:ph type="title"/>
          </p:nvPr>
        </p:nvSpPr>
        <p:spPr>
          <a:xfrm>
            <a:off x="506413" y="0"/>
            <a:ext cx="8450262" cy="58737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2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0" i="0" sz="3000" u="none" cap="none" strike="noStrike">
                <a:solidFill>
                  <a:srgbClr val="0D0D0D"/>
                </a:solidFill>
                <a:latin typeface="Arial"/>
                <a:ea typeface="Arial"/>
                <a:cs typeface="Arial"/>
                <a:sym typeface="Arial"/>
              </a:defRPr>
            </a:lvl2pPr>
            <a:lvl3pPr lvl="2" marR="0" rtl="0" algn="ctr">
              <a:spcBef>
                <a:spcPts val="0"/>
              </a:spcBef>
              <a:spcAft>
                <a:spcPts val="0"/>
              </a:spcAft>
              <a:buSzPts val="1400"/>
              <a:buNone/>
              <a:defRPr b="0" i="0" sz="3000" u="none" cap="none" strike="noStrike">
                <a:solidFill>
                  <a:srgbClr val="0D0D0D"/>
                </a:solidFill>
                <a:latin typeface="Arial"/>
                <a:ea typeface="Arial"/>
                <a:cs typeface="Arial"/>
                <a:sym typeface="Arial"/>
              </a:defRPr>
            </a:lvl3pPr>
            <a:lvl4pPr lvl="3" marR="0" rtl="0" algn="ctr">
              <a:spcBef>
                <a:spcPts val="0"/>
              </a:spcBef>
              <a:spcAft>
                <a:spcPts val="0"/>
              </a:spcAft>
              <a:buSzPts val="1400"/>
              <a:buNone/>
              <a:defRPr b="0" i="0" sz="3000" u="none" cap="none" strike="noStrike">
                <a:solidFill>
                  <a:srgbClr val="0D0D0D"/>
                </a:solidFill>
                <a:latin typeface="Arial"/>
                <a:ea typeface="Arial"/>
                <a:cs typeface="Arial"/>
                <a:sym typeface="Arial"/>
              </a:defRPr>
            </a:lvl4pPr>
            <a:lvl5pPr lvl="4" marR="0" rtl="0" algn="ctr">
              <a:spcBef>
                <a:spcPts val="0"/>
              </a:spcBef>
              <a:spcAft>
                <a:spcPts val="0"/>
              </a:spcAft>
              <a:buSzPts val="1400"/>
              <a:buNone/>
              <a:defRPr b="0" i="0" sz="3000" u="none" cap="none" strike="noStrike">
                <a:solidFill>
                  <a:srgbClr val="0D0D0D"/>
                </a:solidFill>
                <a:latin typeface="Arial"/>
                <a:ea typeface="Arial"/>
                <a:cs typeface="Arial"/>
                <a:sym typeface="Arial"/>
              </a:defRPr>
            </a:lvl5pPr>
            <a:lvl6pPr lvl="5" marR="0" rtl="0" algn="l">
              <a:spcBef>
                <a:spcPts val="0"/>
              </a:spcBef>
              <a:spcAft>
                <a:spcPts val="0"/>
              </a:spcAft>
              <a:buSzPts val="1400"/>
              <a:buNone/>
              <a:defRPr b="0" i="0" sz="3000" u="none" cap="none" strike="noStrike">
                <a:solidFill>
                  <a:srgbClr val="990000"/>
                </a:solidFill>
                <a:latin typeface="Arial"/>
                <a:ea typeface="Arial"/>
                <a:cs typeface="Arial"/>
                <a:sym typeface="Arial"/>
              </a:defRPr>
            </a:lvl6pPr>
            <a:lvl7pPr lvl="6" marR="0" rtl="0" algn="l">
              <a:spcBef>
                <a:spcPts val="0"/>
              </a:spcBef>
              <a:spcAft>
                <a:spcPts val="0"/>
              </a:spcAft>
              <a:buSzPts val="1400"/>
              <a:buNone/>
              <a:defRPr b="0" i="0" sz="3000" u="none" cap="none" strike="noStrike">
                <a:solidFill>
                  <a:srgbClr val="990000"/>
                </a:solidFill>
                <a:latin typeface="Arial"/>
                <a:ea typeface="Arial"/>
                <a:cs typeface="Arial"/>
                <a:sym typeface="Arial"/>
              </a:defRPr>
            </a:lvl7pPr>
            <a:lvl8pPr lvl="7" marR="0" rtl="0" algn="l">
              <a:spcBef>
                <a:spcPts val="0"/>
              </a:spcBef>
              <a:spcAft>
                <a:spcPts val="0"/>
              </a:spcAft>
              <a:buSzPts val="1400"/>
              <a:buNone/>
              <a:defRPr b="0" i="0" sz="3000" u="none" cap="none" strike="noStrike">
                <a:solidFill>
                  <a:srgbClr val="990000"/>
                </a:solidFill>
                <a:latin typeface="Arial"/>
                <a:ea typeface="Arial"/>
                <a:cs typeface="Arial"/>
                <a:sym typeface="Arial"/>
              </a:defRPr>
            </a:lvl8pPr>
            <a:lvl9pPr lvl="8" marR="0" rtl="0" algn="l">
              <a:spcBef>
                <a:spcPts val="0"/>
              </a:spcBef>
              <a:spcAft>
                <a:spcPts val="0"/>
              </a:spcAft>
              <a:buSzPts val="1400"/>
              <a:buNone/>
              <a:defRPr b="0" i="0" sz="3000" u="none" cap="none" strike="noStrike">
                <a:solidFill>
                  <a:srgbClr val="990000"/>
                </a:solidFill>
                <a:latin typeface="Arial"/>
                <a:ea typeface="Arial"/>
                <a:cs typeface="Arial"/>
                <a:sym typeface="Arial"/>
              </a:defRPr>
            </a:lvl9pPr>
          </a:lstStyle>
          <a:p/>
        </p:txBody>
      </p:sp>
      <p:pic>
        <p:nvPicPr>
          <p:cNvPr id="95" name="Google Shape;95;p33"/>
          <p:cNvPicPr preferRelativeResize="0"/>
          <p:nvPr/>
        </p:nvPicPr>
        <p:blipFill rotWithShape="1">
          <a:blip r:embed="rId3">
            <a:alphaModFix/>
          </a:blip>
          <a:srcRect b="0" l="0" r="0" t="0"/>
          <a:stretch/>
        </p:blipFill>
        <p:spPr>
          <a:xfrm>
            <a:off x="0" y="533400"/>
            <a:ext cx="9144000" cy="57626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grpSp>
        <p:nvGrpSpPr>
          <p:cNvPr id="103" name="Google Shape;103;p35"/>
          <p:cNvGrpSpPr/>
          <p:nvPr/>
        </p:nvGrpSpPr>
        <p:grpSpPr>
          <a:xfrm>
            <a:off x="0" y="1"/>
            <a:ext cx="9144000" cy="6400799"/>
            <a:chOff x="0" y="1"/>
            <a:chExt cx="9144000" cy="6477000"/>
          </a:xfrm>
        </p:grpSpPr>
        <p:pic>
          <p:nvPicPr>
            <p:cNvPr id="104" name="Google Shape;104;p35"/>
            <p:cNvPicPr preferRelativeResize="0"/>
            <p:nvPr/>
          </p:nvPicPr>
          <p:blipFill rotWithShape="1">
            <a:blip r:embed="rId1">
              <a:alphaModFix/>
            </a:blip>
            <a:srcRect b="0" l="0" r="0" t="0"/>
            <a:stretch/>
          </p:blipFill>
          <p:spPr>
            <a:xfrm>
              <a:off x="0" y="1066801"/>
              <a:ext cx="9144000" cy="5410200"/>
            </a:xfrm>
            <a:prstGeom prst="rect">
              <a:avLst/>
            </a:prstGeom>
            <a:noFill/>
            <a:ln>
              <a:noFill/>
            </a:ln>
          </p:spPr>
        </p:pic>
        <p:pic>
          <p:nvPicPr>
            <p:cNvPr id="105" name="Google Shape;105;p35"/>
            <p:cNvPicPr preferRelativeResize="0"/>
            <p:nvPr/>
          </p:nvPicPr>
          <p:blipFill rotWithShape="1">
            <a:blip r:embed="rId2">
              <a:alphaModFix/>
            </a:blip>
            <a:srcRect b="0" l="0" r="0" t="0"/>
            <a:stretch/>
          </p:blipFill>
          <p:spPr>
            <a:xfrm>
              <a:off x="0" y="2"/>
              <a:ext cx="285750" cy="6477000"/>
            </a:xfrm>
            <a:prstGeom prst="rect">
              <a:avLst/>
            </a:prstGeom>
            <a:noFill/>
            <a:ln>
              <a:noFill/>
            </a:ln>
          </p:spPr>
        </p:pic>
        <p:pic>
          <p:nvPicPr>
            <p:cNvPr id="106" name="Google Shape;106;p35"/>
            <p:cNvPicPr preferRelativeResize="0"/>
            <p:nvPr/>
          </p:nvPicPr>
          <p:blipFill rotWithShape="1">
            <a:blip r:embed="rId2">
              <a:alphaModFix/>
            </a:blip>
            <a:srcRect b="0" l="0" r="0" t="0"/>
            <a:stretch/>
          </p:blipFill>
          <p:spPr>
            <a:xfrm rot="10800000">
              <a:off x="8858250" y="1"/>
              <a:ext cx="285750" cy="6477000"/>
            </a:xfrm>
            <a:prstGeom prst="rect">
              <a:avLst/>
            </a:prstGeom>
            <a:noFill/>
            <a:ln>
              <a:noFill/>
            </a:ln>
          </p:spPr>
        </p:pic>
      </p:grpSp>
      <p:sp>
        <p:nvSpPr>
          <p:cNvPr id="107" name="Google Shape;107;p35"/>
          <p:cNvSpPr txBox="1"/>
          <p:nvPr>
            <p:ph type="title"/>
          </p:nvPr>
        </p:nvSpPr>
        <p:spPr>
          <a:xfrm>
            <a:off x="258456" y="101600"/>
            <a:ext cx="8599794" cy="889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600" u="none" cap="none" strike="noStrike">
                <a:solidFill>
                  <a:srgbClr val="005EA4"/>
                </a:solidFill>
                <a:latin typeface="Arial"/>
                <a:ea typeface="Arial"/>
                <a:cs typeface="Arial"/>
                <a:sym typeface="Arial"/>
              </a:defRPr>
            </a:lvl1pPr>
            <a:lvl2pPr lvl="1" marR="0" rtl="0" algn="ctr">
              <a:spcBef>
                <a:spcPts val="0"/>
              </a:spcBef>
              <a:spcAft>
                <a:spcPts val="0"/>
              </a:spcAft>
              <a:buSzPts val="1400"/>
              <a:buNone/>
              <a:defRPr b="0" i="0" sz="4000" u="none" cap="none" strike="noStrike">
                <a:solidFill>
                  <a:srgbClr val="AE1221"/>
                </a:solidFill>
                <a:latin typeface="Arial"/>
                <a:ea typeface="Arial"/>
                <a:cs typeface="Arial"/>
                <a:sym typeface="Arial"/>
              </a:defRPr>
            </a:lvl2pPr>
            <a:lvl3pPr lvl="2" marR="0" rtl="0" algn="ctr">
              <a:spcBef>
                <a:spcPts val="0"/>
              </a:spcBef>
              <a:spcAft>
                <a:spcPts val="0"/>
              </a:spcAft>
              <a:buSzPts val="1400"/>
              <a:buNone/>
              <a:defRPr b="0" i="0" sz="4000" u="none" cap="none" strike="noStrike">
                <a:solidFill>
                  <a:srgbClr val="AE1221"/>
                </a:solidFill>
                <a:latin typeface="Arial"/>
                <a:ea typeface="Arial"/>
                <a:cs typeface="Arial"/>
                <a:sym typeface="Arial"/>
              </a:defRPr>
            </a:lvl3pPr>
            <a:lvl4pPr lvl="3" marR="0" rtl="0" algn="ctr">
              <a:spcBef>
                <a:spcPts val="0"/>
              </a:spcBef>
              <a:spcAft>
                <a:spcPts val="0"/>
              </a:spcAft>
              <a:buSzPts val="1400"/>
              <a:buNone/>
              <a:defRPr b="0" i="0" sz="4000" u="none" cap="none" strike="noStrike">
                <a:solidFill>
                  <a:srgbClr val="AE1221"/>
                </a:solidFill>
                <a:latin typeface="Arial"/>
                <a:ea typeface="Arial"/>
                <a:cs typeface="Arial"/>
                <a:sym typeface="Arial"/>
              </a:defRPr>
            </a:lvl4pPr>
            <a:lvl5pPr lvl="4" marR="0" rtl="0" algn="ctr">
              <a:spcBef>
                <a:spcPts val="0"/>
              </a:spcBef>
              <a:spcAft>
                <a:spcPts val="0"/>
              </a:spcAft>
              <a:buSzPts val="1400"/>
              <a:buNone/>
              <a:defRPr b="0" i="0" sz="4000" u="none" cap="none" strike="noStrike">
                <a:solidFill>
                  <a:srgbClr val="AE1221"/>
                </a:solidFill>
                <a:latin typeface="Arial"/>
                <a:ea typeface="Arial"/>
                <a:cs typeface="Arial"/>
                <a:sym typeface="Arial"/>
              </a:defRPr>
            </a:lvl5pPr>
            <a:lvl6pPr lvl="5" marR="0" rtl="0" algn="ctr">
              <a:spcBef>
                <a:spcPts val="0"/>
              </a:spcBef>
              <a:spcAft>
                <a:spcPts val="0"/>
              </a:spcAft>
              <a:buSzPts val="1400"/>
              <a:buNone/>
              <a:defRPr b="0" i="0" sz="4000" u="none" cap="none" strike="noStrike">
                <a:solidFill>
                  <a:schemeClr val="accent2"/>
                </a:solidFill>
                <a:latin typeface="Arial"/>
                <a:ea typeface="Arial"/>
                <a:cs typeface="Arial"/>
                <a:sym typeface="Arial"/>
              </a:defRPr>
            </a:lvl6pPr>
            <a:lvl7pPr lvl="6" marR="0" rtl="0" algn="ctr">
              <a:spcBef>
                <a:spcPts val="0"/>
              </a:spcBef>
              <a:spcAft>
                <a:spcPts val="0"/>
              </a:spcAft>
              <a:buSzPts val="1400"/>
              <a:buNone/>
              <a:defRPr b="0" i="0" sz="4000" u="none" cap="none" strike="noStrike">
                <a:solidFill>
                  <a:schemeClr val="accent2"/>
                </a:solidFill>
                <a:latin typeface="Arial"/>
                <a:ea typeface="Arial"/>
                <a:cs typeface="Arial"/>
                <a:sym typeface="Arial"/>
              </a:defRPr>
            </a:lvl7pPr>
            <a:lvl8pPr lvl="7" marR="0" rtl="0" algn="ctr">
              <a:spcBef>
                <a:spcPts val="0"/>
              </a:spcBef>
              <a:spcAft>
                <a:spcPts val="0"/>
              </a:spcAft>
              <a:buSzPts val="1400"/>
              <a:buNone/>
              <a:defRPr b="0" i="0" sz="4000" u="none" cap="none" strike="noStrike">
                <a:solidFill>
                  <a:schemeClr val="accent2"/>
                </a:solidFill>
                <a:latin typeface="Arial"/>
                <a:ea typeface="Arial"/>
                <a:cs typeface="Arial"/>
                <a:sym typeface="Arial"/>
              </a:defRPr>
            </a:lvl8pPr>
            <a:lvl9pPr lvl="8" marR="0" rtl="0" algn="ctr">
              <a:spcBef>
                <a:spcPts val="0"/>
              </a:spcBef>
              <a:spcAft>
                <a:spcPts val="0"/>
              </a:spcAft>
              <a:buSzPts val="1400"/>
              <a:buNone/>
              <a:defRPr b="0" i="0" sz="4000" u="none" cap="none" strike="noStrike">
                <a:solidFill>
                  <a:schemeClr val="accent2"/>
                </a:solidFill>
                <a:latin typeface="Arial"/>
                <a:ea typeface="Arial"/>
                <a:cs typeface="Arial"/>
                <a:sym typeface="Arial"/>
              </a:defRPr>
            </a:lvl9pPr>
          </a:lstStyle>
          <a:p/>
        </p:txBody>
      </p:sp>
      <p:sp>
        <p:nvSpPr>
          <p:cNvPr id="108" name="Google Shape;108;p35"/>
          <p:cNvSpPr txBox="1"/>
          <p:nvPr>
            <p:ph idx="1" type="body"/>
          </p:nvPr>
        </p:nvSpPr>
        <p:spPr>
          <a:xfrm>
            <a:off x="292912" y="1054100"/>
            <a:ext cx="8588375" cy="5422900"/>
          </a:xfrm>
          <a:prstGeom prst="rect">
            <a:avLst/>
          </a:prstGeom>
          <a:noFill/>
          <a:ln>
            <a:noFill/>
          </a:ln>
        </p:spPr>
        <p:txBody>
          <a:bodyPr anchorCtr="0" anchor="t" bIns="45700" lIns="91425" spcFirstLastPara="1" rIns="91425" wrap="square" tIns="45700">
            <a:noAutofit/>
          </a:bodyPr>
          <a:lstStyle>
            <a:lvl1pPr indent="-444500" lvl="0" marL="457200" marR="0" rtl="0" algn="l">
              <a:spcBef>
                <a:spcPts val="680"/>
              </a:spcBef>
              <a:spcAft>
                <a:spcPts val="0"/>
              </a:spcAft>
              <a:buClr>
                <a:schemeClr val="dk2"/>
              </a:buClr>
              <a:buSzPts val="3400"/>
              <a:buFont typeface="Arial"/>
              <a:buChar char="•"/>
              <a:defRPr b="0" i="0" sz="3400" u="none" cap="none" strike="noStrike">
                <a:solidFill>
                  <a:schemeClr val="dk2"/>
                </a:solidFill>
                <a:latin typeface="Arial"/>
                <a:ea typeface="Arial"/>
                <a:cs typeface="Arial"/>
                <a:sym typeface="Arial"/>
              </a:defRPr>
            </a:lvl1pPr>
            <a:lvl2pPr indent="-431800" lvl="1" marL="914400" marR="0" rtl="0" algn="l">
              <a:spcBef>
                <a:spcPts val="64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2pPr>
            <a:lvl3pPr indent="-388619" lvl="2" marL="1371600" marR="0" rtl="0" algn="l">
              <a:spcBef>
                <a:spcPts val="560"/>
              </a:spcBef>
              <a:spcAft>
                <a:spcPts val="0"/>
              </a:spcAft>
              <a:buClr>
                <a:schemeClr val="dk2"/>
              </a:buClr>
              <a:buSzPts val="2520"/>
              <a:buFont typeface="Arial"/>
              <a:buChar char="•"/>
              <a:defRPr b="0" i="0" sz="2800" u="none" cap="none" strike="noStrike">
                <a:solidFill>
                  <a:schemeClr val="dk2"/>
                </a:solidFill>
                <a:latin typeface="Arial"/>
                <a:ea typeface="Arial"/>
                <a:cs typeface="Arial"/>
                <a:sym typeface="Arial"/>
              </a:defRPr>
            </a:lvl3pPr>
            <a:lvl4pPr indent="-381000" lvl="3" marL="18288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9" name="Google Shape;109;p35"/>
          <p:cNvSpPr txBox="1"/>
          <p:nvPr>
            <p:ph idx="12" type="sldNum"/>
          </p:nvPr>
        </p:nvSpPr>
        <p:spPr>
          <a:xfrm>
            <a:off x="8618538" y="6470650"/>
            <a:ext cx="520700" cy="379413"/>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1pPr>
            <a:lvl2pPr indent="0" lvl="1"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2pPr>
            <a:lvl3pPr indent="0" lvl="2"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3pPr>
            <a:lvl4pPr indent="0" lvl="3"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4pPr>
            <a:lvl5pPr indent="0" lvl="4"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5pPr>
            <a:lvl6pPr indent="0" lvl="5"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6pPr>
            <a:lvl7pPr indent="0" lvl="6"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7pPr>
            <a:lvl8pPr indent="0" lvl="7"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8pPr>
            <a:lvl9pPr indent="0" lvl="8"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10" name="Google Shape;110;p35"/>
          <p:cNvSpPr txBox="1"/>
          <p:nvPr>
            <p:ph idx="11" type="ftr"/>
          </p:nvPr>
        </p:nvSpPr>
        <p:spPr>
          <a:xfrm>
            <a:off x="0" y="6400801"/>
            <a:ext cx="8605838"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6" name="Shape 116"/>
        <p:cNvGrpSpPr/>
        <p:nvPr/>
      </p:nvGrpSpPr>
      <p:grpSpPr>
        <a:xfrm>
          <a:off x="0" y="0"/>
          <a:ext cx="0" cy="0"/>
          <a:chOff x="0" y="0"/>
          <a:chExt cx="0" cy="0"/>
        </a:xfrm>
      </p:grpSpPr>
      <p:pic>
        <p:nvPicPr>
          <p:cNvPr id="117" name="Google Shape;117;p37"/>
          <p:cNvPicPr preferRelativeResize="0"/>
          <p:nvPr/>
        </p:nvPicPr>
        <p:blipFill rotWithShape="1">
          <a:blip r:embed="rId1">
            <a:alphaModFix/>
          </a:blip>
          <a:srcRect b="0" l="0" r="0" t="0"/>
          <a:stretch/>
        </p:blipFill>
        <p:spPr>
          <a:xfrm rot="-5400000">
            <a:off x="-2647949" y="3409951"/>
            <a:ext cx="5638800" cy="190500"/>
          </a:xfrm>
          <a:prstGeom prst="rect">
            <a:avLst/>
          </a:prstGeom>
          <a:noFill/>
          <a:ln>
            <a:noFill/>
          </a:ln>
        </p:spPr>
      </p:pic>
      <p:sp>
        <p:nvSpPr>
          <p:cNvPr id="118" name="Google Shape;118;p37"/>
          <p:cNvSpPr txBox="1"/>
          <p:nvPr>
            <p:ph type="title"/>
          </p:nvPr>
        </p:nvSpPr>
        <p:spPr>
          <a:xfrm>
            <a:off x="76201" y="77788"/>
            <a:ext cx="9067800" cy="608013"/>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000" u="none" cap="none" strike="noStrike">
                <a:solidFill>
                  <a:srgbClr val="161645"/>
                </a:solidFill>
                <a:latin typeface="Arial"/>
                <a:ea typeface="Arial"/>
                <a:cs typeface="Arial"/>
                <a:sym typeface="Arial"/>
              </a:defRPr>
            </a:lvl1pPr>
            <a:lvl2pPr lvl="1" marR="0" rtl="0" algn="ctr">
              <a:spcBef>
                <a:spcPts val="0"/>
              </a:spcBef>
              <a:spcAft>
                <a:spcPts val="0"/>
              </a:spcAft>
              <a:buSzPts val="1400"/>
              <a:buNone/>
              <a:defRPr b="0" i="0" sz="4000" u="none" cap="none" strike="noStrike">
                <a:solidFill>
                  <a:srgbClr val="AE1221"/>
                </a:solidFill>
                <a:latin typeface="Arial"/>
                <a:ea typeface="Arial"/>
                <a:cs typeface="Arial"/>
                <a:sym typeface="Arial"/>
              </a:defRPr>
            </a:lvl2pPr>
            <a:lvl3pPr lvl="2" marR="0" rtl="0" algn="ctr">
              <a:spcBef>
                <a:spcPts val="0"/>
              </a:spcBef>
              <a:spcAft>
                <a:spcPts val="0"/>
              </a:spcAft>
              <a:buSzPts val="1400"/>
              <a:buNone/>
              <a:defRPr b="0" i="0" sz="4000" u="none" cap="none" strike="noStrike">
                <a:solidFill>
                  <a:srgbClr val="AE1221"/>
                </a:solidFill>
                <a:latin typeface="Arial"/>
                <a:ea typeface="Arial"/>
                <a:cs typeface="Arial"/>
                <a:sym typeface="Arial"/>
              </a:defRPr>
            </a:lvl3pPr>
            <a:lvl4pPr lvl="3" marR="0" rtl="0" algn="ctr">
              <a:spcBef>
                <a:spcPts val="0"/>
              </a:spcBef>
              <a:spcAft>
                <a:spcPts val="0"/>
              </a:spcAft>
              <a:buSzPts val="1400"/>
              <a:buNone/>
              <a:defRPr b="0" i="0" sz="4000" u="none" cap="none" strike="noStrike">
                <a:solidFill>
                  <a:srgbClr val="AE1221"/>
                </a:solidFill>
                <a:latin typeface="Arial"/>
                <a:ea typeface="Arial"/>
                <a:cs typeface="Arial"/>
                <a:sym typeface="Arial"/>
              </a:defRPr>
            </a:lvl4pPr>
            <a:lvl5pPr lvl="4" marR="0" rtl="0" algn="ctr">
              <a:spcBef>
                <a:spcPts val="0"/>
              </a:spcBef>
              <a:spcAft>
                <a:spcPts val="0"/>
              </a:spcAft>
              <a:buSzPts val="1400"/>
              <a:buNone/>
              <a:defRPr b="0" i="0" sz="4000" u="none" cap="none" strike="noStrike">
                <a:solidFill>
                  <a:srgbClr val="AE1221"/>
                </a:solidFill>
                <a:latin typeface="Arial"/>
                <a:ea typeface="Arial"/>
                <a:cs typeface="Arial"/>
                <a:sym typeface="Arial"/>
              </a:defRPr>
            </a:lvl5pPr>
            <a:lvl6pPr lvl="5" marR="0" rtl="0" algn="ctr">
              <a:spcBef>
                <a:spcPts val="0"/>
              </a:spcBef>
              <a:spcAft>
                <a:spcPts val="0"/>
              </a:spcAft>
              <a:buSzPts val="1400"/>
              <a:buNone/>
              <a:defRPr b="0" i="0" sz="4000" u="none" cap="none" strike="noStrike">
                <a:solidFill>
                  <a:schemeClr val="accent2"/>
                </a:solidFill>
                <a:latin typeface="Arial"/>
                <a:ea typeface="Arial"/>
                <a:cs typeface="Arial"/>
                <a:sym typeface="Arial"/>
              </a:defRPr>
            </a:lvl6pPr>
            <a:lvl7pPr lvl="6" marR="0" rtl="0" algn="ctr">
              <a:spcBef>
                <a:spcPts val="0"/>
              </a:spcBef>
              <a:spcAft>
                <a:spcPts val="0"/>
              </a:spcAft>
              <a:buSzPts val="1400"/>
              <a:buNone/>
              <a:defRPr b="0" i="0" sz="4000" u="none" cap="none" strike="noStrike">
                <a:solidFill>
                  <a:schemeClr val="accent2"/>
                </a:solidFill>
                <a:latin typeface="Arial"/>
                <a:ea typeface="Arial"/>
                <a:cs typeface="Arial"/>
                <a:sym typeface="Arial"/>
              </a:defRPr>
            </a:lvl7pPr>
            <a:lvl8pPr lvl="7" marR="0" rtl="0" algn="ctr">
              <a:spcBef>
                <a:spcPts val="0"/>
              </a:spcBef>
              <a:spcAft>
                <a:spcPts val="0"/>
              </a:spcAft>
              <a:buSzPts val="1400"/>
              <a:buNone/>
              <a:defRPr b="0" i="0" sz="4000" u="none" cap="none" strike="noStrike">
                <a:solidFill>
                  <a:schemeClr val="accent2"/>
                </a:solidFill>
                <a:latin typeface="Arial"/>
                <a:ea typeface="Arial"/>
                <a:cs typeface="Arial"/>
                <a:sym typeface="Arial"/>
              </a:defRPr>
            </a:lvl8pPr>
            <a:lvl9pPr lvl="8" marR="0" rtl="0" algn="ctr">
              <a:spcBef>
                <a:spcPts val="0"/>
              </a:spcBef>
              <a:spcAft>
                <a:spcPts val="0"/>
              </a:spcAft>
              <a:buSzPts val="1400"/>
              <a:buNone/>
              <a:defRPr b="0" i="0" sz="4000" u="none" cap="none" strike="noStrike">
                <a:solidFill>
                  <a:schemeClr val="accent2"/>
                </a:solidFill>
                <a:latin typeface="Arial"/>
                <a:ea typeface="Arial"/>
                <a:cs typeface="Arial"/>
                <a:sym typeface="Arial"/>
              </a:defRPr>
            </a:lvl9pPr>
          </a:lstStyle>
          <a:p/>
        </p:txBody>
      </p:sp>
      <p:sp>
        <p:nvSpPr>
          <p:cNvPr id="119" name="Google Shape;119;p37"/>
          <p:cNvSpPr txBox="1"/>
          <p:nvPr>
            <p:ph idx="12" type="sldNum"/>
          </p:nvPr>
        </p:nvSpPr>
        <p:spPr>
          <a:xfrm>
            <a:off x="8618538" y="6470650"/>
            <a:ext cx="520700" cy="379413"/>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1pPr>
            <a:lvl2pPr indent="0" lvl="1"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2pPr>
            <a:lvl3pPr indent="0" lvl="2"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3pPr>
            <a:lvl4pPr indent="0" lvl="3"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4pPr>
            <a:lvl5pPr indent="0" lvl="4"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5pPr>
            <a:lvl6pPr indent="0" lvl="5"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6pPr>
            <a:lvl7pPr indent="0" lvl="6"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7pPr>
            <a:lvl8pPr indent="0" lvl="7"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8pPr>
            <a:lvl9pPr indent="0" lvl="8"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20" name="Google Shape;120;p37"/>
          <p:cNvSpPr txBox="1"/>
          <p:nvPr>
            <p:ph idx="11" type="ftr"/>
          </p:nvPr>
        </p:nvSpPr>
        <p:spPr>
          <a:xfrm>
            <a:off x="0" y="6324601"/>
            <a:ext cx="8605838" cy="533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pic>
        <p:nvPicPr>
          <p:cNvPr id="121" name="Google Shape;121;p37"/>
          <p:cNvPicPr preferRelativeResize="0"/>
          <p:nvPr/>
        </p:nvPicPr>
        <p:blipFill rotWithShape="1">
          <a:blip r:embed="rId1">
            <a:alphaModFix/>
          </a:blip>
          <a:srcRect b="0" l="0" r="0" t="0"/>
          <a:stretch/>
        </p:blipFill>
        <p:spPr>
          <a:xfrm rot="5400000">
            <a:off x="6191250" y="3409951"/>
            <a:ext cx="5638800" cy="190500"/>
          </a:xfrm>
          <a:prstGeom prst="rect">
            <a:avLst/>
          </a:prstGeom>
          <a:noFill/>
          <a:ln>
            <a:noFill/>
          </a:ln>
        </p:spPr>
      </p:pic>
      <p:sp>
        <p:nvSpPr>
          <p:cNvPr id="122" name="Google Shape;122;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44500" lvl="0" marL="457200" marR="0" rtl="0" algn="l">
              <a:spcBef>
                <a:spcPts val="680"/>
              </a:spcBef>
              <a:spcAft>
                <a:spcPts val="0"/>
              </a:spcAft>
              <a:buClr>
                <a:srgbClr val="005EA4"/>
              </a:buClr>
              <a:buSzPts val="3400"/>
              <a:buFont typeface="Arial"/>
              <a:buChar char="•"/>
              <a:defRPr b="0" i="0" sz="3400" u="none" cap="none" strike="noStrike">
                <a:solidFill>
                  <a:srgbClr val="005EA4"/>
                </a:solidFill>
                <a:latin typeface="Arial"/>
                <a:ea typeface="Arial"/>
                <a:cs typeface="Arial"/>
                <a:sym typeface="Arial"/>
              </a:defRPr>
            </a:lvl1pPr>
            <a:lvl2pPr indent="-431800" lvl="1" marL="9144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2pPr>
            <a:lvl3pPr indent="-388619" lvl="2" marL="1371600" marR="0" rtl="0" algn="l">
              <a:spcBef>
                <a:spcPts val="560"/>
              </a:spcBef>
              <a:spcAft>
                <a:spcPts val="0"/>
              </a:spcAft>
              <a:buClr>
                <a:schemeClr val="dk1"/>
              </a:buClr>
              <a:buSzPts val="2520"/>
              <a:buFont typeface="Arial"/>
              <a:buChar char="•"/>
              <a:defRPr b="0" i="0" sz="2800" u="none" cap="none" strike="noStrike">
                <a:solidFill>
                  <a:schemeClr val="dk1"/>
                </a:solidFill>
                <a:latin typeface="Arial"/>
                <a:ea typeface="Arial"/>
                <a:cs typeface="Arial"/>
                <a:sym typeface="Arial"/>
              </a:defRPr>
            </a:lvl3pPr>
            <a:lvl4pPr indent="-381000" lvl="3" marL="18288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2"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39"/>
          <p:cNvSpPr txBox="1"/>
          <p:nvPr>
            <p:ph type="title"/>
          </p:nvPr>
        </p:nvSpPr>
        <p:spPr>
          <a:xfrm>
            <a:off x="506413" y="0"/>
            <a:ext cx="8450262" cy="58737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000" u="none" cap="none" strike="noStrike">
                <a:solidFill>
                  <a:srgbClr val="0D0D0D"/>
                </a:solidFill>
                <a:latin typeface="Arial"/>
                <a:ea typeface="Arial"/>
                <a:cs typeface="Arial"/>
                <a:sym typeface="Arial"/>
              </a:defRPr>
            </a:lvl1pPr>
            <a:lvl2pPr lvl="1" marR="0" rtl="0" algn="ctr">
              <a:spcBef>
                <a:spcPts val="0"/>
              </a:spcBef>
              <a:spcAft>
                <a:spcPts val="0"/>
              </a:spcAft>
              <a:buSzPts val="1400"/>
              <a:buNone/>
              <a:defRPr b="0" i="0" sz="3000" u="none" cap="none" strike="noStrike">
                <a:solidFill>
                  <a:srgbClr val="0D0D0D"/>
                </a:solidFill>
                <a:latin typeface="Arial"/>
                <a:ea typeface="Arial"/>
                <a:cs typeface="Arial"/>
                <a:sym typeface="Arial"/>
              </a:defRPr>
            </a:lvl2pPr>
            <a:lvl3pPr lvl="2" marR="0" rtl="0" algn="ctr">
              <a:spcBef>
                <a:spcPts val="0"/>
              </a:spcBef>
              <a:spcAft>
                <a:spcPts val="0"/>
              </a:spcAft>
              <a:buSzPts val="1400"/>
              <a:buNone/>
              <a:defRPr b="0" i="0" sz="3000" u="none" cap="none" strike="noStrike">
                <a:solidFill>
                  <a:srgbClr val="0D0D0D"/>
                </a:solidFill>
                <a:latin typeface="Arial"/>
                <a:ea typeface="Arial"/>
                <a:cs typeface="Arial"/>
                <a:sym typeface="Arial"/>
              </a:defRPr>
            </a:lvl3pPr>
            <a:lvl4pPr lvl="3" marR="0" rtl="0" algn="ctr">
              <a:spcBef>
                <a:spcPts val="0"/>
              </a:spcBef>
              <a:spcAft>
                <a:spcPts val="0"/>
              </a:spcAft>
              <a:buSzPts val="1400"/>
              <a:buNone/>
              <a:defRPr b="0" i="0" sz="3000" u="none" cap="none" strike="noStrike">
                <a:solidFill>
                  <a:srgbClr val="0D0D0D"/>
                </a:solidFill>
                <a:latin typeface="Arial"/>
                <a:ea typeface="Arial"/>
                <a:cs typeface="Arial"/>
                <a:sym typeface="Arial"/>
              </a:defRPr>
            </a:lvl4pPr>
            <a:lvl5pPr lvl="4" marR="0" rtl="0" algn="ctr">
              <a:spcBef>
                <a:spcPts val="0"/>
              </a:spcBef>
              <a:spcAft>
                <a:spcPts val="0"/>
              </a:spcAft>
              <a:buSzPts val="1400"/>
              <a:buNone/>
              <a:defRPr b="0" i="0" sz="3000" u="none" cap="none" strike="noStrike">
                <a:solidFill>
                  <a:srgbClr val="0D0D0D"/>
                </a:solidFill>
                <a:latin typeface="Arial"/>
                <a:ea typeface="Arial"/>
                <a:cs typeface="Arial"/>
                <a:sym typeface="Arial"/>
              </a:defRPr>
            </a:lvl5pPr>
            <a:lvl6pPr lvl="5" marR="0" rtl="0" algn="l">
              <a:spcBef>
                <a:spcPts val="0"/>
              </a:spcBef>
              <a:spcAft>
                <a:spcPts val="0"/>
              </a:spcAft>
              <a:buSzPts val="1400"/>
              <a:buNone/>
              <a:defRPr b="0" i="0" sz="3000" u="none" cap="none" strike="noStrike">
                <a:solidFill>
                  <a:srgbClr val="990000"/>
                </a:solidFill>
                <a:latin typeface="Arial"/>
                <a:ea typeface="Arial"/>
                <a:cs typeface="Arial"/>
                <a:sym typeface="Arial"/>
              </a:defRPr>
            </a:lvl6pPr>
            <a:lvl7pPr lvl="6" marR="0" rtl="0" algn="l">
              <a:spcBef>
                <a:spcPts val="0"/>
              </a:spcBef>
              <a:spcAft>
                <a:spcPts val="0"/>
              </a:spcAft>
              <a:buSzPts val="1400"/>
              <a:buNone/>
              <a:defRPr b="0" i="0" sz="3000" u="none" cap="none" strike="noStrike">
                <a:solidFill>
                  <a:srgbClr val="990000"/>
                </a:solidFill>
                <a:latin typeface="Arial"/>
                <a:ea typeface="Arial"/>
                <a:cs typeface="Arial"/>
                <a:sym typeface="Arial"/>
              </a:defRPr>
            </a:lvl7pPr>
            <a:lvl8pPr lvl="7" marR="0" rtl="0" algn="l">
              <a:spcBef>
                <a:spcPts val="0"/>
              </a:spcBef>
              <a:spcAft>
                <a:spcPts val="0"/>
              </a:spcAft>
              <a:buSzPts val="1400"/>
              <a:buNone/>
              <a:defRPr b="0" i="0" sz="3000" u="none" cap="none" strike="noStrike">
                <a:solidFill>
                  <a:srgbClr val="990000"/>
                </a:solidFill>
                <a:latin typeface="Arial"/>
                <a:ea typeface="Arial"/>
                <a:cs typeface="Arial"/>
                <a:sym typeface="Arial"/>
              </a:defRPr>
            </a:lvl8pPr>
            <a:lvl9pPr lvl="8" marR="0" rtl="0" algn="l">
              <a:spcBef>
                <a:spcPts val="0"/>
              </a:spcBef>
              <a:spcAft>
                <a:spcPts val="0"/>
              </a:spcAft>
              <a:buSzPts val="1400"/>
              <a:buNone/>
              <a:defRPr b="0" i="0" sz="3000" u="none" cap="none" strike="noStrike">
                <a:solidFill>
                  <a:srgbClr val="990000"/>
                </a:solidFill>
                <a:latin typeface="Arial"/>
                <a:ea typeface="Arial"/>
                <a:cs typeface="Arial"/>
                <a:sym typeface="Arial"/>
              </a:defRPr>
            </a:lvl9pPr>
          </a:lstStyle>
          <a:p/>
        </p:txBody>
      </p:sp>
      <p:sp>
        <p:nvSpPr>
          <p:cNvPr id="130" name="Google Shape;130;p39"/>
          <p:cNvSpPr txBox="1"/>
          <p:nvPr>
            <p:ph idx="1" type="body"/>
          </p:nvPr>
        </p:nvSpPr>
        <p:spPr>
          <a:xfrm>
            <a:off x="457200" y="700088"/>
            <a:ext cx="8458200" cy="5776912"/>
          </a:xfrm>
          <a:prstGeom prst="rect">
            <a:avLst/>
          </a:prstGeom>
          <a:noFill/>
          <a:ln>
            <a:noFill/>
          </a:ln>
        </p:spPr>
        <p:txBody>
          <a:bodyPr anchorCtr="0" anchor="t" bIns="45700" lIns="91425" spcFirstLastPara="1" rIns="91425" wrap="square" tIns="45700">
            <a:noAutofit/>
          </a:bodyPr>
          <a:lstStyle>
            <a:lvl1pPr indent="-444500" lvl="0" marL="457200" marR="0" rtl="0" algn="l">
              <a:spcBef>
                <a:spcPts val="680"/>
              </a:spcBef>
              <a:spcAft>
                <a:spcPts val="0"/>
              </a:spcAft>
              <a:buClr>
                <a:srgbClr val="AE1221"/>
              </a:buClr>
              <a:buSzPts val="3400"/>
              <a:buFont typeface="Arial"/>
              <a:buChar char="•"/>
              <a:defRPr b="0" i="0" sz="3400" u="none" cap="none" strike="noStrike">
                <a:solidFill>
                  <a:srgbClr val="AE1221"/>
                </a:solidFill>
                <a:latin typeface="Arial"/>
                <a:ea typeface="Arial"/>
                <a:cs typeface="Arial"/>
                <a:sym typeface="Arial"/>
              </a:defRPr>
            </a:lvl1pPr>
            <a:lvl2pPr indent="-431800" lvl="1" marL="9144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2pPr>
            <a:lvl3pPr indent="-406400" lvl="2" marL="13716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3pPr>
            <a:lvl4pPr indent="-381000" lvl="3" marL="18288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4pPr>
            <a:lvl5pPr indent="-381000" lvl="4" marL="22860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5pPr>
            <a:lvl6pPr indent="-381000" lvl="5" marL="2743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31" name="Google Shape;131;p39"/>
          <p:cNvSpPr txBox="1"/>
          <p:nvPr>
            <p:ph idx="12" type="sldNum"/>
          </p:nvPr>
        </p:nvSpPr>
        <p:spPr>
          <a:xfrm>
            <a:off x="8628063" y="6467475"/>
            <a:ext cx="515937" cy="390525"/>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1pPr>
            <a:lvl2pPr indent="0" lvl="1"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2pPr>
            <a:lvl3pPr indent="0" lvl="2"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3pPr>
            <a:lvl4pPr indent="0" lvl="3"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4pPr>
            <a:lvl5pPr indent="0" lvl="4"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5pPr>
            <a:lvl6pPr indent="0" lvl="5"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6pPr>
            <a:lvl7pPr indent="0" lvl="6"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7pPr>
            <a:lvl8pPr indent="0" lvl="7"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8pPr>
            <a:lvl9pPr indent="0" lvl="8"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32" name="Google Shape;132;p39"/>
          <p:cNvSpPr txBox="1"/>
          <p:nvPr>
            <p:ph idx="11" type="ftr"/>
          </p:nvPr>
        </p:nvSpPr>
        <p:spPr>
          <a:xfrm>
            <a:off x="0" y="6400800"/>
            <a:ext cx="8643938"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pic>
        <p:nvPicPr>
          <p:cNvPr id="133" name="Google Shape;133;p39"/>
          <p:cNvPicPr preferRelativeResize="0"/>
          <p:nvPr/>
        </p:nvPicPr>
        <p:blipFill rotWithShape="1">
          <a:blip r:embed="rId1">
            <a:alphaModFix/>
          </a:blip>
          <a:srcRect b="0" l="0" r="0" t="0"/>
          <a:stretch/>
        </p:blipFill>
        <p:spPr>
          <a:xfrm>
            <a:off x="-3175" y="-9525"/>
            <a:ext cx="795338" cy="762000"/>
          </a:xfrm>
          <a:prstGeom prst="rect">
            <a:avLst/>
          </a:prstGeom>
          <a:noFill/>
          <a:ln>
            <a:noFill/>
          </a:ln>
        </p:spPr>
      </p:pic>
      <p:grpSp>
        <p:nvGrpSpPr>
          <p:cNvPr id="134" name="Google Shape;134;p39"/>
          <p:cNvGrpSpPr/>
          <p:nvPr/>
        </p:nvGrpSpPr>
        <p:grpSpPr>
          <a:xfrm>
            <a:off x="8561388" y="0"/>
            <a:ext cx="582612" cy="609600"/>
            <a:chOff x="8513384" y="0"/>
            <a:chExt cx="582991" cy="609600"/>
          </a:xfrm>
        </p:grpSpPr>
        <p:pic>
          <p:nvPicPr>
            <p:cNvPr id="135" name="Google Shape;135;p39"/>
            <p:cNvPicPr preferRelativeResize="0"/>
            <p:nvPr/>
          </p:nvPicPr>
          <p:blipFill rotWithShape="1">
            <a:blip r:embed="rId2">
              <a:alphaModFix/>
            </a:blip>
            <a:srcRect b="0" l="0" r="0" t="0"/>
            <a:stretch/>
          </p:blipFill>
          <p:spPr>
            <a:xfrm>
              <a:off x="8513384" y="138345"/>
              <a:ext cx="361950" cy="342900"/>
            </a:xfrm>
            <a:prstGeom prst="rect">
              <a:avLst/>
            </a:prstGeom>
            <a:noFill/>
            <a:ln>
              <a:noFill/>
            </a:ln>
          </p:spPr>
        </p:pic>
        <p:pic>
          <p:nvPicPr>
            <p:cNvPr id="136" name="Google Shape;136;p39"/>
            <p:cNvPicPr preferRelativeResize="0"/>
            <p:nvPr/>
          </p:nvPicPr>
          <p:blipFill rotWithShape="1">
            <a:blip r:embed="rId3">
              <a:alphaModFix/>
            </a:blip>
            <a:srcRect b="0" l="0" r="0" t="0"/>
            <a:stretch/>
          </p:blipFill>
          <p:spPr>
            <a:xfrm>
              <a:off x="8915400" y="0"/>
              <a:ext cx="180975" cy="609600"/>
            </a:xfrm>
            <a:prstGeom prst="rect">
              <a:avLst/>
            </a:prstGeom>
            <a:noFill/>
            <a:ln>
              <a:noFill/>
            </a:ln>
          </p:spPr>
        </p:pic>
      </p:grpSp>
    </p:spTree>
  </p:cSld>
  <p:clrMap accent1="accent1" accent2="accent2" accent3="accent3" accent4="accent4" accent5="accent5" accent6="accent6" bg1="lt1" bg2="dk2" tx1="dk1" tx2="lt2" folHlink="folHlink" hlink="hlink"/>
  <p:sldLayoutIdLst>
    <p:sldLayoutId id="2147483664"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sp>
        <p:nvSpPr>
          <p:cNvPr id="143" name="Google Shape;143;p41"/>
          <p:cNvSpPr txBox="1"/>
          <p:nvPr>
            <p:ph type="title"/>
          </p:nvPr>
        </p:nvSpPr>
        <p:spPr>
          <a:xfrm>
            <a:off x="2008332" y="0"/>
            <a:ext cx="7135668" cy="609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400" u="none" cap="none" strike="noStrike">
                <a:solidFill>
                  <a:srgbClr val="990000"/>
                </a:solidFill>
                <a:latin typeface="Arial"/>
                <a:ea typeface="Arial"/>
                <a:cs typeface="Arial"/>
                <a:sym typeface="Arial"/>
              </a:defRPr>
            </a:lvl6pPr>
            <a:lvl7pPr lvl="6" marR="0" rtl="0" algn="l">
              <a:spcBef>
                <a:spcPts val="0"/>
              </a:spcBef>
              <a:spcAft>
                <a:spcPts val="0"/>
              </a:spcAft>
              <a:buSzPts val="1400"/>
              <a:buNone/>
              <a:defRPr b="0" i="0" sz="3400" u="none" cap="none" strike="noStrike">
                <a:solidFill>
                  <a:srgbClr val="990000"/>
                </a:solidFill>
                <a:latin typeface="Arial"/>
                <a:ea typeface="Arial"/>
                <a:cs typeface="Arial"/>
                <a:sym typeface="Arial"/>
              </a:defRPr>
            </a:lvl7pPr>
            <a:lvl8pPr lvl="7" marR="0" rtl="0" algn="l">
              <a:spcBef>
                <a:spcPts val="0"/>
              </a:spcBef>
              <a:spcAft>
                <a:spcPts val="0"/>
              </a:spcAft>
              <a:buSzPts val="1400"/>
              <a:buNone/>
              <a:defRPr b="0" i="0" sz="3400" u="none" cap="none" strike="noStrike">
                <a:solidFill>
                  <a:srgbClr val="990000"/>
                </a:solidFill>
                <a:latin typeface="Arial"/>
                <a:ea typeface="Arial"/>
                <a:cs typeface="Arial"/>
                <a:sym typeface="Arial"/>
              </a:defRPr>
            </a:lvl8pPr>
            <a:lvl9pPr lvl="8" marR="0" rtl="0" algn="l">
              <a:spcBef>
                <a:spcPts val="0"/>
              </a:spcBef>
              <a:spcAft>
                <a:spcPts val="0"/>
              </a:spcAft>
              <a:buSzPts val="1400"/>
              <a:buNone/>
              <a:defRPr b="0" i="0" sz="3400" u="none" cap="none" strike="noStrike">
                <a:solidFill>
                  <a:srgbClr val="990000"/>
                </a:solidFill>
                <a:latin typeface="Arial"/>
                <a:ea typeface="Arial"/>
                <a:cs typeface="Arial"/>
                <a:sym typeface="Arial"/>
              </a:defRPr>
            </a:lvl9pPr>
          </a:lstStyle>
          <a:p/>
        </p:txBody>
      </p:sp>
      <p:sp>
        <p:nvSpPr>
          <p:cNvPr id="144" name="Google Shape;144;p41"/>
          <p:cNvSpPr txBox="1"/>
          <p:nvPr>
            <p:ph idx="12" type="sldNum"/>
          </p:nvPr>
        </p:nvSpPr>
        <p:spPr>
          <a:xfrm>
            <a:off x="8658225" y="6488113"/>
            <a:ext cx="485775" cy="369887"/>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1pPr>
            <a:lvl2pPr indent="0" lvl="1"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2pPr>
            <a:lvl3pPr indent="0" lvl="2"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3pPr>
            <a:lvl4pPr indent="0" lvl="3"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4pPr>
            <a:lvl5pPr indent="0" lvl="4"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5pPr>
            <a:lvl6pPr indent="0" lvl="5"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6pPr>
            <a:lvl7pPr indent="0" lvl="6"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7pPr>
            <a:lvl8pPr indent="0" lvl="7"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8pPr>
            <a:lvl9pPr indent="0" lvl="8" marL="0" marR="0" rtl="0" algn="ctr">
              <a:spcBef>
                <a:spcPts val="0"/>
              </a:spcBef>
              <a:spcAft>
                <a:spcPts val="0"/>
              </a:spcAft>
              <a:buClr>
                <a:srgbClr val="002060"/>
              </a:buClr>
              <a:buSzPts val="1200"/>
              <a:buFont typeface="Arial"/>
              <a:buNone/>
              <a:defRPr b="0" i="0" sz="1200" u="none" cap="none" strike="noStrike">
                <a:solidFill>
                  <a:srgbClr val="00206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45" name="Google Shape;145;p41"/>
          <p:cNvSpPr txBox="1"/>
          <p:nvPr>
            <p:ph idx="1" type="body"/>
          </p:nvPr>
        </p:nvSpPr>
        <p:spPr>
          <a:xfrm>
            <a:off x="457200" y="592138"/>
            <a:ext cx="8482013" cy="5808662"/>
          </a:xfrm>
          <a:prstGeom prst="rect">
            <a:avLst/>
          </a:prstGeom>
          <a:noFill/>
          <a:ln>
            <a:noFill/>
          </a:ln>
        </p:spPr>
        <p:txBody>
          <a:bodyPr anchorCtr="0" anchor="t" bIns="45700" lIns="91425" spcFirstLastPara="1" rIns="91425" wrap="square" tIns="45700">
            <a:noAutofit/>
          </a:bodyPr>
          <a:lstStyle>
            <a:lvl1pPr indent="-444500" lvl="0" marL="457200" marR="0" rtl="0" algn="l">
              <a:spcBef>
                <a:spcPts val="680"/>
              </a:spcBef>
              <a:spcAft>
                <a:spcPts val="0"/>
              </a:spcAft>
              <a:buClr>
                <a:srgbClr val="005EA4"/>
              </a:buClr>
              <a:buSzPts val="3400"/>
              <a:buFont typeface="Arial"/>
              <a:buChar char="•"/>
              <a:defRPr b="0" i="0" sz="3400" u="none" cap="none" strike="noStrike">
                <a:solidFill>
                  <a:srgbClr val="005EA4"/>
                </a:solidFill>
                <a:latin typeface="Arial"/>
                <a:ea typeface="Arial"/>
                <a:cs typeface="Arial"/>
                <a:sym typeface="Arial"/>
              </a:defRPr>
            </a:lvl1pPr>
            <a:lvl2pPr indent="-431800" lvl="1" marL="9144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2pPr>
            <a:lvl3pPr indent="-406400" lvl="2" marL="13716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3pPr>
            <a:lvl4pPr indent="-381000" lvl="3" marL="18288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4pPr>
            <a:lvl5pPr indent="-381000" lvl="4" marL="22860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5pPr>
            <a:lvl6pPr indent="-381000" lvl="5" marL="2743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grpSp>
        <p:nvGrpSpPr>
          <p:cNvPr id="146" name="Google Shape;146;p41"/>
          <p:cNvGrpSpPr/>
          <p:nvPr/>
        </p:nvGrpSpPr>
        <p:grpSpPr>
          <a:xfrm>
            <a:off x="32017" y="72581"/>
            <a:ext cx="1976315" cy="6252019"/>
            <a:chOff x="26319" y="75430"/>
            <a:chExt cx="1976315" cy="6409508"/>
          </a:xfrm>
        </p:grpSpPr>
        <p:pic>
          <p:nvPicPr>
            <p:cNvPr id="147" name="Google Shape;147;p41"/>
            <p:cNvPicPr preferRelativeResize="0"/>
            <p:nvPr/>
          </p:nvPicPr>
          <p:blipFill rotWithShape="1">
            <a:blip r:embed="rId1">
              <a:alphaModFix/>
            </a:blip>
            <a:srcRect b="0" l="0" r="0" t="0"/>
            <a:stretch/>
          </p:blipFill>
          <p:spPr>
            <a:xfrm>
              <a:off x="26319" y="75430"/>
              <a:ext cx="1976315" cy="521748"/>
            </a:xfrm>
            <a:prstGeom prst="rect">
              <a:avLst/>
            </a:prstGeom>
            <a:noFill/>
            <a:ln>
              <a:noFill/>
            </a:ln>
          </p:spPr>
        </p:pic>
        <p:pic>
          <p:nvPicPr>
            <p:cNvPr id="148" name="Google Shape;148;p41"/>
            <p:cNvPicPr preferRelativeResize="0"/>
            <p:nvPr/>
          </p:nvPicPr>
          <p:blipFill rotWithShape="1">
            <a:blip r:embed="rId2">
              <a:alphaModFix/>
            </a:blip>
            <a:srcRect b="0" l="0" r="0" t="0"/>
            <a:stretch/>
          </p:blipFill>
          <p:spPr>
            <a:xfrm>
              <a:off x="26319" y="563034"/>
              <a:ext cx="391023" cy="5921904"/>
            </a:xfrm>
            <a:prstGeom prst="rect">
              <a:avLst/>
            </a:prstGeom>
            <a:noFill/>
            <a:ln>
              <a:noFill/>
            </a:ln>
          </p:spPr>
        </p:pic>
      </p:grpSp>
      <p:grpSp>
        <p:nvGrpSpPr>
          <p:cNvPr id="149" name="Google Shape;149;p41"/>
          <p:cNvGrpSpPr/>
          <p:nvPr/>
        </p:nvGrpSpPr>
        <p:grpSpPr>
          <a:xfrm>
            <a:off x="8218204" y="750888"/>
            <a:ext cx="893380" cy="5573712"/>
            <a:chOff x="8229600" y="750888"/>
            <a:chExt cx="893380" cy="5734050"/>
          </a:xfrm>
        </p:grpSpPr>
        <p:pic>
          <p:nvPicPr>
            <p:cNvPr id="150" name="Google Shape;150;p41"/>
            <p:cNvPicPr preferRelativeResize="0"/>
            <p:nvPr/>
          </p:nvPicPr>
          <p:blipFill rotWithShape="1">
            <a:blip r:embed="rId2">
              <a:alphaModFix/>
            </a:blip>
            <a:srcRect b="0" l="0" r="0" t="0"/>
            <a:stretch/>
          </p:blipFill>
          <p:spPr>
            <a:xfrm>
              <a:off x="9032905" y="750888"/>
              <a:ext cx="90075" cy="5734050"/>
            </a:xfrm>
            <a:prstGeom prst="rect">
              <a:avLst/>
            </a:prstGeom>
            <a:noFill/>
            <a:ln>
              <a:noFill/>
            </a:ln>
          </p:spPr>
        </p:pic>
        <p:pic>
          <p:nvPicPr>
            <p:cNvPr id="151" name="Google Shape;151;p41"/>
            <p:cNvPicPr preferRelativeResize="0"/>
            <p:nvPr/>
          </p:nvPicPr>
          <p:blipFill rotWithShape="1">
            <a:blip r:embed="rId3">
              <a:alphaModFix/>
            </a:blip>
            <a:srcRect b="0" l="0" r="0" t="0"/>
            <a:stretch/>
          </p:blipFill>
          <p:spPr>
            <a:xfrm>
              <a:off x="8229600" y="6434982"/>
              <a:ext cx="893380" cy="49955"/>
            </a:xfrm>
            <a:prstGeom prst="rect">
              <a:avLst/>
            </a:prstGeom>
            <a:noFill/>
            <a:ln>
              <a:noFill/>
            </a:ln>
          </p:spPr>
        </p:pic>
      </p:grpSp>
      <p:sp>
        <p:nvSpPr>
          <p:cNvPr id="152" name="Google Shape;152;p41"/>
          <p:cNvSpPr txBox="1"/>
          <p:nvPr>
            <p:ph idx="11" type="ftr"/>
          </p:nvPr>
        </p:nvSpPr>
        <p:spPr>
          <a:xfrm>
            <a:off x="0" y="6324600"/>
            <a:ext cx="8637588" cy="5334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6"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6.png"/><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7.png"/><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
          <p:cNvSpPr txBox="1"/>
          <p:nvPr>
            <p:ph type="title"/>
          </p:nvPr>
        </p:nvSpPr>
        <p:spPr>
          <a:xfrm>
            <a:off x="2171700" y="3276600"/>
            <a:ext cx="6896100" cy="216674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5400" u="none" cap="none" strike="noStrike">
                <a:solidFill>
                  <a:srgbClr val="AE1221"/>
                </a:solidFill>
                <a:latin typeface="Times New Roman"/>
                <a:ea typeface="Times New Roman"/>
                <a:cs typeface="Times New Roman"/>
                <a:sym typeface="Times New Roman"/>
              </a:rPr>
              <a:t>Interdependence and the Gains from Trade </a:t>
            </a:r>
            <a:endParaRPr/>
          </a:p>
        </p:txBody>
      </p:sp>
      <p:sp>
        <p:nvSpPr>
          <p:cNvPr id="164" name="Google Shape;164;p1"/>
          <p:cNvSpPr txBox="1"/>
          <p:nvPr>
            <p:ph idx="2" type="body"/>
          </p:nvPr>
        </p:nvSpPr>
        <p:spPr>
          <a:xfrm>
            <a:off x="0" y="3505200"/>
            <a:ext cx="1981200" cy="1828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005EA4"/>
              </a:buClr>
              <a:buSzPts val="3200"/>
              <a:buFont typeface="Arial Narrow"/>
              <a:buNone/>
            </a:pPr>
            <a:r>
              <a:rPr lang="en-US"/>
              <a:t>CHAPTER </a:t>
            </a:r>
            <a:r>
              <a:rPr lang="en-US" sz="6600">
                <a:solidFill>
                  <a:schemeClr val="dk2"/>
                </a:solidFill>
                <a:latin typeface="Cambria Math"/>
                <a:ea typeface="Cambria Math"/>
                <a:cs typeface="Cambria Math"/>
                <a:sym typeface="Cambria Math"/>
              </a:rPr>
              <a:t>3</a:t>
            </a:r>
            <a:endParaRPr/>
          </a:p>
        </p:txBody>
      </p:sp>
      <p:sp>
        <p:nvSpPr>
          <p:cNvPr id="165" name="Google Shape;165;p1"/>
          <p:cNvSpPr txBox="1"/>
          <p:nvPr>
            <p:ph idx="11" type="ftr"/>
          </p:nvPr>
        </p:nvSpPr>
        <p:spPr>
          <a:xfrm>
            <a:off x="0" y="6400800"/>
            <a:ext cx="854075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a:p>
        </p:txBody>
      </p:sp>
      <p:sp>
        <p:nvSpPr>
          <p:cNvPr id="166" name="Google Shape;166;p1"/>
          <p:cNvSpPr txBox="1"/>
          <p:nvPr>
            <p:ph idx="12" type="sldNum"/>
          </p:nvPr>
        </p:nvSpPr>
        <p:spPr>
          <a:xfrm>
            <a:off x="8610600" y="6484939"/>
            <a:ext cx="533400" cy="373062"/>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200" u="none" cap="none" strike="noStrike">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0"/>
          <p:cNvSpPr txBox="1"/>
          <p:nvPr>
            <p:ph type="title"/>
          </p:nvPr>
        </p:nvSpPr>
        <p:spPr>
          <a:xfrm>
            <a:off x="1340068" y="100939"/>
            <a:ext cx="7803931" cy="860961"/>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Comparative Advantage, Part 2</a:t>
            </a:r>
            <a:endParaRPr/>
          </a:p>
        </p:txBody>
      </p:sp>
      <p:sp>
        <p:nvSpPr>
          <p:cNvPr id="245" name="Google Shape;245;p10"/>
          <p:cNvSpPr txBox="1"/>
          <p:nvPr>
            <p:ph idx="1" type="body"/>
          </p:nvPr>
        </p:nvSpPr>
        <p:spPr>
          <a:xfrm>
            <a:off x="277813" y="1025525"/>
            <a:ext cx="8588375" cy="43846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5EA4"/>
              </a:buClr>
              <a:buSzPts val="3400"/>
              <a:buFont typeface="Arial"/>
              <a:buChar char="•"/>
            </a:pPr>
            <a:r>
              <a:rPr lang="en-US"/>
              <a:t>Opportunity cost</a:t>
            </a:r>
            <a:endParaRPr/>
          </a:p>
          <a:p>
            <a:pPr indent="-285750" lvl="1" marL="742950" rtl="0" algn="l">
              <a:spcBef>
                <a:spcPts val="640"/>
              </a:spcBef>
              <a:spcAft>
                <a:spcPts val="0"/>
              </a:spcAft>
              <a:buClr>
                <a:schemeClr val="dk1"/>
              </a:buClr>
              <a:buSzPts val="3200"/>
              <a:buChar char="–"/>
            </a:pPr>
            <a:r>
              <a:rPr lang="en-US"/>
              <a:t>Whatever must be given up to obtain some item</a:t>
            </a:r>
            <a:endParaRPr/>
          </a:p>
          <a:p>
            <a:pPr indent="-285750" lvl="1" marL="742950" rtl="0" algn="l">
              <a:spcBef>
                <a:spcPts val="640"/>
              </a:spcBef>
              <a:spcAft>
                <a:spcPts val="0"/>
              </a:spcAft>
              <a:buClr>
                <a:schemeClr val="dk1"/>
              </a:buClr>
              <a:buSzPts val="3200"/>
              <a:buChar char="–"/>
            </a:pPr>
            <a:r>
              <a:rPr lang="en-US"/>
              <a:t>Measures the trade-off between the two goods that each producer faces</a:t>
            </a:r>
            <a:endParaRPr/>
          </a:p>
        </p:txBody>
      </p:sp>
      <p:sp>
        <p:nvSpPr>
          <p:cNvPr id="246" name="Google Shape;246;p10"/>
          <p:cNvSpPr txBox="1"/>
          <p:nvPr>
            <p:ph idx="11" type="ftr"/>
          </p:nvPr>
        </p:nvSpPr>
        <p:spPr>
          <a:xfrm>
            <a:off x="0" y="6359857"/>
            <a:ext cx="8605838" cy="49814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a:p>
        </p:txBody>
      </p:sp>
      <p:sp>
        <p:nvSpPr>
          <p:cNvPr id="247" name="Google Shape;247;p10"/>
          <p:cNvSpPr txBox="1"/>
          <p:nvPr>
            <p:ph idx="12" type="sldNum"/>
          </p:nvPr>
        </p:nvSpPr>
        <p:spPr>
          <a:xfrm>
            <a:off x="8763000" y="6423025"/>
            <a:ext cx="376238" cy="37941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2060"/>
              </a:buClr>
              <a:buSzPts val="1200"/>
              <a:buFont typeface="Arial"/>
              <a:buNone/>
            </a:pPr>
            <a:fld id="{00000000-1234-1234-1234-123412341234}" type="slidenum">
              <a:rPr b="0" i="0" lang="en-US" sz="1200" u="none" cap="none" strike="noStrike">
                <a:solidFill>
                  <a:srgbClr val="002060"/>
                </a:solidFill>
                <a:latin typeface="Arial"/>
                <a:ea typeface="Arial"/>
                <a:cs typeface="Arial"/>
                <a:sym typeface="Arial"/>
              </a:rPr>
              <a:t>‹#›</a:t>
            </a:fld>
            <a:endParaRPr b="0" i="0" sz="1200" u="none" cap="none" strike="noStrike">
              <a:solidFill>
                <a:srgbClr val="00206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1"/>
          <p:cNvSpPr txBox="1"/>
          <p:nvPr>
            <p:ph type="title"/>
          </p:nvPr>
        </p:nvSpPr>
        <p:spPr>
          <a:xfrm>
            <a:off x="1340068" y="100939"/>
            <a:ext cx="7803931" cy="860961"/>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Comparative Advantage, Part 3</a:t>
            </a:r>
            <a:endParaRPr/>
          </a:p>
        </p:txBody>
      </p:sp>
      <p:sp>
        <p:nvSpPr>
          <p:cNvPr id="253" name="Google Shape;253;p11"/>
          <p:cNvSpPr txBox="1"/>
          <p:nvPr>
            <p:ph idx="1" type="body"/>
          </p:nvPr>
        </p:nvSpPr>
        <p:spPr>
          <a:xfrm>
            <a:off x="277813" y="1025525"/>
            <a:ext cx="8588375" cy="4613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5696"/>
              </a:buClr>
              <a:buSzPts val="3200"/>
              <a:buFont typeface="Arial"/>
              <a:buChar char="•"/>
            </a:pPr>
            <a:r>
              <a:rPr lang="en-US" sz="3200">
                <a:solidFill>
                  <a:srgbClr val="005696"/>
                </a:solidFill>
              </a:rPr>
              <a:t>Opportunity cost</a:t>
            </a:r>
            <a:endParaRPr/>
          </a:p>
          <a:p>
            <a:pPr indent="-285750" lvl="1" marL="742950" rtl="0" algn="l">
              <a:spcBef>
                <a:spcPts val="560"/>
              </a:spcBef>
              <a:spcAft>
                <a:spcPts val="0"/>
              </a:spcAft>
              <a:buClr>
                <a:schemeClr val="dk1"/>
              </a:buClr>
              <a:buSzPts val="2800"/>
              <a:buChar char="–"/>
            </a:pPr>
            <a:r>
              <a:rPr lang="en-US" sz="2800"/>
              <a:t>Frank: 60 min. to produce 1 oz meat, and 15 min. to produce 1 oz potatoes</a:t>
            </a:r>
            <a:endParaRPr/>
          </a:p>
          <a:p>
            <a:pPr indent="-228600" lvl="2" marL="1143000" rtl="0" algn="l">
              <a:spcBef>
                <a:spcPts val="480"/>
              </a:spcBef>
              <a:spcAft>
                <a:spcPts val="0"/>
              </a:spcAft>
              <a:buClr>
                <a:schemeClr val="dk1"/>
              </a:buClr>
              <a:buSzPts val="2160"/>
              <a:buFont typeface="Arial"/>
              <a:buChar char="•"/>
            </a:pPr>
            <a:r>
              <a:rPr lang="en-US" sz="2400"/>
              <a:t>To produce 1 more oz meat, give up 4 oz potatoes</a:t>
            </a:r>
            <a:endParaRPr/>
          </a:p>
          <a:p>
            <a:pPr indent="-228600" lvl="2" marL="1143000" rtl="0" algn="l">
              <a:spcBef>
                <a:spcPts val="480"/>
              </a:spcBef>
              <a:spcAft>
                <a:spcPts val="0"/>
              </a:spcAft>
              <a:buClr>
                <a:schemeClr val="dk1"/>
              </a:buClr>
              <a:buSzPts val="2160"/>
              <a:buFont typeface="Arial"/>
              <a:buChar char="•"/>
            </a:pPr>
            <a:r>
              <a:rPr lang="en-US" sz="2400"/>
              <a:t>To produce 1 more oz potatoes, give up ¼ oz meat</a:t>
            </a:r>
            <a:endParaRPr/>
          </a:p>
          <a:p>
            <a:pPr indent="-285750" lvl="1" marL="742950" rtl="0" algn="l">
              <a:spcBef>
                <a:spcPts val="560"/>
              </a:spcBef>
              <a:spcAft>
                <a:spcPts val="0"/>
              </a:spcAft>
              <a:buClr>
                <a:schemeClr val="dk1"/>
              </a:buClr>
              <a:buSzPts val="2800"/>
              <a:buChar char="–"/>
            </a:pPr>
            <a:r>
              <a:rPr lang="en-US" sz="2800"/>
              <a:t>Ruby: 20 min. to produce 1 oz meat, and 10 min. to produce 1 oz potatoes</a:t>
            </a:r>
            <a:endParaRPr/>
          </a:p>
          <a:p>
            <a:pPr indent="-228600" lvl="2" marL="1143000" rtl="0" algn="l">
              <a:spcBef>
                <a:spcPts val="480"/>
              </a:spcBef>
              <a:spcAft>
                <a:spcPts val="0"/>
              </a:spcAft>
              <a:buClr>
                <a:schemeClr val="dk1"/>
              </a:buClr>
              <a:buSzPts val="2160"/>
              <a:buFont typeface="Arial"/>
              <a:buChar char="•"/>
            </a:pPr>
            <a:r>
              <a:rPr lang="en-US" sz="2400"/>
              <a:t>To produce 1 more oz meat, give up 2 oz potatoes</a:t>
            </a:r>
            <a:endParaRPr/>
          </a:p>
          <a:p>
            <a:pPr indent="-228600" lvl="2" marL="1143000" rtl="0" algn="l">
              <a:spcBef>
                <a:spcPts val="480"/>
              </a:spcBef>
              <a:spcAft>
                <a:spcPts val="0"/>
              </a:spcAft>
              <a:buClr>
                <a:schemeClr val="dk1"/>
              </a:buClr>
              <a:buSzPts val="2160"/>
              <a:buFont typeface="Arial"/>
              <a:buChar char="•"/>
            </a:pPr>
            <a:r>
              <a:rPr lang="en-US" sz="2400"/>
              <a:t>To produce 1 more oz potatoes, give up ½ oz meat</a:t>
            </a:r>
            <a:endParaRPr/>
          </a:p>
        </p:txBody>
      </p:sp>
      <p:sp>
        <p:nvSpPr>
          <p:cNvPr id="254" name="Google Shape;254;p11"/>
          <p:cNvSpPr txBox="1"/>
          <p:nvPr>
            <p:ph idx="11" type="ftr"/>
          </p:nvPr>
        </p:nvSpPr>
        <p:spPr>
          <a:xfrm>
            <a:off x="0" y="6359857"/>
            <a:ext cx="8605838" cy="49814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a:p>
        </p:txBody>
      </p:sp>
      <p:sp>
        <p:nvSpPr>
          <p:cNvPr id="255" name="Google Shape;255;p11"/>
          <p:cNvSpPr txBox="1"/>
          <p:nvPr>
            <p:ph idx="12" type="sldNum"/>
          </p:nvPr>
        </p:nvSpPr>
        <p:spPr>
          <a:xfrm>
            <a:off x="8763000" y="6423025"/>
            <a:ext cx="376238" cy="37941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2060"/>
              </a:buClr>
              <a:buSzPts val="1200"/>
              <a:buFont typeface="Arial"/>
              <a:buNone/>
            </a:pPr>
            <a:fld id="{00000000-1234-1234-1234-123412341234}" type="slidenum">
              <a:rPr b="0" i="0" lang="en-US" sz="1200" u="none" cap="none" strike="noStrike">
                <a:solidFill>
                  <a:srgbClr val="002060"/>
                </a:solidFill>
                <a:latin typeface="Arial"/>
                <a:ea typeface="Arial"/>
                <a:cs typeface="Arial"/>
                <a:sym typeface="Arial"/>
              </a:rPr>
              <a:t>‹#›</a:t>
            </a:fld>
            <a:endParaRPr b="0" i="0" sz="1200" u="none" cap="none" strike="noStrike">
              <a:solidFill>
                <a:srgbClr val="00206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2"/>
          <p:cNvSpPr txBox="1"/>
          <p:nvPr>
            <p:ph type="title"/>
          </p:nvPr>
        </p:nvSpPr>
        <p:spPr>
          <a:xfrm>
            <a:off x="209550" y="0"/>
            <a:ext cx="8770938" cy="444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Table 1	</a:t>
            </a:r>
            <a:r>
              <a:rPr lang="en-US" sz="2600"/>
              <a:t>The Opportunity Cost of Meat and Potatoes</a:t>
            </a:r>
            <a:endParaRPr/>
          </a:p>
        </p:txBody>
      </p:sp>
      <p:graphicFrame>
        <p:nvGraphicFramePr>
          <p:cNvPr descr="Table of the opportunity cost of meat and potatoes. There are three columns and three rows. The column headers are empty cell, opportunity cost of 1 ounce of meat and opportunity cost of 1 ounce of potatoes. The row headers are Frank the farmer and Ruby the rancher." id="261" name="Google Shape;261;p12"/>
          <p:cNvGraphicFramePr/>
          <p:nvPr/>
        </p:nvGraphicFramePr>
        <p:xfrm>
          <a:off x="609599" y="2361882"/>
          <a:ext cx="3000000" cy="3000000"/>
        </p:xfrm>
        <a:graphic>
          <a:graphicData uri="http://schemas.openxmlformats.org/drawingml/2006/table">
            <a:tbl>
              <a:tblPr bandRow="1" firstRow="1">
                <a:noFill/>
                <a:tableStyleId>{BCA40DCE-D1E1-44EF-91B6-A137D1807425}</a:tableStyleId>
              </a:tblPr>
              <a:tblGrid>
                <a:gridCol w="2668600"/>
                <a:gridCol w="2668600"/>
                <a:gridCol w="2668600"/>
              </a:tblGrid>
              <a:tr h="370850">
                <a:tc>
                  <a:txBody>
                    <a:bodyPr/>
                    <a:lstStyle/>
                    <a:p>
                      <a:pPr indent="0" lvl="0" marL="0" marR="0" rtl="0" algn="l">
                        <a:spcBef>
                          <a:spcPts val="0"/>
                        </a:spcBef>
                        <a:spcAft>
                          <a:spcPts val="0"/>
                        </a:spcAft>
                        <a:buNone/>
                      </a:pPr>
                      <a:r>
                        <a:rPr lang="en-US" sz="1800" u="none" cap="none" strike="noStrike">
                          <a:solidFill>
                            <a:srgbClr val="FFF3D2"/>
                          </a:solidFill>
                        </a:rPr>
                        <a:t>Empty cell</a:t>
                      </a:r>
                      <a:endParaRPr/>
                    </a:p>
                  </a:txBody>
                  <a:tcPr marT="45725" marB="45725" marR="91450" marL="91450"/>
                </a:tc>
                <a:tc>
                  <a:txBody>
                    <a:bodyPr/>
                    <a:lstStyle/>
                    <a:p>
                      <a:pPr indent="0" lvl="0" marL="0" marR="0" rtl="0" algn="l">
                        <a:spcBef>
                          <a:spcPts val="0"/>
                        </a:spcBef>
                        <a:spcAft>
                          <a:spcPts val="0"/>
                        </a:spcAft>
                        <a:buNone/>
                      </a:pPr>
                      <a:r>
                        <a:rPr lang="en-US" sz="1800"/>
                        <a:t>Opportunity cost of 1 ounce of meat</a:t>
                      </a:r>
                      <a:endParaRPr/>
                    </a:p>
                  </a:txBody>
                  <a:tcPr marT="45725" marB="45725" marR="91450" marL="91450"/>
                </a:tc>
                <a:tc>
                  <a:txBody>
                    <a:bodyPr/>
                    <a:lstStyle/>
                    <a:p>
                      <a:pPr indent="0" lvl="0" marL="0" marR="0" rtl="0" algn="l">
                        <a:spcBef>
                          <a:spcPts val="0"/>
                        </a:spcBef>
                        <a:spcAft>
                          <a:spcPts val="0"/>
                        </a:spcAft>
                        <a:buNone/>
                      </a:pPr>
                      <a:r>
                        <a:rPr lang="en-US" sz="1800"/>
                        <a:t>Opportunity cost of 1 ounce of potatoes</a:t>
                      </a:r>
                      <a:endParaRPr/>
                    </a:p>
                  </a:txBody>
                  <a:tcPr marT="45725" marB="45725" marR="91450" marL="91450"/>
                </a:tc>
              </a:tr>
              <a:tr h="370850">
                <a:tc>
                  <a:txBody>
                    <a:bodyPr/>
                    <a:lstStyle/>
                    <a:p>
                      <a:pPr indent="0" lvl="0" marL="0" marR="0" rtl="0" algn="l">
                        <a:spcBef>
                          <a:spcPts val="0"/>
                        </a:spcBef>
                        <a:spcAft>
                          <a:spcPts val="0"/>
                        </a:spcAft>
                        <a:buNone/>
                      </a:pPr>
                      <a:r>
                        <a:rPr lang="en-US" sz="1800"/>
                        <a:t>Frank the farmer</a:t>
                      </a:r>
                      <a:endParaRPr/>
                    </a:p>
                  </a:txBody>
                  <a:tcPr marT="45725" marB="45725" marR="91450" marL="91450"/>
                </a:tc>
                <a:tc>
                  <a:txBody>
                    <a:bodyPr/>
                    <a:lstStyle/>
                    <a:p>
                      <a:pPr indent="0" lvl="0" marL="0" marR="0" rtl="0" algn="l">
                        <a:spcBef>
                          <a:spcPts val="0"/>
                        </a:spcBef>
                        <a:spcAft>
                          <a:spcPts val="0"/>
                        </a:spcAft>
                        <a:buNone/>
                      </a:pPr>
                      <a:r>
                        <a:rPr lang="en-US" sz="1800"/>
                        <a:t>4 ounces of potatoes</a:t>
                      </a:r>
                      <a:endParaRPr/>
                    </a:p>
                  </a:txBody>
                  <a:tcPr marT="45725" marB="45725" marR="91450" marL="91450"/>
                </a:tc>
                <a:tc>
                  <a:txBody>
                    <a:bodyPr/>
                    <a:lstStyle/>
                    <a:p>
                      <a:pPr indent="0" lvl="0" marL="0" marR="0" rtl="0" algn="l">
                        <a:spcBef>
                          <a:spcPts val="0"/>
                        </a:spcBef>
                        <a:spcAft>
                          <a:spcPts val="0"/>
                        </a:spcAft>
                        <a:buNone/>
                      </a:pPr>
                      <a:r>
                        <a:rPr lang="en-US" sz="1800"/>
                        <a:t>One-quarter ounce of meat</a:t>
                      </a:r>
                      <a:endParaRPr/>
                    </a:p>
                  </a:txBody>
                  <a:tcPr marT="45725" marB="45725" marR="91450" marL="91450"/>
                </a:tc>
              </a:tr>
              <a:tr h="370850">
                <a:tc>
                  <a:txBody>
                    <a:bodyPr/>
                    <a:lstStyle/>
                    <a:p>
                      <a:pPr indent="0" lvl="0" marL="0" marR="0" rtl="0" algn="l">
                        <a:spcBef>
                          <a:spcPts val="0"/>
                        </a:spcBef>
                        <a:spcAft>
                          <a:spcPts val="0"/>
                        </a:spcAft>
                        <a:buNone/>
                      </a:pPr>
                      <a:r>
                        <a:rPr lang="en-US" sz="1800"/>
                        <a:t>Ruby the rancher</a:t>
                      </a:r>
                      <a:endParaRPr/>
                    </a:p>
                  </a:txBody>
                  <a:tcPr marT="45725" marB="45725" marR="91450" marL="91450"/>
                </a:tc>
                <a:tc>
                  <a:txBody>
                    <a:bodyPr/>
                    <a:lstStyle/>
                    <a:p>
                      <a:pPr indent="0" lvl="0" marL="0" marR="0" rtl="0" algn="l">
                        <a:spcBef>
                          <a:spcPts val="0"/>
                        </a:spcBef>
                        <a:spcAft>
                          <a:spcPts val="0"/>
                        </a:spcAft>
                        <a:buNone/>
                      </a:pPr>
                      <a:r>
                        <a:rPr lang="en-US" sz="1800"/>
                        <a:t>2 ounces of potatoes</a:t>
                      </a:r>
                      <a:endParaRPr/>
                    </a:p>
                  </a:txBody>
                  <a:tcPr marT="45725" marB="45725" marR="91450" marL="91450"/>
                </a:tc>
                <a:tc>
                  <a:txBody>
                    <a:bodyPr/>
                    <a:lstStyle/>
                    <a:p>
                      <a:pPr indent="0" lvl="0" marL="0" marR="0" rtl="0" algn="l">
                        <a:spcBef>
                          <a:spcPts val="0"/>
                        </a:spcBef>
                        <a:spcAft>
                          <a:spcPts val="0"/>
                        </a:spcAft>
                        <a:buNone/>
                      </a:pPr>
                      <a:r>
                        <a:rPr lang="en-US" sz="1800"/>
                        <a:t>One-half ounce of meat</a:t>
                      </a:r>
                      <a:endParaRPr/>
                    </a:p>
                  </a:txBody>
                  <a:tcPr marT="45725" marB="45725" marR="91450" marL="91450"/>
                </a:tc>
              </a:tr>
            </a:tbl>
          </a:graphicData>
        </a:graphic>
      </p:graphicFrame>
      <p:sp>
        <p:nvSpPr>
          <p:cNvPr id="262" name="Google Shape;262;p12"/>
          <p:cNvSpPr txBox="1"/>
          <p:nvPr>
            <p:ph idx="11" type="ftr"/>
          </p:nvPr>
        </p:nvSpPr>
        <p:spPr>
          <a:xfrm>
            <a:off x="0" y="6352697"/>
            <a:ext cx="8615363" cy="50530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a:p>
        </p:txBody>
      </p:sp>
      <p:sp>
        <p:nvSpPr>
          <p:cNvPr id="263" name="Google Shape;263;p12"/>
          <p:cNvSpPr txBox="1"/>
          <p:nvPr>
            <p:ph idx="12" type="sldNum"/>
          </p:nvPr>
        </p:nvSpPr>
        <p:spPr>
          <a:xfrm>
            <a:off x="8763000" y="6473825"/>
            <a:ext cx="376238" cy="37941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2060"/>
              </a:buClr>
              <a:buSzPts val="1200"/>
              <a:buFont typeface="Arial"/>
              <a:buNone/>
            </a:pPr>
            <a:fld id="{00000000-1234-1234-1234-123412341234}" type="slidenum">
              <a:rPr b="0" i="0" lang="en-US" sz="1200" u="none" cap="none" strike="noStrike">
                <a:solidFill>
                  <a:srgbClr val="002060"/>
                </a:solidFill>
                <a:latin typeface="Arial"/>
                <a:ea typeface="Arial"/>
                <a:cs typeface="Arial"/>
                <a:sym typeface="Arial"/>
              </a:rPr>
              <a:t>‹#›</a:t>
            </a:fld>
            <a:endParaRPr b="0" i="0" sz="1200" u="none" cap="none" strike="noStrike">
              <a:solidFill>
                <a:srgbClr val="00206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3"/>
          <p:cNvSpPr txBox="1"/>
          <p:nvPr>
            <p:ph type="title"/>
          </p:nvPr>
        </p:nvSpPr>
        <p:spPr>
          <a:xfrm>
            <a:off x="1340068" y="100939"/>
            <a:ext cx="7803931" cy="860961"/>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Comparative Advantage, Part 4</a:t>
            </a:r>
            <a:endParaRPr/>
          </a:p>
        </p:txBody>
      </p:sp>
      <p:sp>
        <p:nvSpPr>
          <p:cNvPr id="269" name="Google Shape;269;p13"/>
          <p:cNvSpPr txBox="1"/>
          <p:nvPr>
            <p:ph idx="1" type="body"/>
          </p:nvPr>
        </p:nvSpPr>
        <p:spPr>
          <a:xfrm>
            <a:off x="277813" y="1025525"/>
            <a:ext cx="8588375" cy="51466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5696"/>
              </a:buClr>
              <a:buSzPts val="3200"/>
              <a:buFont typeface="Arial"/>
              <a:buChar char="•"/>
            </a:pPr>
            <a:r>
              <a:rPr lang="en-US" sz="3200">
                <a:solidFill>
                  <a:srgbClr val="005696"/>
                </a:solidFill>
              </a:rPr>
              <a:t>Comparative advantage</a:t>
            </a:r>
            <a:endParaRPr/>
          </a:p>
          <a:p>
            <a:pPr indent="-285750" lvl="1" marL="742950" rtl="0" algn="l">
              <a:spcBef>
                <a:spcPts val="560"/>
              </a:spcBef>
              <a:spcAft>
                <a:spcPts val="0"/>
              </a:spcAft>
              <a:buClr>
                <a:schemeClr val="dk1"/>
              </a:buClr>
              <a:buSzPts val="2800"/>
              <a:buChar char="–"/>
            </a:pPr>
            <a:r>
              <a:rPr lang="en-US" sz="2800"/>
              <a:t>The ability to produce a good at a lower opportunity cost than another producer</a:t>
            </a:r>
            <a:endParaRPr/>
          </a:p>
          <a:p>
            <a:pPr indent="-285750" lvl="1" marL="742950" rtl="0" algn="l">
              <a:spcBef>
                <a:spcPts val="560"/>
              </a:spcBef>
              <a:spcAft>
                <a:spcPts val="0"/>
              </a:spcAft>
              <a:buClr>
                <a:schemeClr val="dk1"/>
              </a:buClr>
              <a:buSzPts val="2800"/>
              <a:buChar char="–"/>
            </a:pPr>
            <a:r>
              <a:rPr lang="en-US" sz="2800"/>
              <a:t>Reflects the relative opportunity cost</a:t>
            </a:r>
            <a:endParaRPr/>
          </a:p>
          <a:p>
            <a:pPr indent="-342900" lvl="0" marL="342900" rtl="0" algn="l">
              <a:spcBef>
                <a:spcPts val="640"/>
              </a:spcBef>
              <a:spcAft>
                <a:spcPts val="0"/>
              </a:spcAft>
              <a:buClr>
                <a:srgbClr val="005EA4"/>
              </a:buClr>
              <a:buSzPts val="3200"/>
              <a:buFont typeface="Arial"/>
              <a:buChar char="•"/>
            </a:pPr>
            <a:r>
              <a:rPr lang="en-US" sz="3200"/>
              <a:t>Principle of comparative advantage</a:t>
            </a:r>
            <a:endParaRPr/>
          </a:p>
          <a:p>
            <a:pPr indent="-228600" lvl="2" marL="1143000" rtl="0" algn="l">
              <a:spcBef>
                <a:spcPts val="480"/>
              </a:spcBef>
              <a:spcAft>
                <a:spcPts val="0"/>
              </a:spcAft>
              <a:buClr>
                <a:schemeClr val="dk1"/>
              </a:buClr>
              <a:buSzPts val="2160"/>
              <a:buFont typeface="Arial"/>
              <a:buChar char="•"/>
            </a:pPr>
            <a:r>
              <a:rPr lang="en-US" sz="2400"/>
              <a:t>Each good should be produced by the individual that has the smaller opportunity cost of producing that good</a:t>
            </a:r>
            <a:endParaRPr/>
          </a:p>
          <a:p>
            <a:pPr indent="-285750" lvl="1" marL="742950" rtl="0" algn="l">
              <a:spcBef>
                <a:spcPts val="560"/>
              </a:spcBef>
              <a:spcAft>
                <a:spcPts val="0"/>
              </a:spcAft>
              <a:buClr>
                <a:schemeClr val="dk1"/>
              </a:buClr>
              <a:buSzPts val="2800"/>
              <a:buChar char="–"/>
            </a:pPr>
            <a:r>
              <a:rPr lang="en-US" sz="2800"/>
              <a:t>Specialize according to comparative advantage</a:t>
            </a:r>
            <a:endParaRPr/>
          </a:p>
        </p:txBody>
      </p:sp>
      <p:sp>
        <p:nvSpPr>
          <p:cNvPr id="270" name="Google Shape;270;p13"/>
          <p:cNvSpPr txBox="1"/>
          <p:nvPr>
            <p:ph idx="11" type="ftr"/>
          </p:nvPr>
        </p:nvSpPr>
        <p:spPr>
          <a:xfrm>
            <a:off x="0" y="6359857"/>
            <a:ext cx="8605838" cy="49814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a:p>
        </p:txBody>
      </p:sp>
      <p:sp>
        <p:nvSpPr>
          <p:cNvPr id="271" name="Google Shape;271;p13"/>
          <p:cNvSpPr txBox="1"/>
          <p:nvPr>
            <p:ph idx="12" type="sldNum"/>
          </p:nvPr>
        </p:nvSpPr>
        <p:spPr>
          <a:xfrm>
            <a:off x="8763000" y="6423025"/>
            <a:ext cx="376238" cy="37941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2060"/>
              </a:buClr>
              <a:buSzPts val="1200"/>
              <a:buFont typeface="Arial"/>
              <a:buNone/>
            </a:pPr>
            <a:fld id="{00000000-1234-1234-1234-123412341234}" type="slidenum">
              <a:rPr b="0" i="0" lang="en-US" sz="1200" u="none" cap="none" strike="noStrike">
                <a:solidFill>
                  <a:srgbClr val="002060"/>
                </a:solidFill>
                <a:latin typeface="Arial"/>
                <a:ea typeface="Arial"/>
                <a:cs typeface="Arial"/>
                <a:sym typeface="Arial"/>
              </a:rPr>
              <a:t>‹#›</a:t>
            </a:fld>
            <a:endParaRPr b="0" i="0" sz="1200" u="none" cap="none" strike="noStrike">
              <a:solidFill>
                <a:srgbClr val="00206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4"/>
          <p:cNvSpPr txBox="1"/>
          <p:nvPr>
            <p:ph type="title"/>
          </p:nvPr>
        </p:nvSpPr>
        <p:spPr>
          <a:xfrm>
            <a:off x="1340068" y="100939"/>
            <a:ext cx="7803931" cy="860961"/>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Comparative Advantage, Part 5</a:t>
            </a:r>
            <a:endParaRPr/>
          </a:p>
        </p:txBody>
      </p:sp>
      <p:sp>
        <p:nvSpPr>
          <p:cNvPr id="277" name="Google Shape;277;p14"/>
          <p:cNvSpPr txBox="1"/>
          <p:nvPr>
            <p:ph idx="1" type="body"/>
          </p:nvPr>
        </p:nvSpPr>
        <p:spPr>
          <a:xfrm>
            <a:off x="102394" y="1119457"/>
            <a:ext cx="8889206" cy="499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5EA4"/>
              </a:buClr>
              <a:buSzPts val="3400"/>
              <a:buFont typeface="Arial"/>
              <a:buChar char="•"/>
            </a:pPr>
            <a:r>
              <a:rPr lang="en-US"/>
              <a:t>One person</a:t>
            </a:r>
            <a:endParaRPr/>
          </a:p>
          <a:p>
            <a:pPr indent="-285750" lvl="1" marL="742950" rtl="0" algn="l">
              <a:spcBef>
                <a:spcPts val="640"/>
              </a:spcBef>
              <a:spcAft>
                <a:spcPts val="0"/>
              </a:spcAft>
              <a:buClr>
                <a:schemeClr val="dk1"/>
              </a:buClr>
              <a:buSzPts val="3200"/>
              <a:buChar char="–"/>
            </a:pPr>
            <a:r>
              <a:rPr lang="en-US"/>
              <a:t>Can have absolute advantage in both goods</a:t>
            </a:r>
            <a:endParaRPr/>
          </a:p>
          <a:p>
            <a:pPr indent="-285750" lvl="1" marL="742950" rtl="0" algn="l">
              <a:spcBef>
                <a:spcPts val="640"/>
              </a:spcBef>
              <a:spcAft>
                <a:spcPts val="0"/>
              </a:spcAft>
              <a:buClr>
                <a:schemeClr val="dk1"/>
              </a:buClr>
              <a:buSzPts val="3200"/>
              <a:buChar char="–"/>
            </a:pPr>
            <a:r>
              <a:rPr lang="en-US"/>
              <a:t>Cannot have comparative advantage in both goods </a:t>
            </a:r>
            <a:endParaRPr/>
          </a:p>
          <a:p>
            <a:pPr indent="-342900" lvl="0" marL="342900" rtl="0" algn="l">
              <a:spcBef>
                <a:spcPts val="680"/>
              </a:spcBef>
              <a:spcAft>
                <a:spcPts val="0"/>
              </a:spcAft>
              <a:buClr>
                <a:srgbClr val="005EA4"/>
              </a:buClr>
              <a:buSzPts val="3400"/>
              <a:buFont typeface="Arial"/>
              <a:buChar char="•"/>
            </a:pPr>
            <a:r>
              <a:rPr lang="en-US"/>
              <a:t>For different opportunity costs</a:t>
            </a:r>
            <a:endParaRPr/>
          </a:p>
          <a:p>
            <a:pPr indent="-285750" lvl="1" marL="742950" rtl="0" algn="l">
              <a:spcBef>
                <a:spcPts val="640"/>
              </a:spcBef>
              <a:spcAft>
                <a:spcPts val="0"/>
              </a:spcAft>
              <a:buClr>
                <a:schemeClr val="dk1"/>
              </a:buClr>
              <a:buSzPts val="3200"/>
              <a:buChar char="–"/>
            </a:pPr>
            <a:r>
              <a:rPr lang="en-US"/>
              <a:t>One person has comparative advantage in one good</a:t>
            </a:r>
            <a:endParaRPr/>
          </a:p>
          <a:p>
            <a:pPr indent="-285750" lvl="1" marL="742950" rtl="0" algn="l">
              <a:spcBef>
                <a:spcPts val="640"/>
              </a:spcBef>
              <a:spcAft>
                <a:spcPts val="0"/>
              </a:spcAft>
              <a:buClr>
                <a:schemeClr val="dk1"/>
              </a:buClr>
              <a:buSzPts val="3200"/>
              <a:buChar char="–"/>
            </a:pPr>
            <a:r>
              <a:rPr lang="en-US"/>
              <a:t>The other person has comparative advantage in the other good</a:t>
            </a:r>
            <a:endParaRPr/>
          </a:p>
        </p:txBody>
      </p:sp>
      <p:sp>
        <p:nvSpPr>
          <p:cNvPr id="278" name="Google Shape;278;p14"/>
          <p:cNvSpPr txBox="1"/>
          <p:nvPr>
            <p:ph idx="11" type="ftr"/>
          </p:nvPr>
        </p:nvSpPr>
        <p:spPr>
          <a:xfrm>
            <a:off x="0" y="6359857"/>
            <a:ext cx="8605838" cy="49814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a:p>
        </p:txBody>
      </p:sp>
      <p:sp>
        <p:nvSpPr>
          <p:cNvPr id="279" name="Google Shape;279;p14"/>
          <p:cNvSpPr txBox="1"/>
          <p:nvPr>
            <p:ph idx="12" type="sldNum"/>
          </p:nvPr>
        </p:nvSpPr>
        <p:spPr>
          <a:xfrm>
            <a:off x="8763000" y="6423025"/>
            <a:ext cx="376238" cy="37941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2060"/>
              </a:buClr>
              <a:buSzPts val="1200"/>
              <a:buFont typeface="Arial"/>
              <a:buNone/>
            </a:pPr>
            <a:fld id="{00000000-1234-1234-1234-123412341234}" type="slidenum">
              <a:rPr b="0" i="0" lang="en-US" sz="1200" u="none" cap="none" strike="noStrike">
                <a:solidFill>
                  <a:srgbClr val="002060"/>
                </a:solidFill>
                <a:latin typeface="Arial"/>
                <a:ea typeface="Arial"/>
                <a:cs typeface="Arial"/>
                <a:sym typeface="Arial"/>
              </a:rPr>
              <a:t>‹#›</a:t>
            </a:fld>
            <a:endParaRPr b="0" i="0" sz="1200" u="none" cap="none" strike="noStrike">
              <a:solidFill>
                <a:srgbClr val="00206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5"/>
          <p:cNvSpPr txBox="1"/>
          <p:nvPr>
            <p:ph type="title"/>
          </p:nvPr>
        </p:nvSpPr>
        <p:spPr>
          <a:xfrm>
            <a:off x="1340068" y="100939"/>
            <a:ext cx="7803931" cy="860961"/>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Comparative Advantage, Part 6</a:t>
            </a:r>
            <a:endParaRPr/>
          </a:p>
        </p:txBody>
      </p:sp>
      <p:sp>
        <p:nvSpPr>
          <p:cNvPr id="285" name="Google Shape;285;p15"/>
          <p:cNvSpPr txBox="1"/>
          <p:nvPr>
            <p:ph idx="1" type="body"/>
          </p:nvPr>
        </p:nvSpPr>
        <p:spPr>
          <a:xfrm>
            <a:off x="277813" y="1025525"/>
            <a:ext cx="8588375" cy="43084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5EA4"/>
              </a:buClr>
              <a:buSzPts val="3400"/>
              <a:buFont typeface="Arial"/>
              <a:buChar char="•"/>
            </a:pPr>
            <a:r>
              <a:rPr lang="en-US"/>
              <a:t>Opportunity cost of one good</a:t>
            </a:r>
            <a:endParaRPr/>
          </a:p>
          <a:p>
            <a:pPr indent="-285750" lvl="1" marL="742950" rtl="0" algn="l">
              <a:spcBef>
                <a:spcPts val="640"/>
              </a:spcBef>
              <a:spcAft>
                <a:spcPts val="0"/>
              </a:spcAft>
              <a:buClr>
                <a:schemeClr val="dk1"/>
              </a:buClr>
              <a:buSzPts val="3200"/>
              <a:buChar char="–"/>
            </a:pPr>
            <a:r>
              <a:rPr lang="en-US"/>
              <a:t>Inverse of the opportunity cost of the other</a:t>
            </a:r>
            <a:endParaRPr/>
          </a:p>
          <a:p>
            <a:pPr indent="-342900" lvl="0" marL="342900" rtl="0" algn="l">
              <a:spcBef>
                <a:spcPts val="680"/>
              </a:spcBef>
              <a:spcAft>
                <a:spcPts val="0"/>
              </a:spcAft>
              <a:buClr>
                <a:srgbClr val="005696"/>
              </a:buClr>
              <a:buSzPts val="3400"/>
              <a:buFont typeface="Arial"/>
              <a:buChar char="•"/>
            </a:pPr>
            <a:r>
              <a:rPr lang="en-US">
                <a:solidFill>
                  <a:srgbClr val="005696"/>
                </a:solidFill>
              </a:rPr>
              <a:t>Gains from specialization and trade</a:t>
            </a:r>
            <a:endParaRPr/>
          </a:p>
          <a:p>
            <a:pPr indent="-285750" lvl="1" marL="742950" rtl="0" algn="l">
              <a:spcBef>
                <a:spcPts val="640"/>
              </a:spcBef>
              <a:spcAft>
                <a:spcPts val="0"/>
              </a:spcAft>
              <a:buClr>
                <a:schemeClr val="dk1"/>
              </a:buClr>
              <a:buSzPts val="3200"/>
              <a:buChar char="–"/>
            </a:pPr>
            <a:r>
              <a:rPr lang="en-US"/>
              <a:t>Based on comparative advantage</a:t>
            </a:r>
            <a:endParaRPr/>
          </a:p>
          <a:p>
            <a:pPr indent="-285750" lvl="1" marL="742950" rtl="0" algn="l">
              <a:spcBef>
                <a:spcPts val="640"/>
              </a:spcBef>
              <a:spcAft>
                <a:spcPts val="0"/>
              </a:spcAft>
              <a:buClr>
                <a:schemeClr val="dk1"/>
              </a:buClr>
              <a:buSzPts val="3200"/>
              <a:buChar char="–"/>
            </a:pPr>
            <a:r>
              <a:rPr lang="en-US"/>
              <a:t>Total production in economy rises</a:t>
            </a:r>
            <a:endParaRPr/>
          </a:p>
          <a:p>
            <a:pPr indent="-228600" lvl="2" marL="1143000" rtl="0" algn="l">
              <a:spcBef>
                <a:spcPts val="560"/>
              </a:spcBef>
              <a:spcAft>
                <a:spcPts val="0"/>
              </a:spcAft>
              <a:buClr>
                <a:schemeClr val="dk1"/>
              </a:buClr>
              <a:buSzPts val="2520"/>
              <a:buFont typeface="Arial"/>
              <a:buChar char="•"/>
            </a:pPr>
            <a:r>
              <a:rPr lang="en-US"/>
              <a:t>Increase in the size of the economic pie</a:t>
            </a:r>
            <a:endParaRPr/>
          </a:p>
          <a:p>
            <a:pPr indent="-228600" lvl="2" marL="1143000" rtl="0" algn="l">
              <a:spcBef>
                <a:spcPts val="560"/>
              </a:spcBef>
              <a:spcAft>
                <a:spcPts val="0"/>
              </a:spcAft>
              <a:buClr>
                <a:schemeClr val="dk1"/>
              </a:buClr>
              <a:buSzPts val="2520"/>
              <a:buFont typeface="Arial"/>
              <a:buChar char="•"/>
            </a:pPr>
            <a:r>
              <a:rPr lang="en-US"/>
              <a:t>Everyone is better off</a:t>
            </a:r>
            <a:endParaRPr/>
          </a:p>
        </p:txBody>
      </p:sp>
      <p:sp>
        <p:nvSpPr>
          <p:cNvPr id="286" name="Google Shape;286;p15"/>
          <p:cNvSpPr txBox="1"/>
          <p:nvPr>
            <p:ph idx="11" type="ftr"/>
          </p:nvPr>
        </p:nvSpPr>
        <p:spPr>
          <a:xfrm>
            <a:off x="0" y="6359857"/>
            <a:ext cx="8605838" cy="49814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a:p>
        </p:txBody>
      </p:sp>
      <p:sp>
        <p:nvSpPr>
          <p:cNvPr id="287" name="Google Shape;287;p15"/>
          <p:cNvSpPr txBox="1"/>
          <p:nvPr>
            <p:ph idx="12" type="sldNum"/>
          </p:nvPr>
        </p:nvSpPr>
        <p:spPr>
          <a:xfrm>
            <a:off x="8763000" y="6423025"/>
            <a:ext cx="376238" cy="37941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2060"/>
              </a:buClr>
              <a:buSzPts val="1200"/>
              <a:buFont typeface="Arial"/>
              <a:buNone/>
            </a:pPr>
            <a:fld id="{00000000-1234-1234-1234-123412341234}" type="slidenum">
              <a:rPr b="0" i="0" lang="en-US" sz="1200" u="none" cap="none" strike="noStrike">
                <a:solidFill>
                  <a:srgbClr val="002060"/>
                </a:solidFill>
                <a:latin typeface="Arial"/>
                <a:ea typeface="Arial"/>
                <a:cs typeface="Arial"/>
                <a:sym typeface="Arial"/>
              </a:rPr>
              <a:t>‹#›</a:t>
            </a:fld>
            <a:endParaRPr b="0" i="0" sz="1200" u="none" cap="none" strike="noStrike">
              <a:solidFill>
                <a:srgbClr val="00206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6"/>
          <p:cNvSpPr txBox="1"/>
          <p:nvPr>
            <p:ph type="title"/>
          </p:nvPr>
        </p:nvSpPr>
        <p:spPr>
          <a:xfrm>
            <a:off x="1340068" y="100939"/>
            <a:ext cx="7803931" cy="860961"/>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Comparative Advantage, Part 7</a:t>
            </a:r>
            <a:endParaRPr/>
          </a:p>
        </p:txBody>
      </p:sp>
      <p:sp>
        <p:nvSpPr>
          <p:cNvPr id="293" name="Google Shape;293;p16"/>
          <p:cNvSpPr txBox="1"/>
          <p:nvPr>
            <p:ph idx="1" type="body"/>
          </p:nvPr>
        </p:nvSpPr>
        <p:spPr>
          <a:xfrm>
            <a:off x="277813" y="1025525"/>
            <a:ext cx="8588375" cy="51466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5EA4"/>
              </a:buClr>
              <a:buSzPts val="3400"/>
              <a:buFont typeface="Arial"/>
              <a:buChar char="•"/>
            </a:pPr>
            <a:r>
              <a:rPr lang="en-US"/>
              <a:t>Trade can benefit everyone in society</a:t>
            </a:r>
            <a:endParaRPr/>
          </a:p>
          <a:p>
            <a:pPr indent="-285750" lvl="1" marL="742950" rtl="0" algn="l">
              <a:spcBef>
                <a:spcPts val="640"/>
              </a:spcBef>
              <a:spcAft>
                <a:spcPts val="0"/>
              </a:spcAft>
              <a:buClr>
                <a:schemeClr val="dk1"/>
              </a:buClr>
              <a:buSzPts val="3200"/>
              <a:buChar char="–"/>
            </a:pPr>
            <a:r>
              <a:rPr lang="en-US"/>
              <a:t>Allows people to specialize in activities in which they have a comparative advantage </a:t>
            </a:r>
            <a:endParaRPr/>
          </a:p>
          <a:p>
            <a:pPr indent="-342900" lvl="0" marL="342900" rtl="0" algn="l">
              <a:spcBef>
                <a:spcPts val="680"/>
              </a:spcBef>
              <a:spcAft>
                <a:spcPts val="0"/>
              </a:spcAft>
              <a:buClr>
                <a:srgbClr val="005EA4"/>
              </a:buClr>
              <a:buSzPts val="3400"/>
              <a:buFont typeface="Arial"/>
              <a:buChar char="•"/>
            </a:pPr>
            <a:r>
              <a:rPr lang="en-US"/>
              <a:t>The price of trade</a:t>
            </a:r>
            <a:endParaRPr/>
          </a:p>
          <a:p>
            <a:pPr indent="-285750" lvl="1" marL="742950" rtl="0" algn="l">
              <a:spcBef>
                <a:spcPts val="640"/>
              </a:spcBef>
              <a:spcAft>
                <a:spcPts val="0"/>
              </a:spcAft>
              <a:buClr>
                <a:schemeClr val="dk1"/>
              </a:buClr>
              <a:buSzPts val="3200"/>
              <a:buChar char="–"/>
            </a:pPr>
            <a:r>
              <a:rPr lang="en-US"/>
              <a:t>Must lie between the two opportunity costs</a:t>
            </a:r>
            <a:endParaRPr/>
          </a:p>
          <a:p>
            <a:pPr indent="-342900" lvl="0" marL="342900" rtl="0" algn="l">
              <a:spcBef>
                <a:spcPts val="680"/>
              </a:spcBef>
              <a:spcAft>
                <a:spcPts val="0"/>
              </a:spcAft>
              <a:buClr>
                <a:srgbClr val="005EA4"/>
              </a:buClr>
              <a:buSzPts val="3400"/>
              <a:buFont typeface="Arial"/>
              <a:buChar char="•"/>
            </a:pPr>
            <a:r>
              <a:rPr lang="en-US"/>
              <a:t>The principle of comparative advantage explains:</a:t>
            </a:r>
            <a:endParaRPr/>
          </a:p>
          <a:p>
            <a:pPr indent="-285750" lvl="1" marL="742950" rtl="0" algn="l">
              <a:spcBef>
                <a:spcPts val="640"/>
              </a:spcBef>
              <a:spcAft>
                <a:spcPts val="0"/>
              </a:spcAft>
              <a:buClr>
                <a:schemeClr val="dk1"/>
              </a:buClr>
              <a:buSzPts val="3200"/>
              <a:buChar char="–"/>
            </a:pPr>
            <a:r>
              <a:rPr lang="en-US"/>
              <a:t>Interdependence</a:t>
            </a:r>
            <a:endParaRPr/>
          </a:p>
          <a:p>
            <a:pPr indent="-285750" lvl="1" marL="742950" rtl="0" algn="l">
              <a:spcBef>
                <a:spcPts val="640"/>
              </a:spcBef>
              <a:spcAft>
                <a:spcPts val="0"/>
              </a:spcAft>
              <a:buClr>
                <a:schemeClr val="dk1"/>
              </a:buClr>
              <a:buSzPts val="3200"/>
              <a:buChar char="–"/>
            </a:pPr>
            <a:r>
              <a:rPr lang="en-US"/>
              <a:t>Gains from trade</a:t>
            </a:r>
            <a:endParaRPr/>
          </a:p>
        </p:txBody>
      </p:sp>
      <p:sp>
        <p:nvSpPr>
          <p:cNvPr id="294" name="Google Shape;294;p16"/>
          <p:cNvSpPr txBox="1"/>
          <p:nvPr>
            <p:ph idx="11" type="ftr"/>
          </p:nvPr>
        </p:nvSpPr>
        <p:spPr>
          <a:xfrm>
            <a:off x="0" y="6359857"/>
            <a:ext cx="8605838" cy="49814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a:p>
        </p:txBody>
      </p:sp>
      <p:sp>
        <p:nvSpPr>
          <p:cNvPr id="295" name="Google Shape;295;p16"/>
          <p:cNvSpPr txBox="1"/>
          <p:nvPr>
            <p:ph idx="12" type="sldNum"/>
          </p:nvPr>
        </p:nvSpPr>
        <p:spPr>
          <a:xfrm>
            <a:off x="8763000" y="6423025"/>
            <a:ext cx="376238" cy="37941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2060"/>
              </a:buClr>
              <a:buSzPts val="1200"/>
              <a:buFont typeface="Arial"/>
              <a:buNone/>
            </a:pPr>
            <a:fld id="{00000000-1234-1234-1234-123412341234}" type="slidenum">
              <a:rPr b="0" i="0" lang="en-US" sz="1200" u="none" cap="none" strike="noStrike">
                <a:solidFill>
                  <a:srgbClr val="002060"/>
                </a:solidFill>
                <a:latin typeface="Arial"/>
                <a:ea typeface="Arial"/>
                <a:cs typeface="Arial"/>
                <a:sym typeface="Arial"/>
              </a:rPr>
              <a:t>‹#›</a:t>
            </a:fld>
            <a:endParaRPr b="0" i="0" sz="1200" u="none" cap="none" strike="noStrike">
              <a:solidFill>
                <a:srgbClr val="00206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40068" y="100939"/>
            <a:ext cx="7803931" cy="86096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sz="3400"/>
              <a:t>Applications of Comparative Advantage</a:t>
            </a:r>
            <a:endParaRPr/>
          </a:p>
        </p:txBody>
      </p:sp>
      <p:sp>
        <p:nvSpPr>
          <p:cNvPr id="301" name="Google Shape;301;p17"/>
          <p:cNvSpPr txBox="1"/>
          <p:nvPr>
            <p:ph idx="1" type="body"/>
          </p:nvPr>
        </p:nvSpPr>
        <p:spPr>
          <a:xfrm>
            <a:off x="277813" y="1025525"/>
            <a:ext cx="5356225" cy="51466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5EA4"/>
              </a:buClr>
              <a:buSzPts val="3200"/>
              <a:buFont typeface="Arial"/>
              <a:buNone/>
            </a:pPr>
            <a:r>
              <a:rPr lang="en-US" sz="3200"/>
              <a:t>Should Serena Williams Mow Her Own Lawn?</a:t>
            </a:r>
            <a:endParaRPr/>
          </a:p>
          <a:p>
            <a:pPr indent="-342900" lvl="0" marL="342900" rtl="0" algn="l">
              <a:spcBef>
                <a:spcPts val="640"/>
              </a:spcBef>
              <a:spcAft>
                <a:spcPts val="0"/>
              </a:spcAft>
              <a:buClr>
                <a:srgbClr val="005EA4"/>
              </a:buClr>
              <a:buSzPts val="3200"/>
              <a:buFont typeface="Arial"/>
              <a:buChar char="•"/>
            </a:pPr>
            <a:r>
              <a:rPr lang="en-US" sz="3200"/>
              <a:t>Serena, in 2 hours</a:t>
            </a:r>
            <a:endParaRPr/>
          </a:p>
          <a:p>
            <a:pPr indent="-285750" lvl="1" marL="742950" rtl="0" algn="l">
              <a:spcBef>
                <a:spcPts val="560"/>
              </a:spcBef>
              <a:spcAft>
                <a:spcPts val="0"/>
              </a:spcAft>
              <a:buClr>
                <a:schemeClr val="dk1"/>
              </a:buClr>
              <a:buSzPts val="2800"/>
              <a:buFont typeface="Arial"/>
              <a:buChar char="–"/>
            </a:pPr>
            <a:r>
              <a:rPr lang="en-US" sz="2800"/>
              <a:t>Mow her lawn, or</a:t>
            </a:r>
            <a:endParaRPr/>
          </a:p>
          <a:p>
            <a:pPr indent="-285750" lvl="1" marL="742950" rtl="0" algn="l">
              <a:spcBef>
                <a:spcPts val="560"/>
              </a:spcBef>
              <a:spcAft>
                <a:spcPts val="0"/>
              </a:spcAft>
              <a:buClr>
                <a:schemeClr val="dk1"/>
              </a:buClr>
              <a:buSzPts val="2800"/>
              <a:buFont typeface="Arial"/>
              <a:buChar char="–"/>
            </a:pPr>
            <a:r>
              <a:rPr lang="en-US" sz="2800"/>
              <a:t>Film a TV commercial, earn $30,000</a:t>
            </a:r>
            <a:endParaRPr/>
          </a:p>
          <a:p>
            <a:pPr indent="-342900" lvl="0" marL="342900" rtl="0" algn="l">
              <a:spcBef>
                <a:spcPts val="640"/>
              </a:spcBef>
              <a:spcAft>
                <a:spcPts val="0"/>
              </a:spcAft>
              <a:buClr>
                <a:srgbClr val="005EA4"/>
              </a:buClr>
              <a:buSzPts val="3200"/>
              <a:buFont typeface="Arial"/>
              <a:buChar char="•"/>
            </a:pPr>
            <a:r>
              <a:rPr lang="en-US" sz="3200"/>
              <a:t>Forest Gump, in 4 hours</a:t>
            </a:r>
            <a:endParaRPr/>
          </a:p>
          <a:p>
            <a:pPr indent="-285750" lvl="1" marL="742950" rtl="0" algn="l">
              <a:spcBef>
                <a:spcPts val="560"/>
              </a:spcBef>
              <a:spcAft>
                <a:spcPts val="0"/>
              </a:spcAft>
              <a:buClr>
                <a:schemeClr val="dk1"/>
              </a:buClr>
              <a:buSzPts val="2800"/>
              <a:buFont typeface="Arial"/>
              <a:buChar char="–"/>
            </a:pPr>
            <a:r>
              <a:rPr lang="en-US" sz="2800"/>
              <a:t>Mow Serena’s lawn</a:t>
            </a:r>
            <a:endParaRPr/>
          </a:p>
          <a:p>
            <a:pPr indent="-285750" lvl="1" marL="742950" rtl="0" algn="l">
              <a:spcBef>
                <a:spcPts val="560"/>
              </a:spcBef>
              <a:spcAft>
                <a:spcPts val="0"/>
              </a:spcAft>
              <a:buClr>
                <a:schemeClr val="dk1"/>
              </a:buClr>
              <a:buSzPts val="2800"/>
              <a:buFont typeface="Arial"/>
              <a:buChar char="–"/>
            </a:pPr>
            <a:r>
              <a:rPr lang="en-US" sz="2800"/>
              <a:t>Work at McDonald’s, earn $50</a:t>
            </a:r>
            <a:endParaRPr/>
          </a:p>
        </p:txBody>
      </p:sp>
      <p:pic>
        <p:nvPicPr>
          <p:cNvPr descr="A tennis player kneels on the ground with her left leg up and her right leg touching the ground. She holds a tennis racquet with her right hand and points it down so that it touches the ground." id="302" name="Google Shape;302;p17"/>
          <p:cNvPicPr preferRelativeResize="0"/>
          <p:nvPr/>
        </p:nvPicPr>
        <p:blipFill rotWithShape="1">
          <a:blip r:embed="rId3">
            <a:alphaModFix/>
          </a:blip>
          <a:srcRect b="0" l="0" r="0" t="0"/>
          <a:stretch/>
        </p:blipFill>
        <p:spPr>
          <a:xfrm>
            <a:off x="5882280" y="1796685"/>
            <a:ext cx="3106939" cy="3124200"/>
          </a:xfrm>
          <a:prstGeom prst="rect">
            <a:avLst/>
          </a:prstGeom>
          <a:noFill/>
          <a:ln>
            <a:noFill/>
          </a:ln>
        </p:spPr>
      </p:pic>
      <p:sp>
        <p:nvSpPr>
          <p:cNvPr id="303" name="Google Shape;303;p17"/>
          <p:cNvSpPr txBox="1"/>
          <p:nvPr>
            <p:ph idx="2" type="body"/>
          </p:nvPr>
        </p:nvSpPr>
        <p:spPr>
          <a:xfrm>
            <a:off x="6400801" y="5257800"/>
            <a:ext cx="2286000" cy="76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161645"/>
              </a:buClr>
              <a:buSzPts val="2000"/>
              <a:buFont typeface="Cambria"/>
              <a:buNone/>
            </a:pPr>
            <a:r>
              <a:rPr lang="en-US"/>
              <a:t>“They did a nice job with this grass.”</a:t>
            </a:r>
            <a:endParaRPr/>
          </a:p>
        </p:txBody>
      </p:sp>
      <p:sp>
        <p:nvSpPr>
          <p:cNvPr id="304" name="Google Shape;304;p17"/>
          <p:cNvSpPr txBox="1"/>
          <p:nvPr>
            <p:ph idx="11" type="ftr"/>
          </p:nvPr>
        </p:nvSpPr>
        <p:spPr>
          <a:xfrm>
            <a:off x="0" y="6359857"/>
            <a:ext cx="8605838" cy="49814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a:p>
        </p:txBody>
      </p:sp>
      <p:sp>
        <p:nvSpPr>
          <p:cNvPr id="305" name="Google Shape;305;p17"/>
          <p:cNvSpPr txBox="1"/>
          <p:nvPr>
            <p:ph idx="12" type="sldNum"/>
          </p:nvPr>
        </p:nvSpPr>
        <p:spPr>
          <a:xfrm>
            <a:off x="8686801" y="6423025"/>
            <a:ext cx="452437" cy="37941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2060"/>
              </a:buClr>
              <a:buSzPts val="1200"/>
              <a:buFont typeface="Arial"/>
              <a:buNone/>
            </a:pPr>
            <a:fld id="{00000000-1234-1234-1234-123412341234}" type="slidenum">
              <a:rPr b="0" i="0" lang="en-US" sz="1200" u="none" cap="none" strike="noStrike">
                <a:solidFill>
                  <a:srgbClr val="002060"/>
                </a:solidFill>
                <a:latin typeface="Arial"/>
                <a:ea typeface="Arial"/>
                <a:cs typeface="Arial"/>
                <a:sym typeface="Arial"/>
              </a:rPr>
              <a:t>‹#›</a:t>
            </a:fld>
            <a:endParaRPr b="0" i="0" sz="1200" u="none" cap="none" strike="noStrike">
              <a:solidFill>
                <a:srgbClr val="00206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600200" y="100939"/>
            <a:ext cx="7543799" cy="86096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sz="2800"/>
              <a:t>Applications of Comparative Advantage, Part 1</a:t>
            </a:r>
            <a:endParaRPr/>
          </a:p>
        </p:txBody>
      </p:sp>
      <p:sp>
        <p:nvSpPr>
          <p:cNvPr id="311" name="Google Shape;311;p18"/>
          <p:cNvSpPr txBox="1"/>
          <p:nvPr>
            <p:ph idx="1" type="body"/>
          </p:nvPr>
        </p:nvSpPr>
        <p:spPr>
          <a:xfrm>
            <a:off x="277813" y="1025525"/>
            <a:ext cx="8588375" cy="43846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5EA4"/>
              </a:buClr>
              <a:buSzPts val="3400"/>
              <a:buFont typeface="Arial"/>
              <a:buNone/>
            </a:pPr>
            <a:r>
              <a:rPr lang="en-US"/>
              <a:t>Should the U.S. trade with other countries?</a:t>
            </a:r>
            <a:endParaRPr/>
          </a:p>
          <a:p>
            <a:pPr indent="-342900" lvl="0" marL="342900" rtl="0" algn="l">
              <a:spcBef>
                <a:spcPts val="680"/>
              </a:spcBef>
              <a:spcAft>
                <a:spcPts val="0"/>
              </a:spcAft>
              <a:buClr>
                <a:srgbClr val="005EA4"/>
              </a:buClr>
              <a:buSzPts val="3400"/>
              <a:buFont typeface="Arial"/>
              <a:buChar char="•"/>
            </a:pPr>
            <a:r>
              <a:rPr lang="en-US"/>
              <a:t>Imports </a:t>
            </a:r>
            <a:endParaRPr/>
          </a:p>
          <a:p>
            <a:pPr indent="-285750" lvl="1" marL="742950" rtl="0" algn="l">
              <a:spcBef>
                <a:spcPts val="640"/>
              </a:spcBef>
              <a:spcAft>
                <a:spcPts val="0"/>
              </a:spcAft>
              <a:buClr>
                <a:schemeClr val="dk1"/>
              </a:buClr>
              <a:buSzPts val="3200"/>
              <a:buFont typeface="Arial"/>
              <a:buChar char="–"/>
            </a:pPr>
            <a:r>
              <a:rPr lang="en-US"/>
              <a:t>Goods produced abroad and sold domestically</a:t>
            </a:r>
            <a:endParaRPr/>
          </a:p>
          <a:p>
            <a:pPr indent="-342900" lvl="0" marL="342900" rtl="0" algn="l">
              <a:spcBef>
                <a:spcPts val="680"/>
              </a:spcBef>
              <a:spcAft>
                <a:spcPts val="0"/>
              </a:spcAft>
              <a:buClr>
                <a:srgbClr val="005EA4"/>
              </a:buClr>
              <a:buSzPts val="3400"/>
              <a:buFont typeface="Arial"/>
              <a:buChar char="•"/>
            </a:pPr>
            <a:r>
              <a:rPr lang="en-US"/>
              <a:t>Exports </a:t>
            </a:r>
            <a:endParaRPr/>
          </a:p>
          <a:p>
            <a:pPr indent="-285750" lvl="1" marL="742950" rtl="0" algn="l">
              <a:spcBef>
                <a:spcPts val="640"/>
              </a:spcBef>
              <a:spcAft>
                <a:spcPts val="0"/>
              </a:spcAft>
              <a:buClr>
                <a:schemeClr val="dk1"/>
              </a:buClr>
              <a:buSzPts val="3200"/>
              <a:buFont typeface="Arial"/>
              <a:buChar char="–"/>
            </a:pPr>
            <a:r>
              <a:rPr lang="en-US"/>
              <a:t>Goods produced domestically and sold abroad</a:t>
            </a:r>
            <a:endParaRPr/>
          </a:p>
        </p:txBody>
      </p:sp>
      <p:sp>
        <p:nvSpPr>
          <p:cNvPr id="312" name="Google Shape;312;p18"/>
          <p:cNvSpPr txBox="1"/>
          <p:nvPr>
            <p:ph idx="11" type="ftr"/>
          </p:nvPr>
        </p:nvSpPr>
        <p:spPr>
          <a:xfrm>
            <a:off x="0" y="6359857"/>
            <a:ext cx="8605838" cy="49814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a:p>
        </p:txBody>
      </p:sp>
      <p:sp>
        <p:nvSpPr>
          <p:cNvPr id="313" name="Google Shape;313;p18"/>
          <p:cNvSpPr txBox="1"/>
          <p:nvPr>
            <p:ph idx="12" type="sldNum"/>
          </p:nvPr>
        </p:nvSpPr>
        <p:spPr>
          <a:xfrm>
            <a:off x="8763000" y="6423025"/>
            <a:ext cx="376238" cy="37941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2060"/>
              </a:buClr>
              <a:buSzPts val="1200"/>
              <a:buFont typeface="Arial"/>
              <a:buNone/>
            </a:pPr>
            <a:fld id="{00000000-1234-1234-1234-123412341234}" type="slidenum">
              <a:rPr b="0" i="0" lang="en-US" sz="1200" u="none" cap="none" strike="noStrike">
                <a:solidFill>
                  <a:srgbClr val="002060"/>
                </a:solidFill>
                <a:latin typeface="Arial"/>
                <a:ea typeface="Arial"/>
                <a:cs typeface="Arial"/>
                <a:sym typeface="Arial"/>
              </a:rPr>
              <a:t>‹#›</a:t>
            </a:fld>
            <a:endParaRPr b="0" i="0" sz="1200" u="none" cap="none" strike="noStrike">
              <a:solidFill>
                <a:srgbClr val="00206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1676400" y="100939"/>
            <a:ext cx="7467599" cy="86096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sz="2800"/>
              <a:t>Applications of Comparative Advantage, Part 2</a:t>
            </a:r>
            <a:endParaRPr/>
          </a:p>
        </p:txBody>
      </p:sp>
      <p:sp>
        <p:nvSpPr>
          <p:cNvPr id="319" name="Google Shape;319;p19"/>
          <p:cNvSpPr txBox="1"/>
          <p:nvPr>
            <p:ph idx="1" type="body"/>
          </p:nvPr>
        </p:nvSpPr>
        <p:spPr>
          <a:xfrm>
            <a:off x="277813" y="1025525"/>
            <a:ext cx="8588375" cy="50704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5EA4"/>
              </a:buClr>
              <a:buSzPts val="3400"/>
              <a:buFont typeface="Arial"/>
              <a:buNone/>
            </a:pPr>
            <a:r>
              <a:rPr lang="en-US"/>
              <a:t>Should the U.S. trade with other countries?</a:t>
            </a:r>
            <a:endParaRPr/>
          </a:p>
          <a:p>
            <a:pPr indent="-342900" lvl="0" marL="342900" rtl="0" algn="l">
              <a:spcBef>
                <a:spcPts val="680"/>
              </a:spcBef>
              <a:spcAft>
                <a:spcPts val="0"/>
              </a:spcAft>
              <a:buClr>
                <a:srgbClr val="005EA4"/>
              </a:buClr>
              <a:buSzPts val="3400"/>
              <a:buFont typeface="Arial"/>
              <a:buChar char="•"/>
            </a:pPr>
            <a:r>
              <a:rPr lang="en-US"/>
              <a:t>U.S and Japan</a:t>
            </a:r>
            <a:endParaRPr/>
          </a:p>
          <a:p>
            <a:pPr indent="-285750" lvl="1" marL="742950" rtl="0" algn="l">
              <a:spcBef>
                <a:spcPts val="640"/>
              </a:spcBef>
              <a:spcAft>
                <a:spcPts val="0"/>
              </a:spcAft>
              <a:buClr>
                <a:schemeClr val="dk1"/>
              </a:buClr>
              <a:buSzPts val="3200"/>
              <a:buFont typeface="Arial"/>
              <a:buChar char="–"/>
            </a:pPr>
            <a:r>
              <a:rPr lang="en-US"/>
              <a:t>Each produces food and cars</a:t>
            </a:r>
            <a:endParaRPr/>
          </a:p>
          <a:p>
            <a:pPr indent="-285750" lvl="1" marL="742950" rtl="0" algn="l">
              <a:spcBef>
                <a:spcPts val="640"/>
              </a:spcBef>
              <a:spcAft>
                <a:spcPts val="0"/>
              </a:spcAft>
              <a:buClr>
                <a:schemeClr val="dk1"/>
              </a:buClr>
              <a:buSzPts val="3200"/>
              <a:buFont typeface="Arial"/>
              <a:buChar char="–"/>
            </a:pPr>
            <a:r>
              <a:rPr lang="en-US"/>
              <a:t>One American worker, in one month, can produce</a:t>
            </a:r>
            <a:endParaRPr/>
          </a:p>
          <a:p>
            <a:pPr indent="-228600" lvl="2" marL="1143000" rtl="0" algn="l">
              <a:spcBef>
                <a:spcPts val="560"/>
              </a:spcBef>
              <a:spcAft>
                <a:spcPts val="0"/>
              </a:spcAft>
              <a:buClr>
                <a:schemeClr val="dk1"/>
              </a:buClr>
              <a:buSzPts val="2520"/>
              <a:buFont typeface="Arial"/>
              <a:buChar char="•"/>
            </a:pPr>
            <a:r>
              <a:rPr lang="en-US"/>
              <a:t>One car or 2 tons of food</a:t>
            </a:r>
            <a:endParaRPr/>
          </a:p>
          <a:p>
            <a:pPr indent="-285750" lvl="1" marL="742950" rtl="0" algn="l">
              <a:spcBef>
                <a:spcPts val="640"/>
              </a:spcBef>
              <a:spcAft>
                <a:spcPts val="0"/>
              </a:spcAft>
              <a:buClr>
                <a:schemeClr val="dk1"/>
              </a:buClr>
              <a:buSzPts val="3200"/>
              <a:buFont typeface="Arial"/>
              <a:buChar char="–"/>
            </a:pPr>
            <a:r>
              <a:rPr lang="en-US"/>
              <a:t>One Japanese worker, in one month, can produce </a:t>
            </a:r>
            <a:endParaRPr/>
          </a:p>
          <a:p>
            <a:pPr indent="-228600" lvl="2" marL="1143000" rtl="0" algn="l">
              <a:spcBef>
                <a:spcPts val="560"/>
              </a:spcBef>
              <a:spcAft>
                <a:spcPts val="0"/>
              </a:spcAft>
              <a:buClr>
                <a:schemeClr val="dk1"/>
              </a:buClr>
              <a:buSzPts val="2520"/>
              <a:buFont typeface="Arial"/>
              <a:buChar char="•"/>
            </a:pPr>
            <a:r>
              <a:rPr lang="en-US"/>
              <a:t>One car or 1 ton of food</a:t>
            </a:r>
            <a:endParaRPr/>
          </a:p>
        </p:txBody>
      </p:sp>
      <p:sp>
        <p:nvSpPr>
          <p:cNvPr id="320" name="Google Shape;320;p19"/>
          <p:cNvSpPr txBox="1"/>
          <p:nvPr>
            <p:ph idx="11" type="ftr"/>
          </p:nvPr>
        </p:nvSpPr>
        <p:spPr>
          <a:xfrm>
            <a:off x="0" y="6359857"/>
            <a:ext cx="8605838" cy="49814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a:p>
        </p:txBody>
      </p:sp>
      <p:sp>
        <p:nvSpPr>
          <p:cNvPr id="321" name="Google Shape;321;p19"/>
          <p:cNvSpPr txBox="1"/>
          <p:nvPr>
            <p:ph idx="12" type="sldNum"/>
          </p:nvPr>
        </p:nvSpPr>
        <p:spPr>
          <a:xfrm>
            <a:off x="8763000" y="6423025"/>
            <a:ext cx="376238" cy="37941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2060"/>
              </a:buClr>
              <a:buSzPts val="1200"/>
              <a:buFont typeface="Arial"/>
              <a:buNone/>
            </a:pPr>
            <a:fld id="{00000000-1234-1234-1234-123412341234}" type="slidenum">
              <a:rPr b="0" i="0" lang="en-US" sz="1200" u="none" cap="none" strike="noStrike">
                <a:solidFill>
                  <a:srgbClr val="002060"/>
                </a:solidFill>
                <a:latin typeface="Arial"/>
                <a:ea typeface="Arial"/>
                <a:cs typeface="Arial"/>
                <a:sym typeface="Arial"/>
              </a:rPr>
              <a:t>‹#›</a:t>
            </a:fld>
            <a:endParaRPr b="0" i="0" sz="1200" u="none" cap="none" strike="noStrike">
              <a:solidFill>
                <a:srgbClr val="00206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
          <p:cNvSpPr txBox="1"/>
          <p:nvPr>
            <p:ph type="title"/>
          </p:nvPr>
        </p:nvSpPr>
        <p:spPr>
          <a:xfrm>
            <a:off x="1340068" y="100939"/>
            <a:ext cx="7803931" cy="860961"/>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3800"/>
              <a:t>A Parable for the Modern Economy</a:t>
            </a:r>
            <a:endParaRPr/>
          </a:p>
        </p:txBody>
      </p:sp>
      <p:sp>
        <p:nvSpPr>
          <p:cNvPr id="172" name="Google Shape;172;p2"/>
          <p:cNvSpPr txBox="1"/>
          <p:nvPr>
            <p:ph idx="1" type="body"/>
          </p:nvPr>
        </p:nvSpPr>
        <p:spPr>
          <a:xfrm>
            <a:off x="277813" y="1025525"/>
            <a:ext cx="8588375" cy="48418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5EA4"/>
              </a:buClr>
              <a:buSzPts val="3400"/>
              <a:buFont typeface="Arial"/>
              <a:buChar char="•"/>
            </a:pPr>
            <a:r>
              <a:rPr lang="en-US"/>
              <a:t>Only two goods</a:t>
            </a:r>
            <a:endParaRPr/>
          </a:p>
          <a:p>
            <a:pPr indent="-285750" lvl="1" marL="742950" rtl="0" algn="l">
              <a:spcBef>
                <a:spcPts val="640"/>
              </a:spcBef>
              <a:spcAft>
                <a:spcPts val="0"/>
              </a:spcAft>
              <a:buClr>
                <a:schemeClr val="dk1"/>
              </a:buClr>
              <a:buSzPts val="3200"/>
              <a:buChar char="–"/>
            </a:pPr>
            <a:r>
              <a:rPr lang="en-US"/>
              <a:t>Meat</a:t>
            </a:r>
            <a:endParaRPr/>
          </a:p>
          <a:p>
            <a:pPr indent="-285750" lvl="1" marL="742950" rtl="0" algn="l">
              <a:spcBef>
                <a:spcPts val="640"/>
              </a:spcBef>
              <a:spcAft>
                <a:spcPts val="0"/>
              </a:spcAft>
              <a:buClr>
                <a:schemeClr val="dk1"/>
              </a:buClr>
              <a:buSzPts val="3200"/>
              <a:buChar char="–"/>
            </a:pPr>
            <a:r>
              <a:rPr lang="en-US"/>
              <a:t>Potatoes</a:t>
            </a:r>
            <a:endParaRPr/>
          </a:p>
          <a:p>
            <a:pPr indent="-342900" lvl="0" marL="342900" rtl="0" algn="l">
              <a:spcBef>
                <a:spcPts val="680"/>
              </a:spcBef>
              <a:spcAft>
                <a:spcPts val="0"/>
              </a:spcAft>
              <a:buClr>
                <a:srgbClr val="005EA4"/>
              </a:buClr>
              <a:buSzPts val="3400"/>
              <a:buFont typeface="Arial"/>
              <a:buChar char="•"/>
            </a:pPr>
            <a:r>
              <a:rPr lang="en-US"/>
              <a:t>Only two people</a:t>
            </a:r>
            <a:endParaRPr/>
          </a:p>
          <a:p>
            <a:pPr indent="-285750" lvl="1" marL="742950" rtl="0" algn="l">
              <a:spcBef>
                <a:spcPts val="640"/>
              </a:spcBef>
              <a:spcAft>
                <a:spcPts val="0"/>
              </a:spcAft>
              <a:buClr>
                <a:schemeClr val="dk1"/>
              </a:buClr>
              <a:buSzPts val="3200"/>
              <a:buChar char="–"/>
            </a:pPr>
            <a:r>
              <a:rPr lang="en-US"/>
              <a:t>A cattle rancher named Ruby </a:t>
            </a:r>
            <a:endParaRPr/>
          </a:p>
          <a:p>
            <a:pPr indent="-285750" lvl="1" marL="742950" rtl="0" algn="l">
              <a:spcBef>
                <a:spcPts val="640"/>
              </a:spcBef>
              <a:spcAft>
                <a:spcPts val="0"/>
              </a:spcAft>
              <a:buClr>
                <a:schemeClr val="dk1"/>
              </a:buClr>
              <a:buSzPts val="3200"/>
              <a:buChar char="–"/>
            </a:pPr>
            <a:r>
              <a:rPr lang="en-US"/>
              <a:t>A potato farmer named Frank</a:t>
            </a:r>
            <a:endParaRPr/>
          </a:p>
          <a:p>
            <a:pPr indent="-285750" lvl="1" marL="742950" rtl="0" algn="l">
              <a:spcBef>
                <a:spcPts val="640"/>
              </a:spcBef>
              <a:spcAft>
                <a:spcPts val="0"/>
              </a:spcAft>
              <a:buClr>
                <a:schemeClr val="dk1"/>
              </a:buClr>
              <a:buSzPts val="3200"/>
              <a:buChar char="–"/>
            </a:pPr>
            <a:r>
              <a:rPr lang="en-US"/>
              <a:t>Both would like to eat both meat and potatoes</a:t>
            </a:r>
            <a:endParaRPr/>
          </a:p>
        </p:txBody>
      </p:sp>
      <p:sp>
        <p:nvSpPr>
          <p:cNvPr id="173" name="Google Shape;173;p2"/>
          <p:cNvSpPr txBox="1"/>
          <p:nvPr>
            <p:ph idx="11" type="ftr"/>
          </p:nvPr>
        </p:nvSpPr>
        <p:spPr>
          <a:xfrm>
            <a:off x="0" y="6359857"/>
            <a:ext cx="8534400" cy="49814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a:p>
        </p:txBody>
      </p:sp>
      <p:sp>
        <p:nvSpPr>
          <p:cNvPr id="174" name="Google Shape;174;p2"/>
          <p:cNvSpPr txBox="1"/>
          <p:nvPr>
            <p:ph idx="12" type="sldNum"/>
          </p:nvPr>
        </p:nvSpPr>
        <p:spPr>
          <a:xfrm>
            <a:off x="8763000" y="6423025"/>
            <a:ext cx="376238" cy="37941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2060"/>
              </a:buClr>
              <a:buSzPts val="1200"/>
              <a:buFont typeface="Arial"/>
              <a:buNone/>
            </a:pPr>
            <a:fld id="{00000000-1234-1234-1234-123412341234}" type="slidenum">
              <a:rPr b="0" i="0" lang="en-US" sz="1200" u="none" cap="none" strike="noStrike">
                <a:solidFill>
                  <a:srgbClr val="002060"/>
                </a:solidFill>
                <a:latin typeface="Arial"/>
                <a:ea typeface="Arial"/>
                <a:cs typeface="Arial"/>
                <a:sym typeface="Arial"/>
              </a:rPr>
              <a:t>‹#›</a:t>
            </a:fld>
            <a:endParaRPr b="0" i="0" sz="1200" u="none" cap="none" strike="noStrike">
              <a:solidFill>
                <a:srgbClr val="00206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0"/>
          <p:cNvSpPr txBox="1"/>
          <p:nvPr>
            <p:ph type="title"/>
          </p:nvPr>
        </p:nvSpPr>
        <p:spPr>
          <a:xfrm>
            <a:off x="1340068" y="100939"/>
            <a:ext cx="7803931" cy="86096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sz="2800"/>
              <a:t>Applications of Comparative Advantage, Part 3</a:t>
            </a:r>
            <a:endParaRPr/>
          </a:p>
        </p:txBody>
      </p:sp>
      <p:sp>
        <p:nvSpPr>
          <p:cNvPr id="327" name="Google Shape;327;p20"/>
          <p:cNvSpPr txBox="1"/>
          <p:nvPr>
            <p:ph idx="1" type="body"/>
          </p:nvPr>
        </p:nvSpPr>
        <p:spPr>
          <a:xfrm>
            <a:off x="277813" y="1025525"/>
            <a:ext cx="8588375" cy="51466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5EA4"/>
              </a:buClr>
              <a:buSzPts val="3400"/>
              <a:buFont typeface="Arial"/>
              <a:buChar char="•"/>
            </a:pPr>
            <a:r>
              <a:rPr lang="en-US"/>
              <a:t>Principle of comparative advantage</a:t>
            </a:r>
            <a:endParaRPr/>
          </a:p>
          <a:p>
            <a:pPr indent="-285750" lvl="1" marL="742950" rtl="0" algn="l">
              <a:spcBef>
                <a:spcPts val="640"/>
              </a:spcBef>
              <a:spcAft>
                <a:spcPts val="0"/>
              </a:spcAft>
              <a:buClr>
                <a:schemeClr val="dk1"/>
              </a:buClr>
              <a:buSzPts val="3200"/>
              <a:buChar char="–"/>
            </a:pPr>
            <a:r>
              <a:rPr lang="en-US"/>
              <a:t>Each good should be produced by the country with the smaller opportunity cost of producing that good</a:t>
            </a:r>
            <a:endParaRPr/>
          </a:p>
          <a:p>
            <a:pPr indent="-342900" lvl="0" marL="342900" rtl="0" algn="l">
              <a:spcBef>
                <a:spcPts val="680"/>
              </a:spcBef>
              <a:spcAft>
                <a:spcPts val="0"/>
              </a:spcAft>
              <a:buClr>
                <a:srgbClr val="005EA4"/>
              </a:buClr>
              <a:buSzPts val="3400"/>
              <a:buFont typeface="Arial"/>
              <a:buChar char="•"/>
            </a:pPr>
            <a:r>
              <a:rPr lang="en-US"/>
              <a:t>Opportunity cost of a car </a:t>
            </a:r>
            <a:endParaRPr/>
          </a:p>
          <a:p>
            <a:pPr indent="-285750" lvl="1" marL="742950" rtl="0" algn="l">
              <a:spcBef>
                <a:spcPts val="640"/>
              </a:spcBef>
              <a:spcAft>
                <a:spcPts val="0"/>
              </a:spcAft>
              <a:buClr>
                <a:schemeClr val="dk1"/>
              </a:buClr>
              <a:buSzPts val="3200"/>
              <a:buChar char="–"/>
            </a:pPr>
            <a:r>
              <a:rPr lang="en-US"/>
              <a:t>Is 2 tons of food in the United States</a:t>
            </a:r>
            <a:endParaRPr/>
          </a:p>
          <a:p>
            <a:pPr indent="-285750" lvl="1" marL="742950" rtl="0" algn="l">
              <a:spcBef>
                <a:spcPts val="640"/>
              </a:spcBef>
              <a:spcAft>
                <a:spcPts val="0"/>
              </a:spcAft>
              <a:buClr>
                <a:schemeClr val="dk1"/>
              </a:buClr>
              <a:buSzPts val="3200"/>
              <a:buChar char="–"/>
            </a:pPr>
            <a:r>
              <a:rPr lang="en-US"/>
              <a:t>But only 1 ton of food in Japan</a:t>
            </a:r>
            <a:endParaRPr/>
          </a:p>
          <a:p>
            <a:pPr indent="-342900" lvl="0" marL="342900" rtl="0" algn="l">
              <a:spcBef>
                <a:spcPts val="680"/>
              </a:spcBef>
              <a:spcAft>
                <a:spcPts val="0"/>
              </a:spcAft>
              <a:buClr>
                <a:srgbClr val="005EA4"/>
              </a:buClr>
              <a:buSzPts val="3400"/>
              <a:buFont typeface="Arial"/>
              <a:buChar char="•"/>
            </a:pPr>
            <a:r>
              <a:rPr lang="en-US"/>
              <a:t>Japan has a comparative advantage in producing cars</a:t>
            </a:r>
            <a:endParaRPr/>
          </a:p>
        </p:txBody>
      </p:sp>
      <p:sp>
        <p:nvSpPr>
          <p:cNvPr id="328" name="Google Shape;328;p20"/>
          <p:cNvSpPr txBox="1"/>
          <p:nvPr>
            <p:ph idx="11" type="ftr"/>
          </p:nvPr>
        </p:nvSpPr>
        <p:spPr>
          <a:xfrm>
            <a:off x="0" y="6359857"/>
            <a:ext cx="8605838" cy="49814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a:p>
        </p:txBody>
      </p:sp>
      <p:sp>
        <p:nvSpPr>
          <p:cNvPr id="329" name="Google Shape;329;p20"/>
          <p:cNvSpPr txBox="1"/>
          <p:nvPr>
            <p:ph idx="12" type="sldNum"/>
          </p:nvPr>
        </p:nvSpPr>
        <p:spPr>
          <a:xfrm>
            <a:off x="8763000" y="6423025"/>
            <a:ext cx="376238" cy="37941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2060"/>
              </a:buClr>
              <a:buSzPts val="1200"/>
              <a:buFont typeface="Arial"/>
              <a:buNone/>
            </a:pPr>
            <a:fld id="{00000000-1234-1234-1234-123412341234}" type="slidenum">
              <a:rPr b="0" i="0" lang="en-US" sz="1200" u="none" cap="none" strike="noStrike">
                <a:solidFill>
                  <a:srgbClr val="002060"/>
                </a:solidFill>
                <a:latin typeface="Arial"/>
                <a:ea typeface="Arial"/>
                <a:cs typeface="Arial"/>
                <a:sym typeface="Arial"/>
              </a:rPr>
              <a:t>‹#›</a:t>
            </a:fld>
            <a:endParaRPr b="0" i="0" sz="1200" u="none" cap="none" strike="noStrike">
              <a:solidFill>
                <a:srgbClr val="00206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1"/>
          <p:cNvSpPr txBox="1"/>
          <p:nvPr>
            <p:ph type="title"/>
          </p:nvPr>
        </p:nvSpPr>
        <p:spPr>
          <a:xfrm>
            <a:off x="1340068" y="100939"/>
            <a:ext cx="7803931" cy="86096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sz="2800"/>
              <a:t>Applications of Comparative Advantage, Part 4</a:t>
            </a:r>
            <a:endParaRPr/>
          </a:p>
        </p:txBody>
      </p:sp>
      <p:sp>
        <p:nvSpPr>
          <p:cNvPr id="335" name="Google Shape;335;p21"/>
          <p:cNvSpPr txBox="1"/>
          <p:nvPr>
            <p:ph idx="1" type="body"/>
          </p:nvPr>
        </p:nvSpPr>
        <p:spPr>
          <a:xfrm>
            <a:off x="46832" y="1143000"/>
            <a:ext cx="8866187" cy="44608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5EA4"/>
              </a:buClr>
              <a:buSzPts val="3400"/>
              <a:buFont typeface="Arial"/>
              <a:buChar char="•"/>
            </a:pPr>
            <a:r>
              <a:rPr lang="en-US"/>
              <a:t>Opportunity cost of a ton of food </a:t>
            </a:r>
            <a:endParaRPr/>
          </a:p>
          <a:p>
            <a:pPr indent="-285750" lvl="1" marL="742950" rtl="0" algn="l">
              <a:spcBef>
                <a:spcPts val="640"/>
              </a:spcBef>
              <a:spcAft>
                <a:spcPts val="0"/>
              </a:spcAft>
              <a:buClr>
                <a:schemeClr val="dk1"/>
              </a:buClr>
              <a:buSzPts val="3200"/>
              <a:buChar char="–"/>
            </a:pPr>
            <a:r>
              <a:rPr lang="en-US"/>
              <a:t>Is 1 car in Japan </a:t>
            </a:r>
            <a:endParaRPr/>
          </a:p>
          <a:p>
            <a:pPr indent="-285750" lvl="1" marL="742950" rtl="0" algn="l">
              <a:spcBef>
                <a:spcPts val="640"/>
              </a:spcBef>
              <a:spcAft>
                <a:spcPts val="0"/>
              </a:spcAft>
              <a:buClr>
                <a:schemeClr val="dk1"/>
              </a:buClr>
              <a:buSzPts val="3200"/>
              <a:buChar char="–"/>
            </a:pPr>
            <a:r>
              <a:rPr lang="en-US"/>
              <a:t>But only ½ car in the United States</a:t>
            </a:r>
            <a:endParaRPr/>
          </a:p>
          <a:p>
            <a:pPr indent="-342900" lvl="0" marL="342900" rtl="0" algn="l">
              <a:spcBef>
                <a:spcPts val="680"/>
              </a:spcBef>
              <a:spcAft>
                <a:spcPts val="0"/>
              </a:spcAft>
              <a:buClr>
                <a:srgbClr val="005EA4"/>
              </a:buClr>
              <a:buSzPts val="3400"/>
              <a:buFont typeface="Arial"/>
              <a:buChar char="•"/>
            </a:pPr>
            <a:r>
              <a:rPr lang="en-US"/>
              <a:t>The United States has a comparative advantage in producing food</a:t>
            </a:r>
            <a:endParaRPr/>
          </a:p>
          <a:p>
            <a:pPr indent="-342900" lvl="0" marL="342900" rtl="0" algn="l">
              <a:spcBef>
                <a:spcPts val="680"/>
              </a:spcBef>
              <a:spcAft>
                <a:spcPts val="0"/>
              </a:spcAft>
              <a:buClr>
                <a:srgbClr val="005EA4"/>
              </a:buClr>
              <a:buSzPts val="3400"/>
              <a:buFont typeface="Arial"/>
              <a:buChar char="•"/>
            </a:pPr>
            <a:r>
              <a:rPr lang="en-US"/>
              <a:t>Specialization and trade</a:t>
            </a:r>
            <a:endParaRPr/>
          </a:p>
          <a:p>
            <a:pPr indent="-285750" lvl="1" marL="742950" rtl="0" algn="l">
              <a:spcBef>
                <a:spcPts val="640"/>
              </a:spcBef>
              <a:spcAft>
                <a:spcPts val="0"/>
              </a:spcAft>
              <a:buClr>
                <a:schemeClr val="dk1"/>
              </a:buClr>
              <a:buSzPts val="3200"/>
              <a:buChar char="–"/>
            </a:pPr>
            <a:r>
              <a:rPr lang="en-US"/>
              <a:t>All countries have more food and more cars </a:t>
            </a:r>
            <a:endParaRPr/>
          </a:p>
        </p:txBody>
      </p:sp>
      <p:sp>
        <p:nvSpPr>
          <p:cNvPr id="336" name="Google Shape;336;p21"/>
          <p:cNvSpPr txBox="1"/>
          <p:nvPr>
            <p:ph idx="11" type="ftr"/>
          </p:nvPr>
        </p:nvSpPr>
        <p:spPr>
          <a:xfrm>
            <a:off x="0" y="6359857"/>
            <a:ext cx="8605838" cy="49814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a:p>
        </p:txBody>
      </p:sp>
      <p:sp>
        <p:nvSpPr>
          <p:cNvPr id="337" name="Google Shape;337;p21"/>
          <p:cNvSpPr txBox="1"/>
          <p:nvPr>
            <p:ph idx="12" type="sldNum"/>
          </p:nvPr>
        </p:nvSpPr>
        <p:spPr>
          <a:xfrm>
            <a:off x="8763000" y="6423025"/>
            <a:ext cx="376238" cy="37941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2060"/>
              </a:buClr>
              <a:buSzPts val="1200"/>
              <a:buFont typeface="Arial"/>
              <a:buNone/>
            </a:pPr>
            <a:fld id="{00000000-1234-1234-1234-123412341234}" type="slidenum">
              <a:rPr b="0" i="0" lang="en-US" sz="1200" u="none" cap="none" strike="noStrike">
                <a:solidFill>
                  <a:srgbClr val="002060"/>
                </a:solidFill>
                <a:latin typeface="Arial"/>
                <a:ea typeface="Arial"/>
                <a:cs typeface="Arial"/>
                <a:sym typeface="Arial"/>
              </a:rPr>
              <a:t>‹#›</a:t>
            </a:fld>
            <a:endParaRPr b="0" i="0" sz="1200" u="none" cap="none" strike="noStrike">
              <a:solidFill>
                <a:srgbClr val="00206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2"/>
          <p:cNvSpPr txBox="1"/>
          <p:nvPr>
            <p:ph type="title"/>
          </p:nvPr>
        </p:nvSpPr>
        <p:spPr>
          <a:xfrm>
            <a:off x="506413" y="76200"/>
            <a:ext cx="8450262"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ASK THE EXPERTS, Part 1</a:t>
            </a:r>
            <a:endParaRPr/>
          </a:p>
        </p:txBody>
      </p:sp>
      <p:sp>
        <p:nvSpPr>
          <p:cNvPr id="343" name="Google Shape;343;p22"/>
          <p:cNvSpPr txBox="1"/>
          <p:nvPr>
            <p:ph idx="1" type="body"/>
          </p:nvPr>
        </p:nvSpPr>
        <p:spPr>
          <a:xfrm>
            <a:off x="457200" y="609600"/>
            <a:ext cx="8458200" cy="533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lang="en-US"/>
              <a:t>Trade between China and the United States</a:t>
            </a:r>
            <a:endParaRPr/>
          </a:p>
        </p:txBody>
      </p:sp>
      <p:sp>
        <p:nvSpPr>
          <p:cNvPr id="344" name="Google Shape;344;p22"/>
          <p:cNvSpPr txBox="1"/>
          <p:nvPr>
            <p:ph idx="2" type="body"/>
          </p:nvPr>
        </p:nvSpPr>
        <p:spPr>
          <a:xfrm>
            <a:off x="550863" y="1349375"/>
            <a:ext cx="8077200" cy="1905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161645"/>
              </a:buClr>
              <a:buSzPts val="2800"/>
              <a:buFont typeface="Cambria"/>
              <a:buNone/>
            </a:pPr>
            <a:r>
              <a:rPr lang="en-US" sz="2800"/>
              <a:t>“Trade with China makes most Americans better off because, among other advantages, they can buy goods that are made or assembled more cheaply in China.”</a:t>
            </a:r>
            <a:endParaRPr/>
          </a:p>
        </p:txBody>
      </p:sp>
      <p:pic>
        <p:nvPicPr>
          <p:cNvPr descr="A diagram titled what do economists say? There is a pie chart; the chart says, 100% agree. On the left side of the chart, it says 0% disagree, and on the right side of the chart, it says 0% uncertain." id="345" name="Google Shape;345;p22"/>
          <p:cNvPicPr preferRelativeResize="0"/>
          <p:nvPr/>
        </p:nvPicPr>
        <p:blipFill rotWithShape="1">
          <a:blip r:embed="rId3">
            <a:alphaModFix/>
          </a:blip>
          <a:srcRect b="0" l="0" r="0" t="0"/>
          <a:stretch/>
        </p:blipFill>
        <p:spPr>
          <a:xfrm>
            <a:off x="1947863" y="3400425"/>
            <a:ext cx="5248275" cy="2619375"/>
          </a:xfrm>
          <a:prstGeom prst="rect">
            <a:avLst/>
          </a:prstGeom>
          <a:noFill/>
          <a:ln>
            <a:noFill/>
          </a:ln>
        </p:spPr>
      </p:pic>
      <p:sp>
        <p:nvSpPr>
          <p:cNvPr id="346" name="Google Shape;346;p22"/>
          <p:cNvSpPr txBox="1"/>
          <p:nvPr>
            <p:ph idx="11" type="ftr"/>
          </p:nvPr>
        </p:nvSpPr>
        <p:spPr>
          <a:xfrm>
            <a:off x="0" y="6400801"/>
            <a:ext cx="8643938"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a:solidFill>
                <a:srgbClr val="000000"/>
              </a:solidFill>
            </a:endParaRPr>
          </a:p>
        </p:txBody>
      </p:sp>
      <p:sp>
        <p:nvSpPr>
          <p:cNvPr id="347" name="Google Shape;347;p22"/>
          <p:cNvSpPr txBox="1"/>
          <p:nvPr>
            <p:ph idx="12" type="sldNum"/>
          </p:nvPr>
        </p:nvSpPr>
        <p:spPr>
          <a:xfrm>
            <a:off x="8763000" y="6467475"/>
            <a:ext cx="381000" cy="3905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002060"/>
              </a:buClr>
              <a:buSzPts val="1200"/>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3"/>
          <p:cNvSpPr txBox="1"/>
          <p:nvPr>
            <p:ph type="title"/>
          </p:nvPr>
        </p:nvSpPr>
        <p:spPr>
          <a:xfrm>
            <a:off x="506413" y="1"/>
            <a:ext cx="8450262" cy="4953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ASK THE EXPERTS, Part 2</a:t>
            </a:r>
            <a:endParaRPr/>
          </a:p>
        </p:txBody>
      </p:sp>
      <p:sp>
        <p:nvSpPr>
          <p:cNvPr id="353" name="Google Shape;353;p23"/>
          <p:cNvSpPr txBox="1"/>
          <p:nvPr>
            <p:ph idx="1" type="body"/>
          </p:nvPr>
        </p:nvSpPr>
        <p:spPr>
          <a:xfrm>
            <a:off x="498475" y="609600"/>
            <a:ext cx="8458200" cy="533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lang="en-US"/>
              <a:t>Trade between China and the United States</a:t>
            </a:r>
            <a:endParaRPr/>
          </a:p>
        </p:txBody>
      </p:sp>
      <p:sp>
        <p:nvSpPr>
          <p:cNvPr id="354" name="Google Shape;354;p23"/>
          <p:cNvSpPr txBox="1"/>
          <p:nvPr>
            <p:ph idx="2" type="body"/>
          </p:nvPr>
        </p:nvSpPr>
        <p:spPr>
          <a:xfrm>
            <a:off x="533400" y="1295400"/>
            <a:ext cx="8077200" cy="220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161645"/>
              </a:buClr>
              <a:buSzPts val="3200"/>
              <a:buFont typeface="Cambria"/>
              <a:buNone/>
            </a:pPr>
            <a:r>
              <a:rPr lang="en-US"/>
              <a:t>“Some Americans who work in the production of competing goods, such as clothing and furniture, are made worse off by trade with China.”</a:t>
            </a:r>
            <a:endParaRPr/>
          </a:p>
        </p:txBody>
      </p:sp>
      <p:pic>
        <p:nvPicPr>
          <p:cNvPr descr="A diagram titled what do economists say? There is a pie chart; the chart says, 96% agree and 4% uncertain. On the left side of the chart, it says 0% disagree." id="355" name="Google Shape;355;p23"/>
          <p:cNvPicPr preferRelativeResize="0"/>
          <p:nvPr/>
        </p:nvPicPr>
        <p:blipFill rotWithShape="1">
          <a:blip r:embed="rId3">
            <a:alphaModFix/>
          </a:blip>
          <a:srcRect b="0" l="0" r="0" t="0"/>
          <a:stretch/>
        </p:blipFill>
        <p:spPr>
          <a:xfrm>
            <a:off x="2177614" y="3581400"/>
            <a:ext cx="4788771" cy="2438400"/>
          </a:xfrm>
          <a:prstGeom prst="rect">
            <a:avLst/>
          </a:prstGeom>
          <a:noFill/>
          <a:ln>
            <a:noFill/>
          </a:ln>
        </p:spPr>
      </p:pic>
      <p:sp>
        <p:nvSpPr>
          <p:cNvPr id="356" name="Google Shape;356;p23"/>
          <p:cNvSpPr txBox="1"/>
          <p:nvPr>
            <p:ph idx="11" type="ftr"/>
          </p:nvPr>
        </p:nvSpPr>
        <p:spPr>
          <a:xfrm>
            <a:off x="0" y="6400801"/>
            <a:ext cx="8643938"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a:solidFill>
                <a:srgbClr val="000000"/>
              </a:solidFill>
            </a:endParaRPr>
          </a:p>
        </p:txBody>
      </p:sp>
      <p:sp>
        <p:nvSpPr>
          <p:cNvPr id="357" name="Google Shape;357;p23"/>
          <p:cNvSpPr txBox="1"/>
          <p:nvPr>
            <p:ph idx="12" type="sldNum"/>
          </p:nvPr>
        </p:nvSpPr>
        <p:spPr>
          <a:xfrm>
            <a:off x="8763000" y="6467475"/>
            <a:ext cx="381000" cy="3905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002060"/>
              </a:buClr>
              <a:buSzPts val="1200"/>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
          <p:cNvSpPr txBox="1"/>
          <p:nvPr>
            <p:ph type="title"/>
          </p:nvPr>
        </p:nvSpPr>
        <p:spPr>
          <a:xfrm>
            <a:off x="1524000" y="100939"/>
            <a:ext cx="7619999" cy="860961"/>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2800"/>
              <a:t>A Parable for the Modern Economy, Part 1</a:t>
            </a:r>
            <a:endParaRPr/>
          </a:p>
        </p:txBody>
      </p:sp>
      <p:sp>
        <p:nvSpPr>
          <p:cNvPr id="180" name="Google Shape;180;p3"/>
          <p:cNvSpPr txBox="1"/>
          <p:nvPr>
            <p:ph idx="1" type="body"/>
          </p:nvPr>
        </p:nvSpPr>
        <p:spPr>
          <a:xfrm>
            <a:off x="277813" y="1025525"/>
            <a:ext cx="8588375" cy="50704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5EA4"/>
              </a:buClr>
              <a:buSzPts val="3400"/>
              <a:buFont typeface="Arial"/>
              <a:buChar char="•"/>
            </a:pPr>
            <a:r>
              <a:rPr lang="en-US"/>
              <a:t>If Ruby produces only meat and Frank produces only potatoes</a:t>
            </a:r>
            <a:endParaRPr/>
          </a:p>
          <a:p>
            <a:pPr indent="-285750" lvl="1" marL="742950" rtl="0" algn="l">
              <a:spcBef>
                <a:spcPts val="640"/>
              </a:spcBef>
              <a:spcAft>
                <a:spcPts val="0"/>
              </a:spcAft>
              <a:buClr>
                <a:schemeClr val="dk1"/>
              </a:buClr>
              <a:buSzPts val="3200"/>
              <a:buChar char="–"/>
            </a:pPr>
            <a:r>
              <a:rPr lang="en-US"/>
              <a:t>Both gain from trade</a:t>
            </a:r>
            <a:endParaRPr/>
          </a:p>
          <a:p>
            <a:pPr indent="-342900" lvl="0" marL="342900" rtl="0" algn="l">
              <a:spcBef>
                <a:spcPts val="680"/>
              </a:spcBef>
              <a:spcAft>
                <a:spcPts val="0"/>
              </a:spcAft>
              <a:buClr>
                <a:srgbClr val="005EA4"/>
              </a:buClr>
              <a:buSzPts val="3400"/>
              <a:buFont typeface="Arial"/>
              <a:buChar char="•"/>
            </a:pPr>
            <a:r>
              <a:rPr lang="en-US"/>
              <a:t>If both Ruby and Frank produce both meat and potatoes</a:t>
            </a:r>
            <a:endParaRPr/>
          </a:p>
          <a:p>
            <a:pPr indent="-285750" lvl="1" marL="742950" rtl="0" algn="l">
              <a:spcBef>
                <a:spcPts val="640"/>
              </a:spcBef>
              <a:spcAft>
                <a:spcPts val="0"/>
              </a:spcAft>
              <a:buClr>
                <a:schemeClr val="dk1"/>
              </a:buClr>
              <a:buSzPts val="3200"/>
              <a:buChar char="–"/>
            </a:pPr>
            <a:r>
              <a:rPr lang="en-US"/>
              <a:t>Both gain from specialization and trade</a:t>
            </a:r>
            <a:endParaRPr/>
          </a:p>
          <a:p>
            <a:pPr indent="-342900" lvl="0" marL="342900" rtl="0" algn="l">
              <a:spcBef>
                <a:spcPts val="680"/>
              </a:spcBef>
              <a:spcAft>
                <a:spcPts val="0"/>
              </a:spcAft>
              <a:buClr>
                <a:srgbClr val="005EA4"/>
              </a:buClr>
              <a:buSzPts val="3400"/>
              <a:buFont typeface="Arial"/>
              <a:buChar char="•"/>
            </a:pPr>
            <a:r>
              <a:rPr lang="en-US"/>
              <a:t>Production possibilities frontier </a:t>
            </a:r>
            <a:endParaRPr/>
          </a:p>
          <a:p>
            <a:pPr indent="-285750" lvl="1" marL="742950" rtl="0" algn="l">
              <a:spcBef>
                <a:spcPts val="640"/>
              </a:spcBef>
              <a:spcAft>
                <a:spcPts val="0"/>
              </a:spcAft>
              <a:buClr>
                <a:schemeClr val="dk1"/>
              </a:buClr>
              <a:buSzPts val="3200"/>
              <a:buChar char="–"/>
            </a:pPr>
            <a:r>
              <a:rPr lang="en-US"/>
              <a:t>Various mixes of output that an economy can produce</a:t>
            </a:r>
            <a:endParaRPr/>
          </a:p>
        </p:txBody>
      </p:sp>
      <p:sp>
        <p:nvSpPr>
          <p:cNvPr id="181" name="Google Shape;181;p3"/>
          <p:cNvSpPr txBox="1"/>
          <p:nvPr>
            <p:ph idx="11" type="ftr"/>
          </p:nvPr>
        </p:nvSpPr>
        <p:spPr>
          <a:xfrm>
            <a:off x="0" y="6359857"/>
            <a:ext cx="8605838" cy="49814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a:p>
        </p:txBody>
      </p:sp>
      <p:sp>
        <p:nvSpPr>
          <p:cNvPr id="182" name="Google Shape;182;p3"/>
          <p:cNvSpPr txBox="1"/>
          <p:nvPr>
            <p:ph idx="12" type="sldNum"/>
          </p:nvPr>
        </p:nvSpPr>
        <p:spPr>
          <a:xfrm>
            <a:off x="8763000" y="6400800"/>
            <a:ext cx="376238" cy="37941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2060"/>
              </a:buClr>
              <a:buSzPts val="1200"/>
              <a:buFont typeface="Arial"/>
              <a:buNone/>
            </a:pPr>
            <a:fld id="{00000000-1234-1234-1234-123412341234}" type="slidenum">
              <a:rPr b="0" i="0" lang="en-US" sz="1200" u="none" cap="none" strike="noStrike">
                <a:solidFill>
                  <a:srgbClr val="002060"/>
                </a:solidFill>
                <a:latin typeface="Arial"/>
                <a:ea typeface="Arial"/>
                <a:cs typeface="Arial"/>
                <a:sym typeface="Arial"/>
              </a:rPr>
              <a:t>‹#›</a:t>
            </a:fld>
            <a:endParaRPr b="0" i="0" sz="1200" u="none" cap="none" strike="noStrike">
              <a:solidFill>
                <a:srgbClr val="00206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4"/>
          <p:cNvSpPr txBox="1"/>
          <p:nvPr>
            <p:ph type="title"/>
          </p:nvPr>
        </p:nvSpPr>
        <p:spPr>
          <a:xfrm>
            <a:off x="209550" y="0"/>
            <a:ext cx="8770938" cy="444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Figure 1	</a:t>
            </a:r>
            <a:r>
              <a:rPr lang="en-US" sz="2800"/>
              <a:t>The Production Possibilities Frontier (a)</a:t>
            </a:r>
            <a:endParaRPr/>
          </a:p>
        </p:txBody>
      </p:sp>
      <p:graphicFrame>
        <p:nvGraphicFramePr>
          <p:cNvPr descr="A table of production opportunities. There are five columns and three rows. The column headers are empty cell, minutes needed to make 1 ounce of meat, minutes needed to make 1 ounce of potatoes, amount of meat produced in 8 hours, and amount of potatoes produced in 8 hours. The row headers are Frank the farmer and Ruby the rancher." id="188" name="Google Shape;188;p4"/>
          <p:cNvGraphicFramePr/>
          <p:nvPr/>
        </p:nvGraphicFramePr>
        <p:xfrm>
          <a:off x="645317" y="1219200"/>
          <a:ext cx="3000000" cy="3000000"/>
        </p:xfrm>
        <a:graphic>
          <a:graphicData uri="http://schemas.openxmlformats.org/drawingml/2006/table">
            <a:tbl>
              <a:tblPr bandRow="1" firstRow="1">
                <a:noFill/>
                <a:tableStyleId>{BCA40DCE-D1E1-44EF-91B6-A137D1807425}</a:tableStyleId>
              </a:tblPr>
              <a:tblGrid>
                <a:gridCol w="1570675"/>
                <a:gridCol w="1570675"/>
                <a:gridCol w="1570675"/>
                <a:gridCol w="1570675"/>
                <a:gridCol w="1570675"/>
              </a:tblGrid>
              <a:tr h="370850">
                <a:tc>
                  <a:txBody>
                    <a:bodyPr/>
                    <a:lstStyle/>
                    <a:p>
                      <a:pPr indent="0" lvl="0" marL="0" marR="0" rtl="0" algn="l">
                        <a:spcBef>
                          <a:spcPts val="0"/>
                        </a:spcBef>
                        <a:spcAft>
                          <a:spcPts val="0"/>
                        </a:spcAft>
                        <a:buNone/>
                      </a:pPr>
                      <a:r>
                        <a:rPr lang="en-US" sz="1400" u="none" cap="none" strike="noStrike">
                          <a:solidFill>
                            <a:srgbClr val="E2F4FD"/>
                          </a:solidFill>
                        </a:rPr>
                        <a:t>Empty cell</a:t>
                      </a:r>
                      <a:endParaRPr/>
                    </a:p>
                  </a:txBody>
                  <a:tcPr marT="45725" marB="45725" marR="91450" marL="91450"/>
                </a:tc>
                <a:tc>
                  <a:txBody>
                    <a:bodyPr/>
                    <a:lstStyle/>
                    <a:p>
                      <a:pPr indent="0" lvl="0" marL="0" marR="0" rtl="0" algn="l">
                        <a:spcBef>
                          <a:spcPts val="0"/>
                        </a:spcBef>
                        <a:spcAft>
                          <a:spcPts val="0"/>
                        </a:spcAft>
                        <a:buNone/>
                      </a:pPr>
                      <a:r>
                        <a:rPr lang="en-US" sz="1400"/>
                        <a:t>Minutes needed to make 1 ounce of meat</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Arial"/>
                        <a:buNone/>
                      </a:pPr>
                      <a:r>
                        <a:rPr lang="en-US" sz="1400"/>
                        <a:t>Minutes needed to make 1 ounce of potatoes</a:t>
                      </a:r>
                      <a:endParaRPr/>
                    </a:p>
                  </a:txBody>
                  <a:tcPr marT="45725" marB="45725" marR="91450" marL="91450"/>
                </a:tc>
                <a:tc>
                  <a:txBody>
                    <a:bodyPr/>
                    <a:lstStyle/>
                    <a:p>
                      <a:pPr indent="0" lvl="0" marL="0" marR="0" rtl="0" algn="l">
                        <a:spcBef>
                          <a:spcPts val="0"/>
                        </a:spcBef>
                        <a:spcAft>
                          <a:spcPts val="0"/>
                        </a:spcAft>
                        <a:buNone/>
                      </a:pPr>
                      <a:r>
                        <a:rPr lang="en-US" sz="1400"/>
                        <a:t>Amount of meat produced in 8 hours</a:t>
                      </a:r>
                      <a:endParaRPr/>
                    </a:p>
                  </a:txBody>
                  <a:tcPr marT="45725" marB="45725" marR="91450" marL="91450"/>
                </a:tc>
                <a:tc>
                  <a:txBody>
                    <a:bodyPr/>
                    <a:lstStyle/>
                    <a:p>
                      <a:pPr indent="0" lvl="0" marL="0" marR="0" rtl="0" algn="l">
                        <a:spcBef>
                          <a:spcPts val="0"/>
                        </a:spcBef>
                        <a:spcAft>
                          <a:spcPts val="0"/>
                        </a:spcAft>
                        <a:buNone/>
                      </a:pPr>
                      <a:r>
                        <a:rPr lang="en-US" sz="1400"/>
                        <a:t>Amount of potatoes produced in 8 hours</a:t>
                      </a:r>
                      <a:endParaRPr/>
                    </a:p>
                  </a:txBody>
                  <a:tcPr marT="45725" marB="45725" marR="91450" marL="91450"/>
                </a:tc>
              </a:tr>
              <a:tr h="370850">
                <a:tc>
                  <a:txBody>
                    <a:bodyPr/>
                    <a:lstStyle/>
                    <a:p>
                      <a:pPr indent="0" lvl="0" marL="0" marR="0" rtl="0" algn="l">
                        <a:spcBef>
                          <a:spcPts val="0"/>
                        </a:spcBef>
                        <a:spcAft>
                          <a:spcPts val="0"/>
                        </a:spcAft>
                        <a:buNone/>
                      </a:pPr>
                      <a:r>
                        <a:rPr lang="en-US" sz="1400"/>
                        <a:t>Frank the farmer</a:t>
                      </a:r>
                      <a:endParaRPr/>
                    </a:p>
                  </a:txBody>
                  <a:tcPr marT="45725" marB="45725" marR="91450" marL="91450"/>
                </a:tc>
                <a:tc>
                  <a:txBody>
                    <a:bodyPr/>
                    <a:lstStyle/>
                    <a:p>
                      <a:pPr indent="0" lvl="0" marL="0" marR="0" rtl="0" algn="l">
                        <a:spcBef>
                          <a:spcPts val="0"/>
                        </a:spcBef>
                        <a:spcAft>
                          <a:spcPts val="0"/>
                        </a:spcAft>
                        <a:buNone/>
                      </a:pPr>
                      <a:r>
                        <a:rPr lang="en-US" sz="1400"/>
                        <a:t>60 minutes per ounce</a:t>
                      </a:r>
                      <a:endParaRPr/>
                    </a:p>
                  </a:txBody>
                  <a:tcPr marT="45725" marB="45725" marR="91450" marL="91450"/>
                </a:tc>
                <a:tc>
                  <a:txBody>
                    <a:bodyPr/>
                    <a:lstStyle/>
                    <a:p>
                      <a:pPr indent="0" lvl="0" marL="0" marR="0" rtl="0" algn="l">
                        <a:spcBef>
                          <a:spcPts val="0"/>
                        </a:spcBef>
                        <a:spcAft>
                          <a:spcPts val="0"/>
                        </a:spcAft>
                        <a:buNone/>
                      </a:pPr>
                      <a:r>
                        <a:rPr lang="en-US" sz="1400"/>
                        <a:t>15 minutes per ounce</a:t>
                      </a:r>
                      <a:endParaRPr/>
                    </a:p>
                  </a:txBody>
                  <a:tcPr marT="45725" marB="45725" marR="91450" marL="91450"/>
                </a:tc>
                <a:tc>
                  <a:txBody>
                    <a:bodyPr/>
                    <a:lstStyle/>
                    <a:p>
                      <a:pPr indent="0" lvl="0" marL="0" marR="0" rtl="0" algn="l">
                        <a:spcBef>
                          <a:spcPts val="0"/>
                        </a:spcBef>
                        <a:spcAft>
                          <a:spcPts val="0"/>
                        </a:spcAft>
                        <a:buNone/>
                      </a:pPr>
                      <a:r>
                        <a:rPr lang="en-US" sz="1400"/>
                        <a:t>8 ounces</a:t>
                      </a:r>
                      <a:endParaRPr/>
                    </a:p>
                  </a:txBody>
                  <a:tcPr marT="45725" marB="45725" marR="91450" marL="91450"/>
                </a:tc>
                <a:tc>
                  <a:txBody>
                    <a:bodyPr/>
                    <a:lstStyle/>
                    <a:p>
                      <a:pPr indent="0" lvl="0" marL="0" marR="0" rtl="0" algn="l">
                        <a:spcBef>
                          <a:spcPts val="0"/>
                        </a:spcBef>
                        <a:spcAft>
                          <a:spcPts val="0"/>
                        </a:spcAft>
                        <a:buNone/>
                      </a:pPr>
                      <a:r>
                        <a:rPr lang="en-US" sz="1400"/>
                        <a:t>32 ounces</a:t>
                      </a:r>
                      <a:endParaRPr/>
                    </a:p>
                  </a:txBody>
                  <a:tcPr marT="45725" marB="45725" marR="91450" marL="91450"/>
                </a:tc>
              </a:tr>
              <a:tr h="370850">
                <a:tc>
                  <a:txBody>
                    <a:bodyPr/>
                    <a:lstStyle/>
                    <a:p>
                      <a:pPr indent="0" lvl="0" marL="0" marR="0" rtl="0" algn="l">
                        <a:spcBef>
                          <a:spcPts val="0"/>
                        </a:spcBef>
                        <a:spcAft>
                          <a:spcPts val="0"/>
                        </a:spcAft>
                        <a:buNone/>
                      </a:pPr>
                      <a:r>
                        <a:rPr lang="en-US" sz="1400"/>
                        <a:t>Ruby the rancher</a:t>
                      </a:r>
                      <a:endParaRPr/>
                    </a:p>
                  </a:txBody>
                  <a:tcPr marT="45725" marB="45725" marR="91450" marL="91450"/>
                </a:tc>
                <a:tc>
                  <a:txBody>
                    <a:bodyPr/>
                    <a:lstStyle/>
                    <a:p>
                      <a:pPr indent="0" lvl="0" marL="0" marR="0" rtl="0" algn="l">
                        <a:spcBef>
                          <a:spcPts val="0"/>
                        </a:spcBef>
                        <a:spcAft>
                          <a:spcPts val="0"/>
                        </a:spcAft>
                        <a:buNone/>
                      </a:pPr>
                      <a:r>
                        <a:rPr lang="en-US" sz="1400"/>
                        <a:t>20 minutes per ounce</a:t>
                      </a:r>
                      <a:endParaRPr/>
                    </a:p>
                  </a:txBody>
                  <a:tcPr marT="45725" marB="45725" marR="91450" marL="91450"/>
                </a:tc>
                <a:tc>
                  <a:txBody>
                    <a:bodyPr/>
                    <a:lstStyle/>
                    <a:p>
                      <a:pPr indent="0" lvl="0" marL="0" marR="0" rtl="0" algn="l">
                        <a:spcBef>
                          <a:spcPts val="0"/>
                        </a:spcBef>
                        <a:spcAft>
                          <a:spcPts val="0"/>
                        </a:spcAft>
                        <a:buNone/>
                      </a:pPr>
                      <a:r>
                        <a:rPr lang="en-US" sz="1400"/>
                        <a:t>10 minutes per ounce</a:t>
                      </a:r>
                      <a:endParaRPr/>
                    </a:p>
                  </a:txBody>
                  <a:tcPr marT="45725" marB="45725" marR="91450" marL="91450"/>
                </a:tc>
                <a:tc>
                  <a:txBody>
                    <a:bodyPr/>
                    <a:lstStyle/>
                    <a:p>
                      <a:pPr indent="0" lvl="0" marL="0" marR="0" rtl="0" algn="l">
                        <a:spcBef>
                          <a:spcPts val="0"/>
                        </a:spcBef>
                        <a:spcAft>
                          <a:spcPts val="0"/>
                        </a:spcAft>
                        <a:buNone/>
                      </a:pPr>
                      <a:r>
                        <a:rPr lang="en-US" sz="1400"/>
                        <a:t>24 ounces</a:t>
                      </a:r>
                      <a:endParaRPr/>
                    </a:p>
                  </a:txBody>
                  <a:tcPr marT="45725" marB="45725" marR="91450" marL="91450"/>
                </a:tc>
                <a:tc>
                  <a:txBody>
                    <a:bodyPr/>
                    <a:lstStyle/>
                    <a:p>
                      <a:pPr indent="0" lvl="0" marL="0" marR="0" rtl="0" algn="l">
                        <a:spcBef>
                          <a:spcPts val="0"/>
                        </a:spcBef>
                        <a:spcAft>
                          <a:spcPts val="0"/>
                        </a:spcAft>
                        <a:buNone/>
                      </a:pPr>
                      <a:r>
                        <a:rPr lang="en-US" sz="1400"/>
                        <a:t>48 ounces</a:t>
                      </a:r>
                      <a:endParaRPr/>
                    </a:p>
                  </a:txBody>
                  <a:tcPr marT="45725" marB="45725" marR="91450" marL="91450"/>
                </a:tc>
              </a:tr>
            </a:tbl>
          </a:graphicData>
        </a:graphic>
      </p:graphicFrame>
      <p:sp>
        <p:nvSpPr>
          <p:cNvPr id="189" name="Google Shape;189;p4"/>
          <p:cNvSpPr txBox="1"/>
          <p:nvPr>
            <p:ph idx="1" type="body"/>
          </p:nvPr>
        </p:nvSpPr>
        <p:spPr>
          <a:xfrm>
            <a:off x="152400" y="3500437"/>
            <a:ext cx="8648700" cy="774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Panel (a) shows the production opportunities available to Frank the farmer and Ruby the rancher.</a:t>
            </a:r>
            <a:endParaRPr/>
          </a:p>
        </p:txBody>
      </p:sp>
      <p:sp>
        <p:nvSpPr>
          <p:cNvPr id="190" name="Google Shape;190;p4"/>
          <p:cNvSpPr txBox="1"/>
          <p:nvPr>
            <p:ph idx="11" type="ftr"/>
          </p:nvPr>
        </p:nvSpPr>
        <p:spPr>
          <a:xfrm>
            <a:off x="1" y="6341886"/>
            <a:ext cx="8458200" cy="51611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a:p>
        </p:txBody>
      </p:sp>
      <p:sp>
        <p:nvSpPr>
          <p:cNvPr id="191" name="Google Shape;191;p4"/>
          <p:cNvSpPr txBox="1"/>
          <p:nvPr>
            <p:ph idx="12" type="sldNum"/>
          </p:nvPr>
        </p:nvSpPr>
        <p:spPr>
          <a:xfrm>
            <a:off x="8618538" y="6473825"/>
            <a:ext cx="520700" cy="37941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2060"/>
              </a:buClr>
              <a:buSzPts val="1200"/>
              <a:buFont typeface="Arial"/>
              <a:buNone/>
            </a:pPr>
            <a:fld id="{00000000-1234-1234-1234-123412341234}" type="slidenum">
              <a:rPr b="0" i="0" lang="en-US" sz="1200" u="none" cap="none" strike="noStrike">
                <a:solidFill>
                  <a:srgbClr val="002060"/>
                </a:solidFill>
                <a:latin typeface="Arial"/>
                <a:ea typeface="Arial"/>
                <a:cs typeface="Arial"/>
                <a:sym typeface="Arial"/>
              </a:rPr>
              <a:t>‹#›</a:t>
            </a:fld>
            <a:endParaRPr b="0" i="0" sz="1200" u="none" cap="none" strike="noStrike">
              <a:solidFill>
                <a:srgbClr val="00206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5"/>
          <p:cNvSpPr txBox="1"/>
          <p:nvPr>
            <p:ph type="title"/>
          </p:nvPr>
        </p:nvSpPr>
        <p:spPr>
          <a:xfrm>
            <a:off x="209550" y="0"/>
            <a:ext cx="8770938" cy="444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Figure 1	</a:t>
            </a:r>
            <a:r>
              <a:rPr lang="en-US" sz="2800"/>
              <a:t>The Production Possibilities Frontier (b, c)</a:t>
            </a:r>
            <a:endParaRPr/>
          </a:p>
        </p:txBody>
      </p:sp>
      <p:sp>
        <p:nvSpPr>
          <p:cNvPr id="197" name="Google Shape;197;p5"/>
          <p:cNvSpPr txBox="1"/>
          <p:nvPr/>
        </p:nvSpPr>
        <p:spPr>
          <a:xfrm>
            <a:off x="917575" y="850900"/>
            <a:ext cx="2574925" cy="7016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(b) Frank’s production </a:t>
            </a:r>
            <a:endParaRPr/>
          </a:p>
          <a:p>
            <a:pPr indent="0" lvl="0" marL="0" marR="0" rtl="0" algn="l">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possibilities frontier</a:t>
            </a:r>
            <a:endParaRPr/>
          </a:p>
        </p:txBody>
      </p:sp>
      <p:pic>
        <p:nvPicPr>
          <p:cNvPr descr="Graph of Frank’s production possibilities frontier. The horizontal axis is potatoes in ounces from 0 to 32, and the vertical axis is meat in ounces from 0 to 8. There is a diagonal line stretching from top left to bottom right, and it passes through 0 comma 8, 16 comma 4 where point A is located, and 32 comma 0. If there is no trade, Frank chooses the production at point A and consumption." id="198" name="Google Shape;198;p5"/>
          <p:cNvPicPr preferRelativeResize="0"/>
          <p:nvPr/>
        </p:nvPicPr>
        <p:blipFill rotWithShape="1">
          <a:blip r:embed="rId3">
            <a:alphaModFix/>
          </a:blip>
          <a:srcRect b="0" l="0" r="0" t="0"/>
          <a:stretch/>
        </p:blipFill>
        <p:spPr>
          <a:xfrm>
            <a:off x="762000" y="1678597"/>
            <a:ext cx="2972226" cy="2765821"/>
          </a:xfrm>
          <a:prstGeom prst="rect">
            <a:avLst/>
          </a:prstGeom>
          <a:noFill/>
          <a:ln>
            <a:noFill/>
          </a:ln>
        </p:spPr>
      </p:pic>
      <p:sp>
        <p:nvSpPr>
          <p:cNvPr id="199" name="Google Shape;199;p5"/>
          <p:cNvSpPr txBox="1"/>
          <p:nvPr/>
        </p:nvSpPr>
        <p:spPr>
          <a:xfrm>
            <a:off x="5062538" y="850900"/>
            <a:ext cx="242470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 Ruby’s production </a:t>
            </a:r>
            <a:endParaRPr/>
          </a:p>
          <a:p>
            <a:pPr indent="0" lvl="0" marL="0" marR="0" rtl="0" algn="l">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possibilities frontier</a:t>
            </a:r>
            <a:endParaRPr/>
          </a:p>
        </p:txBody>
      </p:sp>
      <p:pic>
        <p:nvPicPr>
          <p:cNvPr descr="Graph of Ruby’s production possibilities frontier. The horizontal axis is potatoes in ounces from 0 to 48, and the vertical axis is meat in ounces from 0 to 24. There is a diagonal line stretching from top left to bottom right, and it passes through 0 comma 24, 24 comma 12 where point B is located, and 48 comma 0. If there is no trade, Ruby chooses the production at point B and consumption." id="200" name="Google Shape;200;p5"/>
          <p:cNvPicPr preferRelativeResize="0"/>
          <p:nvPr/>
        </p:nvPicPr>
        <p:blipFill rotWithShape="1">
          <a:blip r:embed="rId4">
            <a:alphaModFix/>
          </a:blip>
          <a:srcRect b="0" l="0" r="0" t="0"/>
          <a:stretch/>
        </p:blipFill>
        <p:spPr>
          <a:xfrm>
            <a:off x="4724400" y="1752600"/>
            <a:ext cx="3657600" cy="2810196"/>
          </a:xfrm>
          <a:prstGeom prst="rect">
            <a:avLst/>
          </a:prstGeom>
          <a:noFill/>
          <a:ln>
            <a:noFill/>
          </a:ln>
        </p:spPr>
      </p:pic>
      <p:sp>
        <p:nvSpPr>
          <p:cNvPr id="201" name="Google Shape;201;p5"/>
          <p:cNvSpPr txBox="1"/>
          <p:nvPr>
            <p:ph idx="1" type="body"/>
          </p:nvPr>
        </p:nvSpPr>
        <p:spPr>
          <a:xfrm>
            <a:off x="151702" y="4828453"/>
            <a:ext cx="8705850" cy="124777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Panel (b) shows the combinations of meat and potatoes that Frank can produce.</a:t>
            </a:r>
            <a:endParaRPr/>
          </a:p>
          <a:p>
            <a:pPr indent="0" lvl="0" marL="0" rtl="0" algn="l">
              <a:spcBef>
                <a:spcPts val="0"/>
              </a:spcBef>
              <a:spcAft>
                <a:spcPts val="0"/>
              </a:spcAft>
              <a:buNone/>
            </a:pPr>
            <a:r>
              <a:rPr lang="en-US"/>
              <a:t>Panel (c) shows the combinations of meat and potatoes that Ruby can produce. </a:t>
            </a:r>
            <a:endParaRPr/>
          </a:p>
          <a:p>
            <a:pPr indent="0" lvl="0" marL="0" rtl="0" algn="l">
              <a:spcBef>
                <a:spcPts val="0"/>
              </a:spcBef>
              <a:spcAft>
                <a:spcPts val="0"/>
              </a:spcAft>
              <a:buNone/>
            </a:pPr>
            <a:r>
              <a:rPr lang="en-US"/>
              <a:t>Both production possibilities frontiers are derived assuming that Frank and Ruby each work 8 hours per day. If there is no trade, each person’s production possibilities frontier is also his or her consumption possibilities frontier.</a:t>
            </a:r>
            <a:endParaRPr/>
          </a:p>
        </p:txBody>
      </p:sp>
      <p:sp>
        <p:nvSpPr>
          <p:cNvPr id="202" name="Google Shape;202;p5"/>
          <p:cNvSpPr txBox="1"/>
          <p:nvPr>
            <p:ph idx="11" type="ftr"/>
          </p:nvPr>
        </p:nvSpPr>
        <p:spPr>
          <a:xfrm>
            <a:off x="0" y="6341886"/>
            <a:ext cx="8615363" cy="51611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a:p>
        </p:txBody>
      </p:sp>
      <p:sp>
        <p:nvSpPr>
          <p:cNvPr id="203" name="Google Shape;203;p5"/>
          <p:cNvSpPr txBox="1"/>
          <p:nvPr>
            <p:ph idx="12" type="sldNum"/>
          </p:nvPr>
        </p:nvSpPr>
        <p:spPr>
          <a:xfrm>
            <a:off x="8763000" y="6473825"/>
            <a:ext cx="376238" cy="37941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2060"/>
              </a:buClr>
              <a:buSzPts val="1200"/>
              <a:buFont typeface="Arial"/>
              <a:buNone/>
            </a:pPr>
            <a:fld id="{00000000-1234-1234-1234-123412341234}" type="slidenum">
              <a:rPr b="0" i="0" lang="en-US" sz="1200" u="none" cap="none" strike="noStrike">
                <a:solidFill>
                  <a:srgbClr val="002060"/>
                </a:solidFill>
                <a:latin typeface="Arial"/>
                <a:ea typeface="Arial"/>
                <a:cs typeface="Arial"/>
                <a:sym typeface="Arial"/>
              </a:rPr>
              <a:t>‹#›</a:t>
            </a:fld>
            <a:endParaRPr b="0" i="0" sz="1200" u="none" cap="none" strike="noStrike">
              <a:solidFill>
                <a:srgbClr val="00206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6"/>
          <p:cNvSpPr txBox="1"/>
          <p:nvPr>
            <p:ph type="title"/>
          </p:nvPr>
        </p:nvSpPr>
        <p:spPr>
          <a:xfrm>
            <a:off x="1340068" y="100939"/>
            <a:ext cx="7803931" cy="860961"/>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2800"/>
              <a:t>A Parable for the Modern Economy, Part 2</a:t>
            </a:r>
            <a:endParaRPr/>
          </a:p>
        </p:txBody>
      </p:sp>
      <p:sp>
        <p:nvSpPr>
          <p:cNvPr id="209" name="Google Shape;209;p6"/>
          <p:cNvSpPr txBox="1"/>
          <p:nvPr>
            <p:ph idx="1" type="body"/>
          </p:nvPr>
        </p:nvSpPr>
        <p:spPr>
          <a:xfrm>
            <a:off x="277813" y="1025525"/>
            <a:ext cx="8588375" cy="48418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5EA4"/>
              </a:buClr>
              <a:buSzPts val="3400"/>
              <a:buFont typeface="Arial"/>
              <a:buChar char="•"/>
            </a:pPr>
            <a:r>
              <a:rPr lang="en-US"/>
              <a:t>Specialization and trade</a:t>
            </a:r>
            <a:endParaRPr/>
          </a:p>
          <a:p>
            <a:pPr indent="-285750" lvl="1" marL="742950" rtl="0" algn="l">
              <a:spcBef>
                <a:spcPts val="640"/>
              </a:spcBef>
              <a:spcAft>
                <a:spcPts val="0"/>
              </a:spcAft>
              <a:buClr>
                <a:schemeClr val="dk1"/>
              </a:buClr>
              <a:buSzPts val="3200"/>
              <a:buChar char="–"/>
            </a:pPr>
            <a:r>
              <a:rPr lang="en-US"/>
              <a:t>Farmer Frank specializes in growing potatoes</a:t>
            </a:r>
            <a:endParaRPr/>
          </a:p>
          <a:p>
            <a:pPr indent="-228600" lvl="2" marL="1143000" rtl="0" algn="l">
              <a:spcBef>
                <a:spcPts val="560"/>
              </a:spcBef>
              <a:spcAft>
                <a:spcPts val="0"/>
              </a:spcAft>
              <a:buClr>
                <a:schemeClr val="dk1"/>
              </a:buClr>
              <a:buSzPts val="2520"/>
              <a:buFont typeface="Arial"/>
              <a:buChar char="•"/>
            </a:pPr>
            <a:r>
              <a:rPr lang="en-US"/>
              <a:t>More time growing potatoes </a:t>
            </a:r>
            <a:endParaRPr/>
          </a:p>
          <a:p>
            <a:pPr indent="-228600" lvl="2" marL="1143000" rtl="0" algn="l">
              <a:spcBef>
                <a:spcPts val="560"/>
              </a:spcBef>
              <a:spcAft>
                <a:spcPts val="0"/>
              </a:spcAft>
              <a:buClr>
                <a:schemeClr val="dk1"/>
              </a:buClr>
              <a:buSzPts val="2520"/>
              <a:buFont typeface="Arial"/>
              <a:buChar char="•"/>
            </a:pPr>
            <a:r>
              <a:rPr lang="en-US"/>
              <a:t>Less time raising cattle</a:t>
            </a:r>
            <a:endParaRPr/>
          </a:p>
          <a:p>
            <a:pPr indent="-285750" lvl="1" marL="742950" rtl="0" algn="l">
              <a:spcBef>
                <a:spcPts val="640"/>
              </a:spcBef>
              <a:spcAft>
                <a:spcPts val="0"/>
              </a:spcAft>
              <a:buClr>
                <a:schemeClr val="dk1"/>
              </a:buClr>
              <a:buSzPts val="3200"/>
              <a:buChar char="–"/>
            </a:pPr>
            <a:r>
              <a:rPr lang="en-US"/>
              <a:t>Rancher Ruby specializes in raising cattle</a:t>
            </a:r>
            <a:endParaRPr/>
          </a:p>
          <a:p>
            <a:pPr indent="-228600" lvl="2" marL="1143000" rtl="0" algn="l">
              <a:spcBef>
                <a:spcPts val="560"/>
              </a:spcBef>
              <a:spcAft>
                <a:spcPts val="0"/>
              </a:spcAft>
              <a:buClr>
                <a:schemeClr val="dk1"/>
              </a:buClr>
              <a:buSzPts val="2520"/>
              <a:buFont typeface="Arial"/>
              <a:buChar char="•"/>
            </a:pPr>
            <a:r>
              <a:rPr lang="en-US"/>
              <a:t>More time raising cattle </a:t>
            </a:r>
            <a:endParaRPr/>
          </a:p>
          <a:p>
            <a:pPr indent="-228600" lvl="2" marL="1143000" rtl="0" algn="l">
              <a:spcBef>
                <a:spcPts val="560"/>
              </a:spcBef>
              <a:spcAft>
                <a:spcPts val="0"/>
              </a:spcAft>
              <a:buClr>
                <a:schemeClr val="dk1"/>
              </a:buClr>
              <a:buSzPts val="2520"/>
              <a:buFont typeface="Arial"/>
              <a:buChar char="•"/>
            </a:pPr>
            <a:r>
              <a:rPr lang="en-US"/>
              <a:t>Less time growing potatoes </a:t>
            </a:r>
            <a:endParaRPr/>
          </a:p>
          <a:p>
            <a:pPr indent="-285750" lvl="1" marL="742950" rtl="0" algn="l">
              <a:spcBef>
                <a:spcPts val="640"/>
              </a:spcBef>
              <a:spcAft>
                <a:spcPts val="0"/>
              </a:spcAft>
              <a:buClr>
                <a:schemeClr val="dk1"/>
              </a:buClr>
              <a:buSzPts val="3200"/>
              <a:buChar char="–"/>
            </a:pPr>
            <a:r>
              <a:rPr lang="en-US"/>
              <a:t>Trade: 5 oz of meat for 15 oz of potatoes</a:t>
            </a:r>
            <a:endParaRPr/>
          </a:p>
        </p:txBody>
      </p:sp>
      <p:sp>
        <p:nvSpPr>
          <p:cNvPr id="210" name="Google Shape;210;p6"/>
          <p:cNvSpPr txBox="1"/>
          <p:nvPr>
            <p:ph idx="11" type="ftr"/>
          </p:nvPr>
        </p:nvSpPr>
        <p:spPr>
          <a:xfrm>
            <a:off x="0" y="6359857"/>
            <a:ext cx="8605838" cy="49814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a:p>
        </p:txBody>
      </p:sp>
      <p:sp>
        <p:nvSpPr>
          <p:cNvPr id="211" name="Google Shape;211;p6"/>
          <p:cNvSpPr txBox="1"/>
          <p:nvPr>
            <p:ph idx="12" type="sldNum"/>
          </p:nvPr>
        </p:nvSpPr>
        <p:spPr>
          <a:xfrm>
            <a:off x="8763000" y="6423025"/>
            <a:ext cx="376238" cy="37941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2060"/>
              </a:buClr>
              <a:buSzPts val="1200"/>
              <a:buFont typeface="Arial"/>
              <a:buNone/>
            </a:pPr>
            <a:fld id="{00000000-1234-1234-1234-123412341234}" type="slidenum">
              <a:rPr b="0" i="0" lang="en-US" sz="1200" u="none" cap="none" strike="noStrike">
                <a:solidFill>
                  <a:srgbClr val="002060"/>
                </a:solidFill>
                <a:latin typeface="Arial"/>
                <a:ea typeface="Arial"/>
                <a:cs typeface="Arial"/>
                <a:sym typeface="Arial"/>
              </a:rPr>
              <a:t>‹#›</a:t>
            </a:fld>
            <a:endParaRPr b="0" i="0" sz="1200" u="none" cap="none" strike="noStrike">
              <a:solidFill>
                <a:srgbClr val="00206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7"/>
          <p:cNvSpPr txBox="1"/>
          <p:nvPr>
            <p:ph type="title"/>
          </p:nvPr>
        </p:nvSpPr>
        <p:spPr>
          <a:xfrm>
            <a:off x="209550" y="0"/>
            <a:ext cx="8934450" cy="444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000"/>
              <a:t>Figure 2 </a:t>
            </a:r>
            <a:r>
              <a:rPr lang="en-US" sz="2000"/>
              <a:t>How Trade Expands the Set of Consumption Opportunities (a,b)</a:t>
            </a:r>
            <a:endParaRPr/>
          </a:p>
        </p:txBody>
      </p:sp>
      <p:sp>
        <p:nvSpPr>
          <p:cNvPr id="217" name="Google Shape;217;p7"/>
          <p:cNvSpPr txBox="1"/>
          <p:nvPr/>
        </p:nvSpPr>
        <p:spPr>
          <a:xfrm>
            <a:off x="762000" y="701407"/>
            <a:ext cx="2489200" cy="7016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 Frank’s production </a:t>
            </a:r>
            <a:endParaRPr/>
          </a:p>
          <a:p>
            <a:pPr indent="0" lvl="0" marL="0" marR="0" rtl="0" algn="l">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and consumption</a:t>
            </a:r>
            <a:endParaRPr/>
          </a:p>
        </p:txBody>
      </p:sp>
      <p:pic>
        <p:nvPicPr>
          <p:cNvPr descr="Graph of Frank’s production and consumption. The horizontal axis is potatoes in ounces from 0 to 32, and the vertical axis is meat in ounces from 0 to 8. There is a diagonal line stretching from top left to bottom right, and it passes through 0 comma 8, 16 comma 4 where point A is located, and 32 comma 0. There is point A asterisk on the graph at 17 comma 5. Point A is Frank’s production and consumption without trade, point A asterisk is Frank’s consumption with trade, and point 32 comma 0 is Frank’s production with trade." id="218" name="Google Shape;218;p7"/>
          <p:cNvPicPr preferRelativeResize="0"/>
          <p:nvPr/>
        </p:nvPicPr>
        <p:blipFill rotWithShape="1">
          <a:blip r:embed="rId3">
            <a:alphaModFix/>
          </a:blip>
          <a:srcRect b="0" l="0" r="0" t="0"/>
          <a:stretch/>
        </p:blipFill>
        <p:spPr>
          <a:xfrm>
            <a:off x="533400" y="1524000"/>
            <a:ext cx="3069431" cy="3055155"/>
          </a:xfrm>
          <a:prstGeom prst="rect">
            <a:avLst/>
          </a:prstGeom>
          <a:noFill/>
          <a:ln>
            <a:noFill/>
          </a:ln>
        </p:spPr>
      </p:pic>
      <p:sp>
        <p:nvSpPr>
          <p:cNvPr id="219" name="Google Shape;219;p7"/>
          <p:cNvSpPr txBox="1"/>
          <p:nvPr/>
        </p:nvSpPr>
        <p:spPr>
          <a:xfrm>
            <a:off x="4862513" y="649069"/>
            <a:ext cx="243752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(b) Ruby’s production </a:t>
            </a:r>
            <a:endParaRPr/>
          </a:p>
          <a:p>
            <a:pPr indent="0" lvl="0" marL="0" marR="0" rtl="0" algn="l">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and consumption</a:t>
            </a:r>
            <a:endParaRPr/>
          </a:p>
        </p:txBody>
      </p:sp>
      <p:pic>
        <p:nvPicPr>
          <p:cNvPr descr="Graph of Ruby’s production and consumption. The horizontal axis is potatoes in ounces from 0 to 48, and the vertical axis is meat in ounces from 0 to 24. There is a diagonal line stretching from top left to bottom right, and it passes through 0 comma 24, 12 comma 18, 24 comma 12 where point B is located, and 48 comma 0. There is point B asterisk on the graph at 27 comma 13. Point A is Ruby’s production and consumption without trade, point 12 comma 18 is Ruby’s production with trade, and point B asterisk is Ruby’s consumption with trade." id="220" name="Google Shape;220;p7"/>
          <p:cNvPicPr preferRelativeResize="0"/>
          <p:nvPr/>
        </p:nvPicPr>
        <p:blipFill rotWithShape="1">
          <a:blip r:embed="rId4">
            <a:alphaModFix/>
          </a:blip>
          <a:srcRect b="0" l="0" r="0" t="0"/>
          <a:stretch/>
        </p:blipFill>
        <p:spPr>
          <a:xfrm>
            <a:off x="4286345" y="1423035"/>
            <a:ext cx="3870603" cy="3200401"/>
          </a:xfrm>
          <a:prstGeom prst="rect">
            <a:avLst/>
          </a:prstGeom>
          <a:noFill/>
          <a:ln>
            <a:noFill/>
          </a:ln>
        </p:spPr>
      </p:pic>
      <p:sp>
        <p:nvSpPr>
          <p:cNvPr id="221" name="Google Shape;221;p7"/>
          <p:cNvSpPr txBox="1"/>
          <p:nvPr>
            <p:ph idx="1" type="body"/>
          </p:nvPr>
        </p:nvSpPr>
        <p:spPr>
          <a:xfrm>
            <a:off x="283369" y="4851669"/>
            <a:ext cx="8577262" cy="130492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proposed trade between Frank the farmer and Ruby the rancher offers each of them a combination of meat and potatoes that would be impossible in the absence of trade. </a:t>
            </a:r>
            <a:endParaRPr/>
          </a:p>
          <a:p>
            <a:pPr indent="0" lvl="0" marL="0" rtl="0" algn="l">
              <a:spcBef>
                <a:spcPts val="0"/>
              </a:spcBef>
              <a:spcAft>
                <a:spcPts val="0"/>
              </a:spcAft>
              <a:buNone/>
            </a:pPr>
            <a:r>
              <a:rPr lang="en-US"/>
              <a:t>In panel (a), Frank gets to consume at point A* rather than point A. </a:t>
            </a:r>
            <a:endParaRPr/>
          </a:p>
          <a:p>
            <a:pPr indent="0" lvl="0" marL="0" rtl="0" algn="l">
              <a:spcBef>
                <a:spcPts val="0"/>
              </a:spcBef>
              <a:spcAft>
                <a:spcPts val="0"/>
              </a:spcAft>
              <a:buNone/>
            </a:pPr>
            <a:r>
              <a:rPr lang="en-US"/>
              <a:t>In panel (b), Ruby gets to consume at point B* rather than point B. Trade allows each to consume more meat and more potatoes.</a:t>
            </a:r>
            <a:endParaRPr/>
          </a:p>
        </p:txBody>
      </p:sp>
      <p:sp>
        <p:nvSpPr>
          <p:cNvPr id="222" name="Google Shape;222;p7"/>
          <p:cNvSpPr txBox="1"/>
          <p:nvPr>
            <p:ph idx="11" type="ftr"/>
          </p:nvPr>
        </p:nvSpPr>
        <p:spPr>
          <a:xfrm>
            <a:off x="0" y="6341886"/>
            <a:ext cx="8615363" cy="51611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a:p>
        </p:txBody>
      </p:sp>
      <p:sp>
        <p:nvSpPr>
          <p:cNvPr id="223" name="Google Shape;223;p7"/>
          <p:cNvSpPr txBox="1"/>
          <p:nvPr>
            <p:ph idx="12" type="sldNum"/>
          </p:nvPr>
        </p:nvSpPr>
        <p:spPr>
          <a:xfrm>
            <a:off x="8860630" y="6473825"/>
            <a:ext cx="278607" cy="37941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2060"/>
              </a:buClr>
              <a:buSzPts val="1200"/>
              <a:buFont typeface="Arial"/>
              <a:buNone/>
            </a:pPr>
            <a:fld id="{00000000-1234-1234-1234-123412341234}" type="slidenum">
              <a:rPr b="0" i="0" lang="en-US" sz="1200" u="none" cap="none" strike="noStrike">
                <a:solidFill>
                  <a:srgbClr val="002060"/>
                </a:solidFill>
                <a:latin typeface="Arial"/>
                <a:ea typeface="Arial"/>
                <a:cs typeface="Arial"/>
                <a:sym typeface="Arial"/>
              </a:rPr>
              <a:t>‹#›</a:t>
            </a:fld>
            <a:endParaRPr b="0" i="0" sz="1200" u="none" cap="none" strike="noStrike">
              <a:solidFill>
                <a:srgbClr val="00206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8"/>
          <p:cNvSpPr txBox="1"/>
          <p:nvPr>
            <p:ph type="title"/>
          </p:nvPr>
        </p:nvSpPr>
        <p:spPr>
          <a:xfrm>
            <a:off x="209550" y="0"/>
            <a:ext cx="8934450" cy="444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000"/>
              <a:t>Figure 2   </a:t>
            </a:r>
            <a:r>
              <a:rPr lang="en-US" sz="2000"/>
              <a:t>How Trade Expands the Set of Consumption Opportunities (c)</a:t>
            </a:r>
            <a:endParaRPr/>
          </a:p>
        </p:txBody>
      </p:sp>
      <p:graphicFrame>
        <p:nvGraphicFramePr>
          <p:cNvPr descr="Table of the gains from trade: a summary. There are five columns and six rows. The column headers are empty cell, Frank’s meat, Frank’s potatoes, Ruby’s meat, and Ruby’s potatoes. The row headers are production and consumption without trade, production with trade, trade, consumption with trade, and increase in consumption with gains from trade." id="229" name="Google Shape;229;p8"/>
          <p:cNvGraphicFramePr/>
          <p:nvPr/>
        </p:nvGraphicFramePr>
        <p:xfrm>
          <a:off x="638174" y="1600200"/>
          <a:ext cx="3000000" cy="3000000"/>
        </p:xfrm>
        <a:graphic>
          <a:graphicData uri="http://schemas.openxmlformats.org/drawingml/2006/table">
            <a:tbl>
              <a:tblPr bandRow="1" firstCol="1" firstRow="1">
                <a:noFill/>
                <a:tableStyleId>{BCA40DCE-D1E1-44EF-91B6-A137D1807425}</a:tableStyleId>
              </a:tblPr>
              <a:tblGrid>
                <a:gridCol w="2057400"/>
                <a:gridCol w="1447800"/>
                <a:gridCol w="1340575"/>
                <a:gridCol w="1615250"/>
                <a:gridCol w="1616150"/>
              </a:tblGrid>
              <a:tr h="268175">
                <a:tc>
                  <a:txBody>
                    <a:bodyPr/>
                    <a:lstStyle/>
                    <a:p>
                      <a:pPr indent="0" lvl="0" marL="0" marR="0" rtl="0" algn="l">
                        <a:lnSpc>
                          <a:spcPct val="107000"/>
                        </a:lnSpc>
                        <a:spcBef>
                          <a:spcPts val="0"/>
                        </a:spcBef>
                        <a:spcAft>
                          <a:spcPts val="0"/>
                        </a:spcAft>
                        <a:buNone/>
                      </a:pPr>
                      <a:r>
                        <a:rPr lang="en-US" sz="1600"/>
                        <a:t> </a:t>
                      </a:r>
                      <a:r>
                        <a:rPr lang="en-US" sz="1600">
                          <a:solidFill>
                            <a:srgbClr val="E2F4FD"/>
                          </a:solidFill>
                        </a:rPr>
                        <a:t>Empty cell</a:t>
                      </a:r>
                      <a:endParaRPr sz="1600">
                        <a:solidFill>
                          <a:srgbClr val="E2F4FD"/>
                        </a:solidFill>
                        <a:latin typeface="Malgun Gothic"/>
                        <a:ea typeface="Malgun Gothic"/>
                        <a:cs typeface="Malgun Gothic"/>
                        <a:sym typeface="Malgun Gothic"/>
                      </a:endParaRPr>
                    </a:p>
                  </a:txBody>
                  <a:tcPr marT="0" marB="0" marR="43825" marL="43825"/>
                </a:tc>
                <a:tc>
                  <a:txBody>
                    <a:bodyPr/>
                    <a:lstStyle/>
                    <a:p>
                      <a:pPr indent="0" lvl="0" marL="0" marR="0" rtl="0" algn="l">
                        <a:lnSpc>
                          <a:spcPct val="107000"/>
                        </a:lnSpc>
                        <a:spcBef>
                          <a:spcPts val="0"/>
                        </a:spcBef>
                        <a:spcAft>
                          <a:spcPts val="0"/>
                        </a:spcAft>
                        <a:buNone/>
                      </a:pPr>
                      <a:r>
                        <a:rPr lang="en-US" sz="1600"/>
                        <a:t>Frank’s meat</a:t>
                      </a:r>
                      <a:endParaRPr sz="1600">
                        <a:latin typeface="Malgun Gothic"/>
                        <a:ea typeface="Malgun Gothic"/>
                        <a:cs typeface="Malgun Gothic"/>
                        <a:sym typeface="Malgun Gothic"/>
                      </a:endParaRPr>
                    </a:p>
                  </a:txBody>
                  <a:tcPr marT="0" marB="0" marR="43825" marL="43825"/>
                </a:tc>
                <a:tc>
                  <a:txBody>
                    <a:bodyPr/>
                    <a:lstStyle/>
                    <a:p>
                      <a:pPr indent="0" lvl="0" marL="0" marR="0" rtl="0" algn="l">
                        <a:lnSpc>
                          <a:spcPct val="107000"/>
                        </a:lnSpc>
                        <a:spcBef>
                          <a:spcPts val="0"/>
                        </a:spcBef>
                        <a:spcAft>
                          <a:spcPts val="0"/>
                        </a:spcAft>
                        <a:buNone/>
                      </a:pPr>
                      <a:r>
                        <a:rPr lang="en-US" sz="1600"/>
                        <a:t>Frank’s potatoes</a:t>
                      </a:r>
                      <a:endParaRPr sz="1600">
                        <a:latin typeface="Malgun Gothic"/>
                        <a:ea typeface="Malgun Gothic"/>
                        <a:cs typeface="Malgun Gothic"/>
                        <a:sym typeface="Malgun Gothic"/>
                      </a:endParaRPr>
                    </a:p>
                  </a:txBody>
                  <a:tcPr marT="0" marB="0" marR="43825" marL="43825"/>
                </a:tc>
                <a:tc>
                  <a:txBody>
                    <a:bodyPr/>
                    <a:lstStyle/>
                    <a:p>
                      <a:pPr indent="0" lvl="0" marL="0" marR="0" rtl="0" algn="l">
                        <a:lnSpc>
                          <a:spcPct val="107000"/>
                        </a:lnSpc>
                        <a:spcBef>
                          <a:spcPts val="0"/>
                        </a:spcBef>
                        <a:spcAft>
                          <a:spcPts val="0"/>
                        </a:spcAft>
                        <a:buNone/>
                      </a:pPr>
                      <a:r>
                        <a:rPr lang="en-US" sz="1600"/>
                        <a:t>Ruby’s meat</a:t>
                      </a:r>
                      <a:endParaRPr sz="1600">
                        <a:latin typeface="Malgun Gothic"/>
                        <a:ea typeface="Malgun Gothic"/>
                        <a:cs typeface="Malgun Gothic"/>
                        <a:sym typeface="Malgun Gothic"/>
                      </a:endParaRPr>
                    </a:p>
                  </a:txBody>
                  <a:tcPr marT="0" marB="0" marR="43825" marL="43825"/>
                </a:tc>
                <a:tc>
                  <a:txBody>
                    <a:bodyPr/>
                    <a:lstStyle/>
                    <a:p>
                      <a:pPr indent="0" lvl="0" marL="0" marR="0" rtl="0" algn="l">
                        <a:lnSpc>
                          <a:spcPct val="107000"/>
                        </a:lnSpc>
                        <a:spcBef>
                          <a:spcPts val="0"/>
                        </a:spcBef>
                        <a:spcAft>
                          <a:spcPts val="0"/>
                        </a:spcAft>
                        <a:buNone/>
                      </a:pPr>
                      <a:r>
                        <a:rPr lang="en-US" sz="1600"/>
                        <a:t>Ruby’s potatoes</a:t>
                      </a:r>
                      <a:endParaRPr sz="1600">
                        <a:latin typeface="Malgun Gothic"/>
                        <a:ea typeface="Malgun Gothic"/>
                        <a:cs typeface="Malgun Gothic"/>
                        <a:sym typeface="Malgun Gothic"/>
                      </a:endParaRPr>
                    </a:p>
                  </a:txBody>
                  <a:tcPr marT="0" marB="0" marR="43825" marL="43825"/>
                </a:tc>
              </a:tr>
              <a:tr h="402275">
                <a:tc>
                  <a:txBody>
                    <a:bodyPr/>
                    <a:lstStyle/>
                    <a:p>
                      <a:pPr indent="0" lvl="0" marL="0" marR="0" rtl="0" algn="l">
                        <a:lnSpc>
                          <a:spcPct val="107000"/>
                        </a:lnSpc>
                        <a:spcBef>
                          <a:spcPts val="0"/>
                        </a:spcBef>
                        <a:spcAft>
                          <a:spcPts val="0"/>
                        </a:spcAft>
                        <a:buNone/>
                      </a:pPr>
                      <a:r>
                        <a:rPr lang="en-US" sz="1600"/>
                        <a:t>Production and consumption without trade</a:t>
                      </a:r>
                      <a:endParaRPr sz="1600">
                        <a:latin typeface="Malgun Gothic"/>
                        <a:ea typeface="Malgun Gothic"/>
                        <a:cs typeface="Malgun Gothic"/>
                        <a:sym typeface="Malgun Gothic"/>
                      </a:endParaRPr>
                    </a:p>
                  </a:txBody>
                  <a:tcPr marT="0" marB="0" marR="43825" marL="43825"/>
                </a:tc>
                <a:tc>
                  <a:txBody>
                    <a:bodyPr/>
                    <a:lstStyle/>
                    <a:p>
                      <a:pPr indent="0" lvl="0" marL="0" marR="0" rtl="0" algn="l">
                        <a:lnSpc>
                          <a:spcPct val="107000"/>
                        </a:lnSpc>
                        <a:spcBef>
                          <a:spcPts val="0"/>
                        </a:spcBef>
                        <a:spcAft>
                          <a:spcPts val="0"/>
                        </a:spcAft>
                        <a:buNone/>
                      </a:pPr>
                      <a:r>
                        <a:rPr lang="en-US" sz="1600"/>
                        <a:t>4 ounces</a:t>
                      </a:r>
                      <a:endParaRPr sz="1600">
                        <a:latin typeface="Malgun Gothic"/>
                        <a:ea typeface="Malgun Gothic"/>
                        <a:cs typeface="Malgun Gothic"/>
                        <a:sym typeface="Malgun Gothic"/>
                      </a:endParaRPr>
                    </a:p>
                  </a:txBody>
                  <a:tcPr marT="0" marB="0" marR="43825" marL="43825"/>
                </a:tc>
                <a:tc>
                  <a:txBody>
                    <a:bodyPr/>
                    <a:lstStyle/>
                    <a:p>
                      <a:pPr indent="0" lvl="0" marL="0" marR="0" rtl="0" algn="l">
                        <a:lnSpc>
                          <a:spcPct val="107000"/>
                        </a:lnSpc>
                        <a:spcBef>
                          <a:spcPts val="0"/>
                        </a:spcBef>
                        <a:spcAft>
                          <a:spcPts val="0"/>
                        </a:spcAft>
                        <a:buNone/>
                      </a:pPr>
                      <a:r>
                        <a:rPr lang="en-US" sz="1600"/>
                        <a:t>16 ounces</a:t>
                      </a:r>
                      <a:endParaRPr sz="1600">
                        <a:latin typeface="Malgun Gothic"/>
                        <a:ea typeface="Malgun Gothic"/>
                        <a:cs typeface="Malgun Gothic"/>
                        <a:sym typeface="Malgun Gothic"/>
                      </a:endParaRPr>
                    </a:p>
                  </a:txBody>
                  <a:tcPr marT="0" marB="0" marR="43825" marL="43825"/>
                </a:tc>
                <a:tc>
                  <a:txBody>
                    <a:bodyPr/>
                    <a:lstStyle/>
                    <a:p>
                      <a:pPr indent="0" lvl="0" marL="0" marR="0" rtl="0" algn="l">
                        <a:lnSpc>
                          <a:spcPct val="107000"/>
                        </a:lnSpc>
                        <a:spcBef>
                          <a:spcPts val="0"/>
                        </a:spcBef>
                        <a:spcAft>
                          <a:spcPts val="0"/>
                        </a:spcAft>
                        <a:buNone/>
                      </a:pPr>
                      <a:r>
                        <a:rPr lang="en-US" sz="1600"/>
                        <a:t>12 ounces</a:t>
                      </a:r>
                      <a:endParaRPr sz="1600">
                        <a:latin typeface="Malgun Gothic"/>
                        <a:ea typeface="Malgun Gothic"/>
                        <a:cs typeface="Malgun Gothic"/>
                        <a:sym typeface="Malgun Gothic"/>
                      </a:endParaRPr>
                    </a:p>
                  </a:txBody>
                  <a:tcPr marT="0" marB="0" marR="43825" marL="43825"/>
                </a:tc>
                <a:tc>
                  <a:txBody>
                    <a:bodyPr/>
                    <a:lstStyle/>
                    <a:p>
                      <a:pPr indent="0" lvl="0" marL="0" marR="0" rtl="0" algn="l">
                        <a:lnSpc>
                          <a:spcPct val="107000"/>
                        </a:lnSpc>
                        <a:spcBef>
                          <a:spcPts val="0"/>
                        </a:spcBef>
                        <a:spcAft>
                          <a:spcPts val="0"/>
                        </a:spcAft>
                        <a:buNone/>
                      </a:pPr>
                      <a:r>
                        <a:rPr lang="en-US" sz="1600"/>
                        <a:t>24 ounces</a:t>
                      </a:r>
                      <a:endParaRPr sz="1600">
                        <a:latin typeface="Malgun Gothic"/>
                        <a:ea typeface="Malgun Gothic"/>
                        <a:cs typeface="Malgun Gothic"/>
                        <a:sym typeface="Malgun Gothic"/>
                      </a:endParaRPr>
                    </a:p>
                  </a:txBody>
                  <a:tcPr marT="0" marB="0" marR="43825" marL="43825"/>
                </a:tc>
              </a:tr>
              <a:tr h="268175">
                <a:tc>
                  <a:txBody>
                    <a:bodyPr/>
                    <a:lstStyle/>
                    <a:p>
                      <a:pPr indent="0" lvl="0" marL="0" marR="0" rtl="0" algn="l">
                        <a:lnSpc>
                          <a:spcPct val="107000"/>
                        </a:lnSpc>
                        <a:spcBef>
                          <a:spcPts val="0"/>
                        </a:spcBef>
                        <a:spcAft>
                          <a:spcPts val="0"/>
                        </a:spcAft>
                        <a:buNone/>
                      </a:pPr>
                      <a:r>
                        <a:rPr lang="en-US" sz="1600"/>
                        <a:t>Production with trade</a:t>
                      </a:r>
                      <a:endParaRPr sz="1600">
                        <a:latin typeface="Malgun Gothic"/>
                        <a:ea typeface="Malgun Gothic"/>
                        <a:cs typeface="Malgun Gothic"/>
                        <a:sym typeface="Malgun Gothic"/>
                      </a:endParaRPr>
                    </a:p>
                  </a:txBody>
                  <a:tcPr marT="0" marB="0" marR="43825" marL="43825"/>
                </a:tc>
                <a:tc>
                  <a:txBody>
                    <a:bodyPr/>
                    <a:lstStyle/>
                    <a:p>
                      <a:pPr indent="0" lvl="0" marL="0" marR="0" rtl="0" algn="l">
                        <a:lnSpc>
                          <a:spcPct val="107000"/>
                        </a:lnSpc>
                        <a:spcBef>
                          <a:spcPts val="0"/>
                        </a:spcBef>
                        <a:spcAft>
                          <a:spcPts val="0"/>
                        </a:spcAft>
                        <a:buNone/>
                      </a:pPr>
                      <a:r>
                        <a:rPr lang="en-US" sz="1600"/>
                        <a:t>0 ounce</a:t>
                      </a:r>
                      <a:endParaRPr sz="1600">
                        <a:latin typeface="Malgun Gothic"/>
                        <a:ea typeface="Malgun Gothic"/>
                        <a:cs typeface="Malgun Gothic"/>
                        <a:sym typeface="Malgun Gothic"/>
                      </a:endParaRPr>
                    </a:p>
                  </a:txBody>
                  <a:tcPr marT="0" marB="0" marR="43825" marL="43825"/>
                </a:tc>
                <a:tc>
                  <a:txBody>
                    <a:bodyPr/>
                    <a:lstStyle/>
                    <a:p>
                      <a:pPr indent="0" lvl="0" marL="0" marR="0" rtl="0" algn="l">
                        <a:lnSpc>
                          <a:spcPct val="107000"/>
                        </a:lnSpc>
                        <a:spcBef>
                          <a:spcPts val="0"/>
                        </a:spcBef>
                        <a:spcAft>
                          <a:spcPts val="0"/>
                        </a:spcAft>
                        <a:buNone/>
                      </a:pPr>
                      <a:r>
                        <a:rPr lang="en-US" sz="1600"/>
                        <a:t>32 ounces</a:t>
                      </a:r>
                      <a:endParaRPr sz="1600">
                        <a:latin typeface="Malgun Gothic"/>
                        <a:ea typeface="Malgun Gothic"/>
                        <a:cs typeface="Malgun Gothic"/>
                        <a:sym typeface="Malgun Gothic"/>
                      </a:endParaRPr>
                    </a:p>
                  </a:txBody>
                  <a:tcPr marT="0" marB="0" marR="43825" marL="43825"/>
                </a:tc>
                <a:tc>
                  <a:txBody>
                    <a:bodyPr/>
                    <a:lstStyle/>
                    <a:p>
                      <a:pPr indent="0" lvl="0" marL="0" marR="0" rtl="0" algn="l">
                        <a:lnSpc>
                          <a:spcPct val="107000"/>
                        </a:lnSpc>
                        <a:spcBef>
                          <a:spcPts val="0"/>
                        </a:spcBef>
                        <a:spcAft>
                          <a:spcPts val="0"/>
                        </a:spcAft>
                        <a:buNone/>
                      </a:pPr>
                      <a:r>
                        <a:rPr lang="en-US" sz="1600"/>
                        <a:t>18 ounces</a:t>
                      </a:r>
                      <a:endParaRPr sz="1600">
                        <a:latin typeface="Malgun Gothic"/>
                        <a:ea typeface="Malgun Gothic"/>
                        <a:cs typeface="Malgun Gothic"/>
                        <a:sym typeface="Malgun Gothic"/>
                      </a:endParaRPr>
                    </a:p>
                  </a:txBody>
                  <a:tcPr marT="0" marB="0" marR="43825" marL="43825"/>
                </a:tc>
                <a:tc>
                  <a:txBody>
                    <a:bodyPr/>
                    <a:lstStyle/>
                    <a:p>
                      <a:pPr indent="0" lvl="0" marL="0" marR="0" rtl="0" algn="l">
                        <a:lnSpc>
                          <a:spcPct val="107000"/>
                        </a:lnSpc>
                        <a:spcBef>
                          <a:spcPts val="0"/>
                        </a:spcBef>
                        <a:spcAft>
                          <a:spcPts val="0"/>
                        </a:spcAft>
                        <a:buNone/>
                      </a:pPr>
                      <a:r>
                        <a:rPr lang="en-US" sz="1600"/>
                        <a:t>12 ounces</a:t>
                      </a:r>
                      <a:endParaRPr sz="1600">
                        <a:latin typeface="Malgun Gothic"/>
                        <a:ea typeface="Malgun Gothic"/>
                        <a:cs typeface="Malgun Gothic"/>
                        <a:sym typeface="Malgun Gothic"/>
                      </a:endParaRPr>
                    </a:p>
                  </a:txBody>
                  <a:tcPr marT="0" marB="0" marR="43825" marL="43825"/>
                </a:tc>
              </a:tr>
              <a:tr h="268175">
                <a:tc>
                  <a:txBody>
                    <a:bodyPr/>
                    <a:lstStyle/>
                    <a:p>
                      <a:pPr indent="0" lvl="0" marL="0" marR="0" rtl="0" algn="l">
                        <a:lnSpc>
                          <a:spcPct val="107000"/>
                        </a:lnSpc>
                        <a:spcBef>
                          <a:spcPts val="0"/>
                        </a:spcBef>
                        <a:spcAft>
                          <a:spcPts val="0"/>
                        </a:spcAft>
                        <a:buNone/>
                      </a:pPr>
                      <a:r>
                        <a:rPr lang="en-US" sz="1600"/>
                        <a:t>Trade</a:t>
                      </a:r>
                      <a:endParaRPr sz="1600">
                        <a:latin typeface="Malgun Gothic"/>
                        <a:ea typeface="Malgun Gothic"/>
                        <a:cs typeface="Malgun Gothic"/>
                        <a:sym typeface="Malgun Gothic"/>
                      </a:endParaRPr>
                    </a:p>
                  </a:txBody>
                  <a:tcPr marT="0" marB="0" marR="43825" marL="43825"/>
                </a:tc>
                <a:tc>
                  <a:txBody>
                    <a:bodyPr/>
                    <a:lstStyle/>
                    <a:p>
                      <a:pPr indent="0" lvl="0" marL="0" marR="0" rtl="0" algn="l">
                        <a:lnSpc>
                          <a:spcPct val="107000"/>
                        </a:lnSpc>
                        <a:spcBef>
                          <a:spcPts val="0"/>
                        </a:spcBef>
                        <a:spcAft>
                          <a:spcPts val="0"/>
                        </a:spcAft>
                        <a:buNone/>
                      </a:pPr>
                      <a:r>
                        <a:rPr lang="en-US" sz="1600"/>
                        <a:t>Gets 5 ounces</a:t>
                      </a:r>
                      <a:endParaRPr sz="1600">
                        <a:latin typeface="Malgun Gothic"/>
                        <a:ea typeface="Malgun Gothic"/>
                        <a:cs typeface="Malgun Gothic"/>
                        <a:sym typeface="Malgun Gothic"/>
                      </a:endParaRPr>
                    </a:p>
                  </a:txBody>
                  <a:tcPr marT="0" marB="0" marR="43825" marL="43825"/>
                </a:tc>
                <a:tc>
                  <a:txBody>
                    <a:bodyPr/>
                    <a:lstStyle/>
                    <a:p>
                      <a:pPr indent="0" lvl="0" marL="0" marR="0" rtl="0" algn="l">
                        <a:lnSpc>
                          <a:spcPct val="107000"/>
                        </a:lnSpc>
                        <a:spcBef>
                          <a:spcPts val="0"/>
                        </a:spcBef>
                        <a:spcAft>
                          <a:spcPts val="0"/>
                        </a:spcAft>
                        <a:buNone/>
                      </a:pPr>
                      <a:r>
                        <a:rPr lang="en-US" sz="1600"/>
                        <a:t>Gives 15 ounces</a:t>
                      </a:r>
                      <a:endParaRPr sz="1600">
                        <a:latin typeface="Malgun Gothic"/>
                        <a:ea typeface="Malgun Gothic"/>
                        <a:cs typeface="Malgun Gothic"/>
                        <a:sym typeface="Malgun Gothic"/>
                      </a:endParaRPr>
                    </a:p>
                  </a:txBody>
                  <a:tcPr marT="0" marB="0" marR="43825" marL="43825"/>
                </a:tc>
                <a:tc>
                  <a:txBody>
                    <a:bodyPr/>
                    <a:lstStyle/>
                    <a:p>
                      <a:pPr indent="0" lvl="0" marL="0" marR="0" rtl="0" algn="l">
                        <a:lnSpc>
                          <a:spcPct val="107000"/>
                        </a:lnSpc>
                        <a:spcBef>
                          <a:spcPts val="0"/>
                        </a:spcBef>
                        <a:spcAft>
                          <a:spcPts val="0"/>
                        </a:spcAft>
                        <a:buNone/>
                      </a:pPr>
                      <a:r>
                        <a:rPr lang="en-US" sz="1600"/>
                        <a:t>Gives 5 ounces</a:t>
                      </a:r>
                      <a:endParaRPr sz="1600">
                        <a:latin typeface="Malgun Gothic"/>
                        <a:ea typeface="Malgun Gothic"/>
                        <a:cs typeface="Malgun Gothic"/>
                        <a:sym typeface="Malgun Gothic"/>
                      </a:endParaRPr>
                    </a:p>
                  </a:txBody>
                  <a:tcPr marT="0" marB="0" marR="43825" marL="43825"/>
                </a:tc>
                <a:tc>
                  <a:txBody>
                    <a:bodyPr/>
                    <a:lstStyle/>
                    <a:p>
                      <a:pPr indent="0" lvl="0" marL="0" marR="0" rtl="0" algn="l">
                        <a:lnSpc>
                          <a:spcPct val="107000"/>
                        </a:lnSpc>
                        <a:spcBef>
                          <a:spcPts val="0"/>
                        </a:spcBef>
                        <a:spcAft>
                          <a:spcPts val="0"/>
                        </a:spcAft>
                        <a:buNone/>
                      </a:pPr>
                      <a:r>
                        <a:rPr lang="en-US" sz="1600"/>
                        <a:t>Gets 15 ounces</a:t>
                      </a:r>
                      <a:endParaRPr sz="1600">
                        <a:latin typeface="Malgun Gothic"/>
                        <a:ea typeface="Malgun Gothic"/>
                        <a:cs typeface="Malgun Gothic"/>
                        <a:sym typeface="Malgun Gothic"/>
                      </a:endParaRPr>
                    </a:p>
                  </a:txBody>
                  <a:tcPr marT="0" marB="0" marR="43825" marL="43825"/>
                </a:tc>
              </a:tr>
              <a:tr h="268175">
                <a:tc>
                  <a:txBody>
                    <a:bodyPr/>
                    <a:lstStyle/>
                    <a:p>
                      <a:pPr indent="0" lvl="0" marL="0" marR="0" rtl="0" algn="l">
                        <a:lnSpc>
                          <a:spcPct val="107000"/>
                        </a:lnSpc>
                        <a:spcBef>
                          <a:spcPts val="0"/>
                        </a:spcBef>
                        <a:spcAft>
                          <a:spcPts val="0"/>
                        </a:spcAft>
                        <a:buNone/>
                      </a:pPr>
                      <a:r>
                        <a:rPr lang="en-US" sz="1600"/>
                        <a:t>Consumption with trade</a:t>
                      </a:r>
                      <a:endParaRPr sz="1600">
                        <a:latin typeface="Malgun Gothic"/>
                        <a:ea typeface="Malgun Gothic"/>
                        <a:cs typeface="Malgun Gothic"/>
                        <a:sym typeface="Malgun Gothic"/>
                      </a:endParaRPr>
                    </a:p>
                  </a:txBody>
                  <a:tcPr marT="0" marB="0" marR="43825" marL="43825"/>
                </a:tc>
                <a:tc>
                  <a:txBody>
                    <a:bodyPr/>
                    <a:lstStyle/>
                    <a:p>
                      <a:pPr indent="0" lvl="0" marL="0" marR="0" rtl="0" algn="l">
                        <a:lnSpc>
                          <a:spcPct val="107000"/>
                        </a:lnSpc>
                        <a:spcBef>
                          <a:spcPts val="0"/>
                        </a:spcBef>
                        <a:spcAft>
                          <a:spcPts val="0"/>
                        </a:spcAft>
                        <a:buNone/>
                      </a:pPr>
                      <a:r>
                        <a:rPr lang="en-US" sz="1600"/>
                        <a:t>5 ounces</a:t>
                      </a:r>
                      <a:endParaRPr sz="1600">
                        <a:latin typeface="Malgun Gothic"/>
                        <a:ea typeface="Malgun Gothic"/>
                        <a:cs typeface="Malgun Gothic"/>
                        <a:sym typeface="Malgun Gothic"/>
                      </a:endParaRPr>
                    </a:p>
                  </a:txBody>
                  <a:tcPr marT="0" marB="0" marR="43825" marL="43825"/>
                </a:tc>
                <a:tc>
                  <a:txBody>
                    <a:bodyPr/>
                    <a:lstStyle/>
                    <a:p>
                      <a:pPr indent="0" lvl="0" marL="0" marR="0" rtl="0" algn="l">
                        <a:lnSpc>
                          <a:spcPct val="107000"/>
                        </a:lnSpc>
                        <a:spcBef>
                          <a:spcPts val="0"/>
                        </a:spcBef>
                        <a:spcAft>
                          <a:spcPts val="0"/>
                        </a:spcAft>
                        <a:buNone/>
                      </a:pPr>
                      <a:r>
                        <a:rPr lang="en-US" sz="1600"/>
                        <a:t>17 ounces</a:t>
                      </a:r>
                      <a:endParaRPr sz="1600">
                        <a:latin typeface="Malgun Gothic"/>
                        <a:ea typeface="Malgun Gothic"/>
                        <a:cs typeface="Malgun Gothic"/>
                        <a:sym typeface="Malgun Gothic"/>
                      </a:endParaRPr>
                    </a:p>
                  </a:txBody>
                  <a:tcPr marT="0" marB="0" marR="43825" marL="43825"/>
                </a:tc>
                <a:tc>
                  <a:txBody>
                    <a:bodyPr/>
                    <a:lstStyle/>
                    <a:p>
                      <a:pPr indent="0" lvl="0" marL="0" marR="0" rtl="0" algn="l">
                        <a:lnSpc>
                          <a:spcPct val="107000"/>
                        </a:lnSpc>
                        <a:spcBef>
                          <a:spcPts val="0"/>
                        </a:spcBef>
                        <a:spcAft>
                          <a:spcPts val="0"/>
                        </a:spcAft>
                        <a:buNone/>
                      </a:pPr>
                      <a:r>
                        <a:rPr lang="en-US" sz="1600"/>
                        <a:t>13 ounces</a:t>
                      </a:r>
                      <a:endParaRPr sz="1600">
                        <a:latin typeface="Malgun Gothic"/>
                        <a:ea typeface="Malgun Gothic"/>
                        <a:cs typeface="Malgun Gothic"/>
                        <a:sym typeface="Malgun Gothic"/>
                      </a:endParaRPr>
                    </a:p>
                  </a:txBody>
                  <a:tcPr marT="0" marB="0" marR="43825" marL="43825"/>
                </a:tc>
                <a:tc>
                  <a:txBody>
                    <a:bodyPr/>
                    <a:lstStyle/>
                    <a:p>
                      <a:pPr indent="0" lvl="0" marL="0" marR="0" rtl="0" algn="l">
                        <a:lnSpc>
                          <a:spcPct val="107000"/>
                        </a:lnSpc>
                        <a:spcBef>
                          <a:spcPts val="0"/>
                        </a:spcBef>
                        <a:spcAft>
                          <a:spcPts val="0"/>
                        </a:spcAft>
                        <a:buNone/>
                      </a:pPr>
                      <a:r>
                        <a:rPr lang="en-US" sz="1600"/>
                        <a:t>27 ounces</a:t>
                      </a:r>
                      <a:endParaRPr sz="1600">
                        <a:latin typeface="Malgun Gothic"/>
                        <a:ea typeface="Malgun Gothic"/>
                        <a:cs typeface="Malgun Gothic"/>
                        <a:sym typeface="Malgun Gothic"/>
                      </a:endParaRPr>
                    </a:p>
                  </a:txBody>
                  <a:tcPr marT="0" marB="0" marR="43825" marL="43825"/>
                </a:tc>
              </a:tr>
              <a:tr h="536350">
                <a:tc>
                  <a:txBody>
                    <a:bodyPr/>
                    <a:lstStyle/>
                    <a:p>
                      <a:pPr indent="0" lvl="0" marL="0" marR="0" rtl="0" algn="l">
                        <a:lnSpc>
                          <a:spcPct val="107000"/>
                        </a:lnSpc>
                        <a:spcBef>
                          <a:spcPts val="0"/>
                        </a:spcBef>
                        <a:spcAft>
                          <a:spcPts val="0"/>
                        </a:spcAft>
                        <a:buNone/>
                      </a:pPr>
                      <a:r>
                        <a:rPr lang="en-US" sz="1600"/>
                        <a:t>Increase in consumption with gains from trade</a:t>
                      </a:r>
                      <a:endParaRPr sz="1600">
                        <a:latin typeface="Malgun Gothic"/>
                        <a:ea typeface="Malgun Gothic"/>
                        <a:cs typeface="Malgun Gothic"/>
                        <a:sym typeface="Malgun Gothic"/>
                      </a:endParaRPr>
                    </a:p>
                  </a:txBody>
                  <a:tcPr marT="0" marB="0" marR="43825" marL="43825"/>
                </a:tc>
                <a:tc>
                  <a:txBody>
                    <a:bodyPr/>
                    <a:lstStyle/>
                    <a:p>
                      <a:pPr indent="0" lvl="0" marL="0" marR="0" rtl="0" algn="l">
                        <a:lnSpc>
                          <a:spcPct val="107000"/>
                        </a:lnSpc>
                        <a:spcBef>
                          <a:spcPts val="0"/>
                        </a:spcBef>
                        <a:spcAft>
                          <a:spcPts val="0"/>
                        </a:spcAft>
                        <a:buNone/>
                      </a:pPr>
                      <a:r>
                        <a:rPr lang="en-US" sz="1600"/>
                        <a:t>Increase of 1 ounce</a:t>
                      </a:r>
                      <a:endParaRPr sz="1600">
                        <a:latin typeface="Malgun Gothic"/>
                        <a:ea typeface="Malgun Gothic"/>
                        <a:cs typeface="Malgun Gothic"/>
                        <a:sym typeface="Malgun Gothic"/>
                      </a:endParaRPr>
                    </a:p>
                  </a:txBody>
                  <a:tcPr marT="0" marB="0" marR="43825" marL="43825"/>
                </a:tc>
                <a:tc>
                  <a:txBody>
                    <a:bodyPr/>
                    <a:lstStyle/>
                    <a:p>
                      <a:pPr indent="0" lvl="0" marL="0" marR="0" rtl="0" algn="l">
                        <a:lnSpc>
                          <a:spcPct val="107000"/>
                        </a:lnSpc>
                        <a:spcBef>
                          <a:spcPts val="0"/>
                        </a:spcBef>
                        <a:spcAft>
                          <a:spcPts val="0"/>
                        </a:spcAft>
                        <a:buNone/>
                      </a:pPr>
                      <a:r>
                        <a:rPr lang="en-US" sz="1600"/>
                        <a:t>Increase of 1 ounce</a:t>
                      </a:r>
                      <a:endParaRPr sz="1600">
                        <a:latin typeface="Malgun Gothic"/>
                        <a:ea typeface="Malgun Gothic"/>
                        <a:cs typeface="Malgun Gothic"/>
                        <a:sym typeface="Malgun Gothic"/>
                      </a:endParaRPr>
                    </a:p>
                  </a:txBody>
                  <a:tcPr marT="0" marB="0" marR="43825" marL="43825"/>
                </a:tc>
                <a:tc>
                  <a:txBody>
                    <a:bodyPr/>
                    <a:lstStyle/>
                    <a:p>
                      <a:pPr indent="0" lvl="0" marL="0" marR="0" rtl="0" algn="l">
                        <a:lnSpc>
                          <a:spcPct val="107000"/>
                        </a:lnSpc>
                        <a:spcBef>
                          <a:spcPts val="0"/>
                        </a:spcBef>
                        <a:spcAft>
                          <a:spcPts val="0"/>
                        </a:spcAft>
                        <a:buNone/>
                      </a:pPr>
                      <a:r>
                        <a:rPr lang="en-US" sz="1600"/>
                        <a:t>Increase of 1 ounce</a:t>
                      </a:r>
                      <a:endParaRPr sz="1600">
                        <a:latin typeface="Malgun Gothic"/>
                        <a:ea typeface="Malgun Gothic"/>
                        <a:cs typeface="Malgun Gothic"/>
                        <a:sym typeface="Malgun Gothic"/>
                      </a:endParaRPr>
                    </a:p>
                  </a:txBody>
                  <a:tcPr marT="0" marB="0" marR="43825" marL="43825"/>
                </a:tc>
                <a:tc>
                  <a:txBody>
                    <a:bodyPr/>
                    <a:lstStyle/>
                    <a:p>
                      <a:pPr indent="0" lvl="0" marL="0" marR="0" rtl="0" algn="l">
                        <a:lnSpc>
                          <a:spcPct val="107000"/>
                        </a:lnSpc>
                        <a:spcBef>
                          <a:spcPts val="0"/>
                        </a:spcBef>
                        <a:spcAft>
                          <a:spcPts val="0"/>
                        </a:spcAft>
                        <a:buNone/>
                      </a:pPr>
                      <a:r>
                        <a:rPr lang="en-US" sz="1600"/>
                        <a:t>Increase of 3 ounces</a:t>
                      </a:r>
                      <a:endParaRPr sz="1600">
                        <a:latin typeface="Malgun Gothic"/>
                        <a:ea typeface="Malgun Gothic"/>
                        <a:cs typeface="Malgun Gothic"/>
                        <a:sym typeface="Malgun Gothic"/>
                      </a:endParaRPr>
                    </a:p>
                  </a:txBody>
                  <a:tcPr marT="0" marB="0" marR="43825" marL="43825"/>
                </a:tc>
              </a:tr>
            </a:tbl>
          </a:graphicData>
        </a:graphic>
      </p:graphicFrame>
      <p:sp>
        <p:nvSpPr>
          <p:cNvPr id="230" name="Google Shape;230;p8"/>
          <p:cNvSpPr txBox="1"/>
          <p:nvPr>
            <p:ph idx="11" type="ftr"/>
          </p:nvPr>
        </p:nvSpPr>
        <p:spPr>
          <a:xfrm>
            <a:off x="0" y="6341886"/>
            <a:ext cx="8615363" cy="51611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a:p>
        </p:txBody>
      </p:sp>
      <p:sp>
        <p:nvSpPr>
          <p:cNvPr id="231" name="Google Shape;231;p8"/>
          <p:cNvSpPr txBox="1"/>
          <p:nvPr>
            <p:ph idx="12" type="sldNum"/>
          </p:nvPr>
        </p:nvSpPr>
        <p:spPr>
          <a:xfrm>
            <a:off x="8839200" y="6473825"/>
            <a:ext cx="300038" cy="37941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2060"/>
              </a:buClr>
              <a:buSzPts val="1200"/>
              <a:buFont typeface="Arial"/>
              <a:buNone/>
            </a:pPr>
            <a:fld id="{00000000-1234-1234-1234-123412341234}" type="slidenum">
              <a:rPr b="0" i="0" lang="en-US" sz="1200" u="none" cap="none" strike="noStrike">
                <a:solidFill>
                  <a:srgbClr val="002060"/>
                </a:solidFill>
                <a:latin typeface="Arial"/>
                <a:ea typeface="Arial"/>
                <a:cs typeface="Arial"/>
                <a:sym typeface="Arial"/>
              </a:rPr>
              <a:t>‹#›</a:t>
            </a:fld>
            <a:endParaRPr b="0" i="0" sz="1200" u="none" cap="none" strike="noStrike">
              <a:solidFill>
                <a:srgbClr val="00206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9"/>
          <p:cNvSpPr txBox="1"/>
          <p:nvPr>
            <p:ph type="title"/>
          </p:nvPr>
        </p:nvSpPr>
        <p:spPr>
          <a:xfrm>
            <a:off x="1340068" y="100939"/>
            <a:ext cx="7803931" cy="860961"/>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Comparative Advantage, Part 1</a:t>
            </a:r>
            <a:endParaRPr/>
          </a:p>
        </p:txBody>
      </p:sp>
      <p:sp>
        <p:nvSpPr>
          <p:cNvPr id="237" name="Google Shape;237;p9"/>
          <p:cNvSpPr txBox="1"/>
          <p:nvPr>
            <p:ph idx="1" type="body"/>
          </p:nvPr>
        </p:nvSpPr>
        <p:spPr>
          <a:xfrm>
            <a:off x="277813" y="1025525"/>
            <a:ext cx="8588375" cy="51466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5696"/>
              </a:buClr>
              <a:buSzPts val="3400"/>
              <a:buFont typeface="Arial"/>
              <a:buChar char="•"/>
            </a:pPr>
            <a:r>
              <a:rPr lang="en-US">
                <a:solidFill>
                  <a:srgbClr val="005696"/>
                </a:solidFill>
              </a:rPr>
              <a:t>Absolute advantage</a:t>
            </a:r>
            <a:endParaRPr/>
          </a:p>
          <a:p>
            <a:pPr indent="-285750" lvl="1" marL="742950" rtl="0" algn="l">
              <a:spcBef>
                <a:spcPts val="600"/>
              </a:spcBef>
              <a:spcAft>
                <a:spcPts val="0"/>
              </a:spcAft>
              <a:buClr>
                <a:schemeClr val="dk1"/>
              </a:buClr>
              <a:buSzPts val="3000"/>
              <a:buChar char="–"/>
            </a:pPr>
            <a:r>
              <a:rPr lang="en-US" sz="3000"/>
              <a:t>The ability to produce a good using fewer inputs than another producer</a:t>
            </a:r>
            <a:endParaRPr/>
          </a:p>
          <a:p>
            <a:pPr indent="-285750" lvl="1" marL="742950" rtl="0" algn="l">
              <a:spcBef>
                <a:spcPts val="640"/>
              </a:spcBef>
              <a:spcAft>
                <a:spcPts val="0"/>
              </a:spcAft>
              <a:buClr>
                <a:schemeClr val="dk1"/>
              </a:buClr>
              <a:buSzPts val="3000"/>
              <a:buChar char="–"/>
            </a:pPr>
            <a:r>
              <a:rPr lang="en-US" sz="3000"/>
              <a:t>In producing meat: Ruby</a:t>
            </a:r>
            <a:r>
              <a:rPr lang="en-US"/>
              <a:t> </a:t>
            </a:r>
            <a:endParaRPr/>
          </a:p>
          <a:p>
            <a:pPr indent="-228600" lvl="2" marL="1143000" rtl="0" algn="l">
              <a:spcBef>
                <a:spcPts val="560"/>
              </a:spcBef>
              <a:spcAft>
                <a:spcPts val="0"/>
              </a:spcAft>
              <a:buClr>
                <a:schemeClr val="dk1"/>
              </a:buClr>
              <a:buSzPts val="2520"/>
              <a:buFont typeface="Arial"/>
              <a:buChar char="•"/>
            </a:pPr>
            <a:r>
              <a:rPr lang="en-US"/>
              <a:t>Ruby needs 20 min. to produce 1 oz of meat</a:t>
            </a:r>
            <a:endParaRPr/>
          </a:p>
          <a:p>
            <a:pPr indent="-228600" lvl="2" marL="1143000" rtl="0" algn="l">
              <a:spcBef>
                <a:spcPts val="560"/>
              </a:spcBef>
              <a:spcAft>
                <a:spcPts val="0"/>
              </a:spcAft>
              <a:buClr>
                <a:schemeClr val="dk1"/>
              </a:buClr>
              <a:buSzPts val="2520"/>
              <a:buFont typeface="Arial"/>
              <a:buChar char="•"/>
            </a:pPr>
            <a:r>
              <a:rPr lang="en-US"/>
              <a:t>Frank needs 60 minutes</a:t>
            </a:r>
            <a:endParaRPr/>
          </a:p>
          <a:p>
            <a:pPr indent="-285750" lvl="1" marL="742950" rtl="0" algn="l">
              <a:spcBef>
                <a:spcPts val="600"/>
              </a:spcBef>
              <a:spcAft>
                <a:spcPts val="0"/>
              </a:spcAft>
              <a:buClr>
                <a:schemeClr val="dk1"/>
              </a:buClr>
              <a:buSzPts val="3000"/>
              <a:buChar char="–"/>
            </a:pPr>
            <a:r>
              <a:rPr lang="en-US" sz="3000"/>
              <a:t>In producing potatoes: Ruby </a:t>
            </a:r>
            <a:endParaRPr/>
          </a:p>
          <a:p>
            <a:pPr indent="-228600" lvl="2" marL="1143000" rtl="0" algn="l">
              <a:spcBef>
                <a:spcPts val="560"/>
              </a:spcBef>
              <a:spcAft>
                <a:spcPts val="0"/>
              </a:spcAft>
              <a:buClr>
                <a:schemeClr val="dk1"/>
              </a:buClr>
              <a:buSzPts val="2520"/>
              <a:buFont typeface="Arial"/>
              <a:buChar char="•"/>
            </a:pPr>
            <a:r>
              <a:rPr lang="en-US"/>
              <a:t>Ruby needs 10 min. to produce 1 oz of potatoes</a:t>
            </a:r>
            <a:endParaRPr/>
          </a:p>
          <a:p>
            <a:pPr indent="-228600" lvl="2" marL="1143000" rtl="0" algn="l">
              <a:spcBef>
                <a:spcPts val="560"/>
              </a:spcBef>
              <a:spcAft>
                <a:spcPts val="0"/>
              </a:spcAft>
              <a:buClr>
                <a:schemeClr val="dk1"/>
              </a:buClr>
              <a:buSzPts val="2520"/>
              <a:buFont typeface="Arial"/>
              <a:buChar char="•"/>
            </a:pPr>
            <a:r>
              <a:rPr lang="en-US"/>
              <a:t>Frank needs 15 minutes</a:t>
            </a:r>
            <a:endParaRPr/>
          </a:p>
        </p:txBody>
      </p:sp>
      <p:sp>
        <p:nvSpPr>
          <p:cNvPr id="238" name="Google Shape;238;p9"/>
          <p:cNvSpPr txBox="1"/>
          <p:nvPr>
            <p:ph idx="11" type="ftr"/>
          </p:nvPr>
        </p:nvSpPr>
        <p:spPr>
          <a:xfrm>
            <a:off x="0" y="6359857"/>
            <a:ext cx="8605838" cy="49814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a:p>
        </p:txBody>
      </p:sp>
      <p:sp>
        <p:nvSpPr>
          <p:cNvPr id="239" name="Google Shape;239;p9"/>
          <p:cNvSpPr txBox="1"/>
          <p:nvPr>
            <p:ph idx="12" type="sldNum"/>
          </p:nvPr>
        </p:nvSpPr>
        <p:spPr>
          <a:xfrm>
            <a:off x="8839200" y="6423025"/>
            <a:ext cx="300038" cy="37941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2060"/>
              </a:buClr>
              <a:buSzPts val="1200"/>
              <a:buFont typeface="Arial"/>
              <a:buNone/>
            </a:pPr>
            <a:fld id="{00000000-1234-1234-1234-123412341234}" type="slidenum">
              <a:rPr b="0" i="0" lang="en-US" sz="1200" u="none" cap="none" strike="noStrike">
                <a:solidFill>
                  <a:srgbClr val="002060"/>
                </a:solidFill>
                <a:latin typeface="Arial"/>
                <a:ea typeface="Arial"/>
                <a:cs typeface="Arial"/>
                <a:sym typeface="Arial"/>
              </a:rPr>
              <a:t>‹#›</a:t>
            </a:fld>
            <a:endParaRPr b="0" i="0" sz="1200" u="none" cap="none" strike="noStrike">
              <a:solidFill>
                <a:srgbClr val="00206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2016-03-16T19:41:09Z</dcterms:created>
  <dc:creator>Andreea Chiritescu</dc:creator>
</cp:coreProperties>
</file>