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94e348e-c45b-4aec-b74d-16e84d9473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e16f42f111b432e" /><Relationship Type="http://schemas.openxmlformats.org/officeDocument/2006/relationships/slideLayout" Target="/ppt/slideLayouts/slideLayout8.xml" Id="R90c85980b30d4a7d" /><Relationship Type="http://schemas.openxmlformats.org/officeDocument/2006/relationships/hyperlink" Target="https://app.powerbi.com/groups/me/reports/a94e348e-c45b-4aec-b74d-16e84d94734a/?pbi_source=PowerPoint" TargetMode="External" Id="RelId0" /><Relationship Type="http://schemas.openxmlformats.org/officeDocument/2006/relationships/image" Target="/ppt/media/image4.png" Id="imgId29181715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adf301400464f19" /><Relationship Type="http://schemas.openxmlformats.org/officeDocument/2006/relationships/slideLayout" Target="/ppt/slideLayouts/slideLayout8.xml" Id="R058e7a60fed34da6" /><Relationship Type="http://schemas.openxmlformats.org/officeDocument/2006/relationships/hyperlink" Target="https://app.powerbi.com/groups/me/reports/a94e348e-c45b-4aec-b74d-16e84d94734a/?pbi_source=PowerPoint" TargetMode="External" Id="RelId1" /><Relationship Type="http://schemas.openxmlformats.org/officeDocument/2006/relationships/image" Target="/ppt/media/image5.png" Id="imgId29181715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9e788cc8bc244de" /><Relationship Type="http://schemas.openxmlformats.org/officeDocument/2006/relationships/slideLayout" Target="/ppt/slideLayouts/slideLayout8.xml" Id="R88d45b8187ed4cff" /><Relationship Type="http://schemas.openxmlformats.org/officeDocument/2006/relationships/hyperlink" Target="https://app.powerbi.com/groups/me/reports/a94e348e-c45b-4aec-b74d-16e84d94734a/?pbi_source=PowerPoint" TargetMode="External" Id="RelId2" /><Relationship Type="http://schemas.openxmlformats.org/officeDocument/2006/relationships/image" Target="/ppt/media/image6.png" Id="imgId2918171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Finantials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24/05/2024 13:49:23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24/05/2024 13:41:57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18171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 ,card ,car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18171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18171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