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5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00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2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05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0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1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2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7959" y="2404532"/>
            <a:ext cx="6089355" cy="164630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網路傳訊息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宣書堯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698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57200"/>
            <a:ext cx="56959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57212"/>
            <a:ext cx="58102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4"/>
          <a:stretch/>
        </p:blipFill>
        <p:spPr>
          <a:xfrm>
            <a:off x="442911" y="3817125"/>
            <a:ext cx="5819775" cy="22431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6"/>
          <a:stretch/>
        </p:blipFill>
        <p:spPr>
          <a:xfrm>
            <a:off x="442911" y="1019454"/>
            <a:ext cx="5667375" cy="17835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2912" y="335546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Client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911" y="46702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Server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31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2912" y="335546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Client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911" y="46702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Server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4"/>
          <a:stretch/>
        </p:blipFill>
        <p:spPr>
          <a:xfrm>
            <a:off x="442911" y="3817125"/>
            <a:ext cx="5819775" cy="22431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19"/>
          <a:stretch/>
        </p:blipFill>
        <p:spPr>
          <a:xfrm>
            <a:off x="442911" y="1004888"/>
            <a:ext cx="5676900" cy="20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42912" y="335546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Client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2911" y="467023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Server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35"/>
          <a:stretch/>
        </p:blipFill>
        <p:spPr>
          <a:xfrm>
            <a:off x="442911" y="1057275"/>
            <a:ext cx="5667375" cy="2028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86"/>
          <a:stretch/>
        </p:blipFill>
        <p:spPr>
          <a:xfrm>
            <a:off x="442911" y="4086485"/>
            <a:ext cx="5810250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40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13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Python 網路傳訊息 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網路傳訊息 </dc:title>
  <dc:creator>Windows 使用者</dc:creator>
  <cp:lastModifiedBy>Windows 使用者</cp:lastModifiedBy>
  <cp:revision>2</cp:revision>
  <dcterms:created xsi:type="dcterms:W3CDTF">2018-01-02T05:21:11Z</dcterms:created>
  <dcterms:modified xsi:type="dcterms:W3CDTF">2018-01-02T05:33:23Z</dcterms:modified>
</cp:coreProperties>
</file>