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0058400"/>
  <p:notesSz cx="6858000" cy="9144000"/>
  <p:embeddedFontLst>
    <p:embeddedFont>
      <p:font typeface="Old Standard TT"/>
      <p:regular r:id="rId7"/>
      <p:bold r:id="rId8"/>
      <p: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14708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f3c68_0_0:notes"/>
          <p:cNvSpPr/>
          <p:nvPr>
            <p:ph idx="2" type="sldImg"/>
          </p:nvPr>
        </p:nvSpPr>
        <p:spPr>
          <a:xfrm>
            <a:off x="914626" y="685800"/>
            <a:ext cx="502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f3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00584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128" y="4796667"/>
            <a:ext cx="42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63970" y="2524400"/>
            <a:ext cx="8930400" cy="20304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63970" y="5120852"/>
            <a:ext cx="8930400" cy="10500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42870" y="1386200"/>
            <a:ext cx="9372600" cy="28095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200"/>
              <a:buNone/>
              <a:defRPr b="1" sz="17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42870" y="4304567"/>
            <a:ext cx="9372600" cy="17340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06128" y="4796667"/>
            <a:ext cx="429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63970" y="2524400"/>
            <a:ext cx="8930400" cy="20304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0058400" cy="13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42870" y="593367"/>
            <a:ext cx="9372600" cy="8178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42870" y="1562133"/>
            <a:ext cx="9372600" cy="45297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42870" y="593367"/>
            <a:ext cx="9372600" cy="8178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42870" y="1562233"/>
            <a:ext cx="4399800" cy="45297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5315640" y="1562233"/>
            <a:ext cx="4399800" cy="45297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42870" y="593367"/>
            <a:ext cx="9372600" cy="8178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42870" y="740800"/>
            <a:ext cx="3088800" cy="10083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42870" y="1852800"/>
            <a:ext cx="3088800" cy="42393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539275" y="701800"/>
            <a:ext cx="6164400" cy="54549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029200" y="-33"/>
            <a:ext cx="5029200" cy="6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532643" y="5994000"/>
            <a:ext cx="755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92050" y="1843133"/>
            <a:ext cx="4449600" cy="17775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92050" y="3692001"/>
            <a:ext cx="4449600" cy="17934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5433450" y="965600"/>
            <a:ext cx="4220700" cy="49269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  <a:defRPr>
                <a:solidFill>
                  <a:schemeClr val="accent1"/>
                </a:solidFill>
              </a:defRPr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  <a:defRPr>
                <a:solidFill>
                  <a:schemeClr val="accent1"/>
                </a:solidFill>
              </a:defRPr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42870" y="5640767"/>
            <a:ext cx="6598800" cy="8067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593367"/>
            <a:ext cx="9372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375" lIns="112375" spcFirstLastPara="1" rIns="112375" wrap="square" tIns="1123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562133"/>
            <a:ext cx="9372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375" lIns="112375" spcFirstLastPara="1" rIns="112375" wrap="square" tIns="1123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●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●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6217623"/>
            <a:ext cx="603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375" lIns="112375" spcFirstLastPara="1" rIns="112375" wrap="square" tIns="112375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155000" y="1419900"/>
            <a:ext cx="7748400" cy="54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body"/>
          </p:nvPr>
        </p:nvSpPr>
        <p:spPr>
          <a:xfrm>
            <a:off x="1011450" y="1852081"/>
            <a:ext cx="8035500" cy="4251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Congratulations</a:t>
            </a:r>
            <a:endParaRPr sz="2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1011450" y="2837547"/>
            <a:ext cx="8035500" cy="864300"/>
          </a:xfrm>
          <a:prstGeom prst="rect">
            <a:avLst/>
          </a:prstGeom>
        </p:spPr>
        <p:txBody>
          <a:bodyPr anchorCtr="0" anchor="b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Receiver</a:t>
            </a:r>
            <a:r>
              <a:rPr lang="en" sz="6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6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6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1011450" y="3973899"/>
            <a:ext cx="8035500" cy="745200"/>
          </a:xfrm>
          <a:prstGeom prst="rect">
            <a:avLst/>
          </a:prstGeom>
        </p:spPr>
        <p:txBody>
          <a:bodyPr anchorCtr="0" anchor="ctr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132851" y="5900733"/>
            <a:ext cx="361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1011450" y="5964057"/>
            <a:ext cx="3616500" cy="5340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Date Issued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5315865" y="5900733"/>
            <a:ext cx="361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>
            <p:ph idx="4294967295" type="body"/>
          </p:nvPr>
        </p:nvSpPr>
        <p:spPr>
          <a:xfrm>
            <a:off x="5201761" y="5964057"/>
            <a:ext cx="3616500" cy="534000"/>
          </a:xfrm>
          <a:prstGeom prst="rect">
            <a:avLst/>
          </a:prstGeom>
        </p:spPr>
        <p:txBody>
          <a:bodyPr anchorCtr="0" anchor="t" bIns="112375" lIns="112375" spcFirstLastPara="1" rIns="112375" wrap="square" tIns="11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Your Name, Title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Team</a:t>
            </a: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 Name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