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A8DC-0B8E-444F-8B99-CE5A15493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8F3D-CE33-4187-B345-9652D9BD7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6D38-26EA-461D-B1B2-7EAF062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E21B-7641-4ABC-9DE6-ED65B3B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841F-B770-4C49-B1D4-D9929F38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5AC6-03A9-4722-A282-8D2B103C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E2878-E681-4A98-ABA6-62BF1CEB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D974-3B04-44B4-B987-D67252E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E54F-4A08-4620-B99D-E4ED76DA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5A36-20C8-475E-B499-A5FF9408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DAA9C-6137-44AB-B67B-91C63FDB1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CC2D8-3683-41BA-B4C5-E683CD29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BC3B-5CB8-4968-B645-4CD7E63C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BB97-78F8-4C2B-A9D8-B30EEC0E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66D3-DABB-4B53-8803-376B4E91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D7F0-11AB-4DF1-B2F2-6D5FE20A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143D-389F-43BD-AFC7-314A1ADC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3E8C-EC92-41E9-BF8B-CCAA66A3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7F03-AADD-46B9-A12F-98077716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C4B9-FDCD-44AC-9724-CC53EFFE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64D-93B1-474F-93DC-A44EFF01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BEAD-FF5D-40B1-93ED-C7EA891A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56E2-ED72-4900-8E63-EB1439C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200F-D94B-4620-B95B-3045A96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DC0C-02ED-4ABC-8BE7-F3B5056B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A2CF-E757-4499-AE55-D4FEEFA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04BB-5FD6-4C52-8581-E705BD1CD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171E-B68A-4B61-AFEE-0766F738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DFC3-65D9-4217-8F5F-FAF6605B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49D1-C19D-45BA-A78D-98684155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5550-5312-496D-8B81-A5F4F2F3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B532-5A95-4E25-9802-21E4A62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E82F8-7D07-42C2-AF77-641D3D97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4325-5E24-44F2-BCE3-E0C5EC6B1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B623B-1EA6-49CB-B9F9-88F48B0CE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2FBD3-E2D2-4BD4-97BF-6762C93FB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FDB2-36E3-4DAD-A191-26F0B51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55D2-3B09-45C3-BD69-5B2D82E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03491-5A38-4A6C-A079-44DD3A67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1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6E6F-6A81-4691-AA84-B93EF12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E6464-0B78-42D3-BC07-3C05DB5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D9060-4E11-4D68-AA7D-27F01E96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6606D-32A3-4D68-9E15-806F1D40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6BA26-3B1B-4E51-84B0-D186A6EA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25BBF-E5D8-4C7B-9AD0-D1B292D4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CE47A-2956-4D85-BCEF-8092B98E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817-3A2A-47F1-830F-264A3345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7715-C5FB-4E2D-89AA-4F427127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8BAE1-5E88-4BAD-AFC4-7C8CCE4F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20C0F-4207-4ABE-9A64-1DF9F1FE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125AF-57C5-4997-88AD-C27B0930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659F2-691F-49A8-927E-F348B5F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C78-E557-4E9B-AAF8-2A95B70D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B1BCA-6EEE-441A-A3D5-FF1EAA8D5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6CCD5-C3D7-4348-9DB9-E1012CD2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DD10-EA46-4B41-A9A8-78BD6F85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08864-59DE-4112-82D7-B3AA8B2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8429-1442-474F-95C2-AA42D304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690F1-07D8-4FA1-86D0-9E4A0184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98CB-5004-4363-91B0-5AB8B824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1891-264E-41CA-822F-89BD2288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04A4-263D-4075-BF34-A7A32D75C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91EE-ECD8-4C71-9E5D-BCE1FF5F0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650E-8DA3-45B9-BA88-EFD94AE62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05F3-1A48-470A-85FD-29429E31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57C792-83C3-4AFC-9C53-31ECE053B1E2}"/>
              </a:ext>
            </a:extLst>
          </p:cNvPr>
          <p:cNvSpPr/>
          <p:nvPr/>
        </p:nvSpPr>
        <p:spPr>
          <a:xfrm>
            <a:off x="5303296" y="2090324"/>
            <a:ext cx="1585405" cy="158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592317-7090-485B-939F-C211C246F54D}"/>
              </a:ext>
            </a:extLst>
          </p:cNvPr>
          <p:cNvSpPr/>
          <p:nvPr/>
        </p:nvSpPr>
        <p:spPr>
          <a:xfrm>
            <a:off x="5373209" y="2168085"/>
            <a:ext cx="1445581" cy="14274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0CD95-7BD8-41AB-8047-3491795D0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CF37"/>
                </a:solidFill>
                <a:latin typeface="Imprint MT Shadow" panose="04020605060303030202" pitchFamily="82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49227C-FD28-457A-980E-9F79B9188BAD}"/>
              </a:ext>
            </a:extLst>
          </p:cNvPr>
          <p:cNvSpPr/>
          <p:nvPr/>
        </p:nvSpPr>
        <p:spPr>
          <a:xfrm>
            <a:off x="7915735" y="3388846"/>
            <a:ext cx="1585405" cy="158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40FBD1-7B28-4345-B0A3-054BDD9B7134}"/>
              </a:ext>
            </a:extLst>
          </p:cNvPr>
          <p:cNvSpPr/>
          <p:nvPr/>
        </p:nvSpPr>
        <p:spPr>
          <a:xfrm>
            <a:off x="7985648" y="3466607"/>
            <a:ext cx="1445581" cy="142741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3B5E79-0C23-431A-B191-670AA39F1F97}"/>
              </a:ext>
            </a:extLst>
          </p:cNvPr>
          <p:cNvSpPr txBox="1">
            <a:spLocks/>
          </p:cNvSpPr>
          <p:nvPr/>
        </p:nvSpPr>
        <p:spPr>
          <a:xfrm>
            <a:off x="8012282" y="3561607"/>
            <a:ext cx="1464258" cy="1298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>
                <a:solidFill>
                  <a:srgbClr val="FFCF37"/>
                </a:solidFill>
                <a:latin typeface="Algerian" panose="04020705040A02060702" pitchFamily="82" charset="0"/>
              </a:rPr>
              <a:t>B</a:t>
            </a:r>
            <a:endParaRPr lang="en-US" sz="9000" dirty="0">
              <a:solidFill>
                <a:srgbClr val="FFCF37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AC6CF-61BC-42CC-B58A-9F60D079310C}"/>
              </a:ext>
            </a:extLst>
          </p:cNvPr>
          <p:cNvSpPr/>
          <p:nvPr/>
        </p:nvSpPr>
        <p:spPr>
          <a:xfrm>
            <a:off x="1454084" y="3157124"/>
            <a:ext cx="1585405" cy="158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495A3-EC37-4E77-88C8-CA1D6A188DCD}"/>
              </a:ext>
            </a:extLst>
          </p:cNvPr>
          <p:cNvSpPr/>
          <p:nvPr/>
        </p:nvSpPr>
        <p:spPr>
          <a:xfrm>
            <a:off x="1523997" y="3234885"/>
            <a:ext cx="1445581" cy="14274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5B7E68-48EF-43BD-983A-2D4ADF891AE1}"/>
              </a:ext>
            </a:extLst>
          </p:cNvPr>
          <p:cNvSpPr txBox="1">
            <a:spLocks/>
          </p:cNvSpPr>
          <p:nvPr/>
        </p:nvSpPr>
        <p:spPr>
          <a:xfrm>
            <a:off x="1706452" y="3561607"/>
            <a:ext cx="1061623" cy="871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FFCF37"/>
                </a:solidFill>
                <a:latin typeface="Imprint MT Shadow" panose="04020605060303030202" pitchFamily="82" charset="0"/>
              </a:rPr>
              <a:t>Brown Dining Service</a:t>
            </a:r>
          </a:p>
        </p:txBody>
      </p:sp>
    </p:spTree>
    <p:extLst>
      <p:ext uri="{BB962C8B-B14F-4D97-AF65-F5344CB8AC3E}">
        <p14:creationId xmlns:p14="http://schemas.microsoft.com/office/powerpoint/2010/main" val="5859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Imprint MT Shadow</vt:lpstr>
      <vt:lpstr>Office Theme</vt:lpstr>
      <vt:lpstr>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Randolph, John</dc:creator>
  <cp:lastModifiedBy>Randolph, John</cp:lastModifiedBy>
  <cp:revision>3</cp:revision>
  <dcterms:created xsi:type="dcterms:W3CDTF">2019-04-18T22:04:03Z</dcterms:created>
  <dcterms:modified xsi:type="dcterms:W3CDTF">2019-04-19T17:10:05Z</dcterms:modified>
</cp:coreProperties>
</file>