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81" r:id="rId5"/>
    <p:sldId id="282" r:id="rId6"/>
    <p:sldId id="283" r:id="rId7"/>
    <p:sldId id="284" r:id="rId8"/>
    <p:sldId id="271" r:id="rId9"/>
  </p:sldIdLst>
  <p:sldSz cx="12192000" cy="6858000"/>
  <p:notesSz cx="6858000" cy="9144000"/>
  <p:defaultTextStyle>
    <a:defPPr>
      <a:defRPr lang="mt-M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DC2F-284A-B6C4-D53B-82BA6BDA5F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mt-MT"/>
          </a:p>
        </p:txBody>
      </p:sp>
      <p:sp>
        <p:nvSpPr>
          <p:cNvPr id="3" name="Subtitle 2">
            <a:extLst>
              <a:ext uri="{FF2B5EF4-FFF2-40B4-BE49-F238E27FC236}">
                <a16:creationId xmlns:a16="http://schemas.microsoft.com/office/drawing/2014/main" id="{F551D05B-EBF1-47DB-A46D-23AEC1A6F9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mt-MT"/>
          </a:p>
        </p:txBody>
      </p:sp>
      <p:sp>
        <p:nvSpPr>
          <p:cNvPr id="4" name="Date Placeholder 3">
            <a:extLst>
              <a:ext uri="{FF2B5EF4-FFF2-40B4-BE49-F238E27FC236}">
                <a16:creationId xmlns:a16="http://schemas.microsoft.com/office/drawing/2014/main" id="{D00ACD5A-130A-60D7-1E2C-30CCA7C7F2C9}"/>
              </a:ext>
            </a:extLst>
          </p:cNvPr>
          <p:cNvSpPr>
            <a:spLocks noGrp="1"/>
          </p:cNvSpPr>
          <p:nvPr>
            <p:ph type="dt" sz="half" idx="10"/>
          </p:nvPr>
        </p:nvSpPr>
        <p:spPr/>
        <p:txBody>
          <a:bodyPr/>
          <a:lstStyle/>
          <a:p>
            <a:fld id="{6E8BC5D7-169A-4816-8DE3-FD1312CF2EDB}" type="datetimeFigureOut">
              <a:rPr lang="mt-MT" smtClean="0"/>
              <a:t>06/03/2023</a:t>
            </a:fld>
            <a:endParaRPr lang="mt-MT"/>
          </a:p>
        </p:txBody>
      </p:sp>
      <p:sp>
        <p:nvSpPr>
          <p:cNvPr id="5" name="Footer Placeholder 4">
            <a:extLst>
              <a:ext uri="{FF2B5EF4-FFF2-40B4-BE49-F238E27FC236}">
                <a16:creationId xmlns:a16="http://schemas.microsoft.com/office/drawing/2014/main" id="{F8313600-BE10-B067-46B5-3F41AE24F60C}"/>
              </a:ext>
            </a:extLst>
          </p:cNvPr>
          <p:cNvSpPr>
            <a:spLocks noGrp="1"/>
          </p:cNvSpPr>
          <p:nvPr>
            <p:ph type="ftr" sz="quarter" idx="11"/>
          </p:nvPr>
        </p:nvSpPr>
        <p:spPr/>
        <p:txBody>
          <a:bodyPr/>
          <a:lstStyle/>
          <a:p>
            <a:endParaRPr lang="mt-MT"/>
          </a:p>
        </p:txBody>
      </p:sp>
      <p:sp>
        <p:nvSpPr>
          <p:cNvPr id="6" name="Slide Number Placeholder 5">
            <a:extLst>
              <a:ext uri="{FF2B5EF4-FFF2-40B4-BE49-F238E27FC236}">
                <a16:creationId xmlns:a16="http://schemas.microsoft.com/office/drawing/2014/main" id="{CE6751B2-824C-3D20-64AA-42ACA471B8DE}"/>
              </a:ext>
            </a:extLst>
          </p:cNvPr>
          <p:cNvSpPr>
            <a:spLocks noGrp="1"/>
          </p:cNvSpPr>
          <p:nvPr>
            <p:ph type="sldNum" sz="quarter" idx="12"/>
          </p:nvPr>
        </p:nvSpPr>
        <p:spPr/>
        <p:txBody>
          <a:bodyPr/>
          <a:lstStyle/>
          <a:p>
            <a:fld id="{19C8F283-229B-4DB5-A576-A001C31FC0E1}" type="slidenum">
              <a:rPr lang="mt-MT" smtClean="0"/>
              <a:t>‹#›</a:t>
            </a:fld>
            <a:endParaRPr lang="mt-MT"/>
          </a:p>
        </p:txBody>
      </p:sp>
    </p:spTree>
    <p:extLst>
      <p:ext uri="{BB962C8B-B14F-4D97-AF65-F5344CB8AC3E}">
        <p14:creationId xmlns:p14="http://schemas.microsoft.com/office/powerpoint/2010/main" val="913758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CD62F-06BA-A9ED-4D7F-8778083E309D}"/>
              </a:ext>
            </a:extLst>
          </p:cNvPr>
          <p:cNvSpPr>
            <a:spLocks noGrp="1"/>
          </p:cNvSpPr>
          <p:nvPr>
            <p:ph type="title"/>
          </p:nvPr>
        </p:nvSpPr>
        <p:spPr/>
        <p:txBody>
          <a:bodyPr/>
          <a:lstStyle/>
          <a:p>
            <a:r>
              <a:rPr lang="en-US"/>
              <a:t>Click to edit Master title style</a:t>
            </a:r>
            <a:endParaRPr lang="mt-MT"/>
          </a:p>
        </p:txBody>
      </p:sp>
      <p:sp>
        <p:nvSpPr>
          <p:cNvPr id="3" name="Vertical Text Placeholder 2">
            <a:extLst>
              <a:ext uri="{FF2B5EF4-FFF2-40B4-BE49-F238E27FC236}">
                <a16:creationId xmlns:a16="http://schemas.microsoft.com/office/drawing/2014/main" id="{EFB56B60-5937-757F-680A-89A0007DA2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t-MT"/>
          </a:p>
        </p:txBody>
      </p:sp>
      <p:sp>
        <p:nvSpPr>
          <p:cNvPr id="4" name="Date Placeholder 3">
            <a:extLst>
              <a:ext uri="{FF2B5EF4-FFF2-40B4-BE49-F238E27FC236}">
                <a16:creationId xmlns:a16="http://schemas.microsoft.com/office/drawing/2014/main" id="{0C5B8A06-F965-9FCE-E25D-9931FD82E8F7}"/>
              </a:ext>
            </a:extLst>
          </p:cNvPr>
          <p:cNvSpPr>
            <a:spLocks noGrp="1"/>
          </p:cNvSpPr>
          <p:nvPr>
            <p:ph type="dt" sz="half" idx="10"/>
          </p:nvPr>
        </p:nvSpPr>
        <p:spPr/>
        <p:txBody>
          <a:bodyPr/>
          <a:lstStyle/>
          <a:p>
            <a:fld id="{6E8BC5D7-169A-4816-8DE3-FD1312CF2EDB}" type="datetimeFigureOut">
              <a:rPr lang="mt-MT" smtClean="0"/>
              <a:t>06/03/2023</a:t>
            </a:fld>
            <a:endParaRPr lang="mt-MT"/>
          </a:p>
        </p:txBody>
      </p:sp>
      <p:sp>
        <p:nvSpPr>
          <p:cNvPr id="5" name="Footer Placeholder 4">
            <a:extLst>
              <a:ext uri="{FF2B5EF4-FFF2-40B4-BE49-F238E27FC236}">
                <a16:creationId xmlns:a16="http://schemas.microsoft.com/office/drawing/2014/main" id="{3EBC2BCB-1A69-110E-B257-56C0114AAE1C}"/>
              </a:ext>
            </a:extLst>
          </p:cNvPr>
          <p:cNvSpPr>
            <a:spLocks noGrp="1"/>
          </p:cNvSpPr>
          <p:nvPr>
            <p:ph type="ftr" sz="quarter" idx="11"/>
          </p:nvPr>
        </p:nvSpPr>
        <p:spPr/>
        <p:txBody>
          <a:bodyPr/>
          <a:lstStyle/>
          <a:p>
            <a:endParaRPr lang="mt-MT"/>
          </a:p>
        </p:txBody>
      </p:sp>
      <p:sp>
        <p:nvSpPr>
          <p:cNvPr id="6" name="Slide Number Placeholder 5">
            <a:extLst>
              <a:ext uri="{FF2B5EF4-FFF2-40B4-BE49-F238E27FC236}">
                <a16:creationId xmlns:a16="http://schemas.microsoft.com/office/drawing/2014/main" id="{E3403645-A0CA-829D-07F3-FD2FC61B51B2}"/>
              </a:ext>
            </a:extLst>
          </p:cNvPr>
          <p:cNvSpPr>
            <a:spLocks noGrp="1"/>
          </p:cNvSpPr>
          <p:nvPr>
            <p:ph type="sldNum" sz="quarter" idx="12"/>
          </p:nvPr>
        </p:nvSpPr>
        <p:spPr/>
        <p:txBody>
          <a:bodyPr/>
          <a:lstStyle/>
          <a:p>
            <a:fld id="{19C8F283-229B-4DB5-A576-A001C31FC0E1}" type="slidenum">
              <a:rPr lang="mt-MT" smtClean="0"/>
              <a:t>‹#›</a:t>
            </a:fld>
            <a:endParaRPr lang="mt-MT"/>
          </a:p>
        </p:txBody>
      </p:sp>
    </p:spTree>
    <p:extLst>
      <p:ext uri="{BB962C8B-B14F-4D97-AF65-F5344CB8AC3E}">
        <p14:creationId xmlns:p14="http://schemas.microsoft.com/office/powerpoint/2010/main" val="273264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90B7B-AD95-6744-95E8-F13300F1A0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mt-MT"/>
          </a:p>
        </p:txBody>
      </p:sp>
      <p:sp>
        <p:nvSpPr>
          <p:cNvPr id="3" name="Vertical Text Placeholder 2">
            <a:extLst>
              <a:ext uri="{FF2B5EF4-FFF2-40B4-BE49-F238E27FC236}">
                <a16:creationId xmlns:a16="http://schemas.microsoft.com/office/drawing/2014/main" id="{D2E89A87-BE2E-2DC5-BE24-8684BF430C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t-MT"/>
          </a:p>
        </p:txBody>
      </p:sp>
      <p:sp>
        <p:nvSpPr>
          <p:cNvPr id="4" name="Date Placeholder 3">
            <a:extLst>
              <a:ext uri="{FF2B5EF4-FFF2-40B4-BE49-F238E27FC236}">
                <a16:creationId xmlns:a16="http://schemas.microsoft.com/office/drawing/2014/main" id="{C39F3C09-9C1C-3036-AB36-768D38E81FFB}"/>
              </a:ext>
            </a:extLst>
          </p:cNvPr>
          <p:cNvSpPr>
            <a:spLocks noGrp="1"/>
          </p:cNvSpPr>
          <p:nvPr>
            <p:ph type="dt" sz="half" idx="10"/>
          </p:nvPr>
        </p:nvSpPr>
        <p:spPr/>
        <p:txBody>
          <a:bodyPr/>
          <a:lstStyle/>
          <a:p>
            <a:fld id="{6E8BC5D7-169A-4816-8DE3-FD1312CF2EDB}" type="datetimeFigureOut">
              <a:rPr lang="mt-MT" smtClean="0"/>
              <a:t>06/03/2023</a:t>
            </a:fld>
            <a:endParaRPr lang="mt-MT"/>
          </a:p>
        </p:txBody>
      </p:sp>
      <p:sp>
        <p:nvSpPr>
          <p:cNvPr id="5" name="Footer Placeholder 4">
            <a:extLst>
              <a:ext uri="{FF2B5EF4-FFF2-40B4-BE49-F238E27FC236}">
                <a16:creationId xmlns:a16="http://schemas.microsoft.com/office/drawing/2014/main" id="{27831C58-66A5-33D5-ED40-01F1F706F76D}"/>
              </a:ext>
            </a:extLst>
          </p:cNvPr>
          <p:cNvSpPr>
            <a:spLocks noGrp="1"/>
          </p:cNvSpPr>
          <p:nvPr>
            <p:ph type="ftr" sz="quarter" idx="11"/>
          </p:nvPr>
        </p:nvSpPr>
        <p:spPr/>
        <p:txBody>
          <a:bodyPr/>
          <a:lstStyle/>
          <a:p>
            <a:endParaRPr lang="mt-MT"/>
          </a:p>
        </p:txBody>
      </p:sp>
      <p:sp>
        <p:nvSpPr>
          <p:cNvPr id="6" name="Slide Number Placeholder 5">
            <a:extLst>
              <a:ext uri="{FF2B5EF4-FFF2-40B4-BE49-F238E27FC236}">
                <a16:creationId xmlns:a16="http://schemas.microsoft.com/office/drawing/2014/main" id="{5D2ED2F7-450D-73A8-1EAF-0FB6F874F049}"/>
              </a:ext>
            </a:extLst>
          </p:cNvPr>
          <p:cNvSpPr>
            <a:spLocks noGrp="1"/>
          </p:cNvSpPr>
          <p:nvPr>
            <p:ph type="sldNum" sz="quarter" idx="12"/>
          </p:nvPr>
        </p:nvSpPr>
        <p:spPr/>
        <p:txBody>
          <a:bodyPr/>
          <a:lstStyle/>
          <a:p>
            <a:fld id="{19C8F283-229B-4DB5-A576-A001C31FC0E1}" type="slidenum">
              <a:rPr lang="mt-MT" smtClean="0"/>
              <a:t>‹#›</a:t>
            </a:fld>
            <a:endParaRPr lang="mt-MT"/>
          </a:p>
        </p:txBody>
      </p:sp>
    </p:spTree>
    <p:extLst>
      <p:ext uri="{BB962C8B-B14F-4D97-AF65-F5344CB8AC3E}">
        <p14:creationId xmlns:p14="http://schemas.microsoft.com/office/powerpoint/2010/main" val="815649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92AC4-4CE7-4BC4-3B85-7E9D28D7B85C}"/>
              </a:ext>
            </a:extLst>
          </p:cNvPr>
          <p:cNvSpPr>
            <a:spLocks noGrp="1"/>
          </p:cNvSpPr>
          <p:nvPr>
            <p:ph type="title"/>
          </p:nvPr>
        </p:nvSpPr>
        <p:spPr/>
        <p:txBody>
          <a:bodyPr/>
          <a:lstStyle/>
          <a:p>
            <a:r>
              <a:rPr lang="en-US"/>
              <a:t>Click to edit Master title style</a:t>
            </a:r>
            <a:endParaRPr lang="mt-MT"/>
          </a:p>
        </p:txBody>
      </p:sp>
      <p:sp>
        <p:nvSpPr>
          <p:cNvPr id="3" name="Content Placeholder 2">
            <a:extLst>
              <a:ext uri="{FF2B5EF4-FFF2-40B4-BE49-F238E27FC236}">
                <a16:creationId xmlns:a16="http://schemas.microsoft.com/office/drawing/2014/main" id="{EFC43FEA-F85C-F0CB-F982-F37E84BACA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t-MT"/>
          </a:p>
        </p:txBody>
      </p:sp>
      <p:sp>
        <p:nvSpPr>
          <p:cNvPr id="4" name="Date Placeholder 3">
            <a:extLst>
              <a:ext uri="{FF2B5EF4-FFF2-40B4-BE49-F238E27FC236}">
                <a16:creationId xmlns:a16="http://schemas.microsoft.com/office/drawing/2014/main" id="{14B11A33-D635-EA8A-C5C6-1FCFB8C6BB57}"/>
              </a:ext>
            </a:extLst>
          </p:cNvPr>
          <p:cNvSpPr>
            <a:spLocks noGrp="1"/>
          </p:cNvSpPr>
          <p:nvPr>
            <p:ph type="dt" sz="half" idx="10"/>
          </p:nvPr>
        </p:nvSpPr>
        <p:spPr/>
        <p:txBody>
          <a:bodyPr/>
          <a:lstStyle/>
          <a:p>
            <a:fld id="{6E8BC5D7-169A-4816-8DE3-FD1312CF2EDB}" type="datetimeFigureOut">
              <a:rPr lang="mt-MT" smtClean="0"/>
              <a:t>06/03/2023</a:t>
            </a:fld>
            <a:endParaRPr lang="mt-MT"/>
          </a:p>
        </p:txBody>
      </p:sp>
      <p:sp>
        <p:nvSpPr>
          <p:cNvPr id="5" name="Footer Placeholder 4">
            <a:extLst>
              <a:ext uri="{FF2B5EF4-FFF2-40B4-BE49-F238E27FC236}">
                <a16:creationId xmlns:a16="http://schemas.microsoft.com/office/drawing/2014/main" id="{1DD2F1BA-AFA0-C024-2210-AA1D2639ED87}"/>
              </a:ext>
            </a:extLst>
          </p:cNvPr>
          <p:cNvSpPr>
            <a:spLocks noGrp="1"/>
          </p:cNvSpPr>
          <p:nvPr>
            <p:ph type="ftr" sz="quarter" idx="11"/>
          </p:nvPr>
        </p:nvSpPr>
        <p:spPr/>
        <p:txBody>
          <a:bodyPr/>
          <a:lstStyle/>
          <a:p>
            <a:endParaRPr lang="mt-MT"/>
          </a:p>
        </p:txBody>
      </p:sp>
      <p:sp>
        <p:nvSpPr>
          <p:cNvPr id="6" name="Slide Number Placeholder 5">
            <a:extLst>
              <a:ext uri="{FF2B5EF4-FFF2-40B4-BE49-F238E27FC236}">
                <a16:creationId xmlns:a16="http://schemas.microsoft.com/office/drawing/2014/main" id="{409A21D4-F3EE-7823-CC24-BCE9E522A563}"/>
              </a:ext>
            </a:extLst>
          </p:cNvPr>
          <p:cNvSpPr>
            <a:spLocks noGrp="1"/>
          </p:cNvSpPr>
          <p:nvPr>
            <p:ph type="sldNum" sz="quarter" idx="12"/>
          </p:nvPr>
        </p:nvSpPr>
        <p:spPr/>
        <p:txBody>
          <a:bodyPr/>
          <a:lstStyle/>
          <a:p>
            <a:fld id="{19C8F283-229B-4DB5-A576-A001C31FC0E1}" type="slidenum">
              <a:rPr lang="mt-MT" smtClean="0"/>
              <a:t>‹#›</a:t>
            </a:fld>
            <a:endParaRPr lang="mt-MT"/>
          </a:p>
        </p:txBody>
      </p:sp>
    </p:spTree>
    <p:extLst>
      <p:ext uri="{BB962C8B-B14F-4D97-AF65-F5344CB8AC3E}">
        <p14:creationId xmlns:p14="http://schemas.microsoft.com/office/powerpoint/2010/main" val="2483703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29E8B-BA2C-33A5-DE3C-B58B529B94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mt-MT"/>
          </a:p>
        </p:txBody>
      </p:sp>
      <p:sp>
        <p:nvSpPr>
          <p:cNvPr id="3" name="Text Placeholder 2">
            <a:extLst>
              <a:ext uri="{FF2B5EF4-FFF2-40B4-BE49-F238E27FC236}">
                <a16:creationId xmlns:a16="http://schemas.microsoft.com/office/drawing/2014/main" id="{804F9D36-5AAB-8F7E-6B58-C65C2687DC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76C2BA-2FF7-3A19-2125-FB489E30EC47}"/>
              </a:ext>
            </a:extLst>
          </p:cNvPr>
          <p:cNvSpPr>
            <a:spLocks noGrp="1"/>
          </p:cNvSpPr>
          <p:nvPr>
            <p:ph type="dt" sz="half" idx="10"/>
          </p:nvPr>
        </p:nvSpPr>
        <p:spPr/>
        <p:txBody>
          <a:bodyPr/>
          <a:lstStyle/>
          <a:p>
            <a:fld id="{6E8BC5D7-169A-4816-8DE3-FD1312CF2EDB}" type="datetimeFigureOut">
              <a:rPr lang="mt-MT" smtClean="0"/>
              <a:t>06/03/2023</a:t>
            </a:fld>
            <a:endParaRPr lang="mt-MT"/>
          </a:p>
        </p:txBody>
      </p:sp>
      <p:sp>
        <p:nvSpPr>
          <p:cNvPr id="5" name="Footer Placeholder 4">
            <a:extLst>
              <a:ext uri="{FF2B5EF4-FFF2-40B4-BE49-F238E27FC236}">
                <a16:creationId xmlns:a16="http://schemas.microsoft.com/office/drawing/2014/main" id="{807A58D3-FAE3-1F4C-6B59-F05E53FEE654}"/>
              </a:ext>
            </a:extLst>
          </p:cNvPr>
          <p:cNvSpPr>
            <a:spLocks noGrp="1"/>
          </p:cNvSpPr>
          <p:nvPr>
            <p:ph type="ftr" sz="quarter" idx="11"/>
          </p:nvPr>
        </p:nvSpPr>
        <p:spPr/>
        <p:txBody>
          <a:bodyPr/>
          <a:lstStyle/>
          <a:p>
            <a:endParaRPr lang="mt-MT"/>
          </a:p>
        </p:txBody>
      </p:sp>
      <p:sp>
        <p:nvSpPr>
          <p:cNvPr id="6" name="Slide Number Placeholder 5">
            <a:extLst>
              <a:ext uri="{FF2B5EF4-FFF2-40B4-BE49-F238E27FC236}">
                <a16:creationId xmlns:a16="http://schemas.microsoft.com/office/drawing/2014/main" id="{17AA0594-6DA5-43A4-6A45-958B69634D20}"/>
              </a:ext>
            </a:extLst>
          </p:cNvPr>
          <p:cNvSpPr>
            <a:spLocks noGrp="1"/>
          </p:cNvSpPr>
          <p:nvPr>
            <p:ph type="sldNum" sz="quarter" idx="12"/>
          </p:nvPr>
        </p:nvSpPr>
        <p:spPr/>
        <p:txBody>
          <a:bodyPr/>
          <a:lstStyle/>
          <a:p>
            <a:fld id="{19C8F283-229B-4DB5-A576-A001C31FC0E1}" type="slidenum">
              <a:rPr lang="mt-MT" smtClean="0"/>
              <a:t>‹#›</a:t>
            </a:fld>
            <a:endParaRPr lang="mt-MT"/>
          </a:p>
        </p:txBody>
      </p:sp>
    </p:spTree>
    <p:extLst>
      <p:ext uri="{BB962C8B-B14F-4D97-AF65-F5344CB8AC3E}">
        <p14:creationId xmlns:p14="http://schemas.microsoft.com/office/powerpoint/2010/main" val="575071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4C71-EB8C-A2DC-2C75-4B4970482079}"/>
              </a:ext>
            </a:extLst>
          </p:cNvPr>
          <p:cNvSpPr>
            <a:spLocks noGrp="1"/>
          </p:cNvSpPr>
          <p:nvPr>
            <p:ph type="title"/>
          </p:nvPr>
        </p:nvSpPr>
        <p:spPr/>
        <p:txBody>
          <a:bodyPr/>
          <a:lstStyle/>
          <a:p>
            <a:r>
              <a:rPr lang="en-US"/>
              <a:t>Click to edit Master title style</a:t>
            </a:r>
            <a:endParaRPr lang="mt-MT"/>
          </a:p>
        </p:txBody>
      </p:sp>
      <p:sp>
        <p:nvSpPr>
          <p:cNvPr id="3" name="Content Placeholder 2">
            <a:extLst>
              <a:ext uri="{FF2B5EF4-FFF2-40B4-BE49-F238E27FC236}">
                <a16:creationId xmlns:a16="http://schemas.microsoft.com/office/drawing/2014/main" id="{F0E77E2A-DF8C-E453-0545-209E5435AD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t-MT"/>
          </a:p>
        </p:txBody>
      </p:sp>
      <p:sp>
        <p:nvSpPr>
          <p:cNvPr id="4" name="Content Placeholder 3">
            <a:extLst>
              <a:ext uri="{FF2B5EF4-FFF2-40B4-BE49-F238E27FC236}">
                <a16:creationId xmlns:a16="http://schemas.microsoft.com/office/drawing/2014/main" id="{D64D0769-EEF5-2736-E49E-EAB943A337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t-MT"/>
          </a:p>
        </p:txBody>
      </p:sp>
      <p:sp>
        <p:nvSpPr>
          <p:cNvPr id="5" name="Date Placeholder 4">
            <a:extLst>
              <a:ext uri="{FF2B5EF4-FFF2-40B4-BE49-F238E27FC236}">
                <a16:creationId xmlns:a16="http://schemas.microsoft.com/office/drawing/2014/main" id="{986ED2DB-4081-29CF-D791-586081D71213}"/>
              </a:ext>
            </a:extLst>
          </p:cNvPr>
          <p:cNvSpPr>
            <a:spLocks noGrp="1"/>
          </p:cNvSpPr>
          <p:nvPr>
            <p:ph type="dt" sz="half" idx="10"/>
          </p:nvPr>
        </p:nvSpPr>
        <p:spPr/>
        <p:txBody>
          <a:bodyPr/>
          <a:lstStyle/>
          <a:p>
            <a:fld id="{6E8BC5D7-169A-4816-8DE3-FD1312CF2EDB}" type="datetimeFigureOut">
              <a:rPr lang="mt-MT" smtClean="0"/>
              <a:t>06/03/2023</a:t>
            </a:fld>
            <a:endParaRPr lang="mt-MT"/>
          </a:p>
        </p:txBody>
      </p:sp>
      <p:sp>
        <p:nvSpPr>
          <p:cNvPr id="6" name="Footer Placeholder 5">
            <a:extLst>
              <a:ext uri="{FF2B5EF4-FFF2-40B4-BE49-F238E27FC236}">
                <a16:creationId xmlns:a16="http://schemas.microsoft.com/office/drawing/2014/main" id="{4060C9C7-2F0E-C22D-A72C-D8FF909E784E}"/>
              </a:ext>
            </a:extLst>
          </p:cNvPr>
          <p:cNvSpPr>
            <a:spLocks noGrp="1"/>
          </p:cNvSpPr>
          <p:nvPr>
            <p:ph type="ftr" sz="quarter" idx="11"/>
          </p:nvPr>
        </p:nvSpPr>
        <p:spPr/>
        <p:txBody>
          <a:bodyPr/>
          <a:lstStyle/>
          <a:p>
            <a:endParaRPr lang="mt-MT"/>
          </a:p>
        </p:txBody>
      </p:sp>
      <p:sp>
        <p:nvSpPr>
          <p:cNvPr id="7" name="Slide Number Placeholder 6">
            <a:extLst>
              <a:ext uri="{FF2B5EF4-FFF2-40B4-BE49-F238E27FC236}">
                <a16:creationId xmlns:a16="http://schemas.microsoft.com/office/drawing/2014/main" id="{648A0FD0-C91D-827C-D18E-05C11BF34C2D}"/>
              </a:ext>
            </a:extLst>
          </p:cNvPr>
          <p:cNvSpPr>
            <a:spLocks noGrp="1"/>
          </p:cNvSpPr>
          <p:nvPr>
            <p:ph type="sldNum" sz="quarter" idx="12"/>
          </p:nvPr>
        </p:nvSpPr>
        <p:spPr/>
        <p:txBody>
          <a:bodyPr/>
          <a:lstStyle/>
          <a:p>
            <a:fld id="{19C8F283-229B-4DB5-A576-A001C31FC0E1}" type="slidenum">
              <a:rPr lang="mt-MT" smtClean="0"/>
              <a:t>‹#›</a:t>
            </a:fld>
            <a:endParaRPr lang="mt-MT"/>
          </a:p>
        </p:txBody>
      </p:sp>
    </p:spTree>
    <p:extLst>
      <p:ext uri="{BB962C8B-B14F-4D97-AF65-F5344CB8AC3E}">
        <p14:creationId xmlns:p14="http://schemas.microsoft.com/office/powerpoint/2010/main" val="150276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A20E3-2E30-1820-69E6-85612703EF83}"/>
              </a:ext>
            </a:extLst>
          </p:cNvPr>
          <p:cNvSpPr>
            <a:spLocks noGrp="1"/>
          </p:cNvSpPr>
          <p:nvPr>
            <p:ph type="title"/>
          </p:nvPr>
        </p:nvSpPr>
        <p:spPr>
          <a:xfrm>
            <a:off x="839788" y="365125"/>
            <a:ext cx="10515600" cy="1325563"/>
          </a:xfrm>
        </p:spPr>
        <p:txBody>
          <a:bodyPr/>
          <a:lstStyle/>
          <a:p>
            <a:r>
              <a:rPr lang="en-US"/>
              <a:t>Click to edit Master title style</a:t>
            </a:r>
            <a:endParaRPr lang="mt-MT"/>
          </a:p>
        </p:txBody>
      </p:sp>
      <p:sp>
        <p:nvSpPr>
          <p:cNvPr id="3" name="Text Placeholder 2">
            <a:extLst>
              <a:ext uri="{FF2B5EF4-FFF2-40B4-BE49-F238E27FC236}">
                <a16:creationId xmlns:a16="http://schemas.microsoft.com/office/drawing/2014/main" id="{64D36917-2D0E-D1FD-AF5B-CE174F48A0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B57C10-03D4-7F97-5D04-BB43222C43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t-MT"/>
          </a:p>
        </p:txBody>
      </p:sp>
      <p:sp>
        <p:nvSpPr>
          <p:cNvPr id="5" name="Text Placeholder 4">
            <a:extLst>
              <a:ext uri="{FF2B5EF4-FFF2-40B4-BE49-F238E27FC236}">
                <a16:creationId xmlns:a16="http://schemas.microsoft.com/office/drawing/2014/main" id="{D7F9F7CD-BA12-C67F-80D9-433311166C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DE8BD8-B04C-9F4F-76F8-681C9000D8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t-MT"/>
          </a:p>
        </p:txBody>
      </p:sp>
      <p:sp>
        <p:nvSpPr>
          <p:cNvPr id="7" name="Date Placeholder 6">
            <a:extLst>
              <a:ext uri="{FF2B5EF4-FFF2-40B4-BE49-F238E27FC236}">
                <a16:creationId xmlns:a16="http://schemas.microsoft.com/office/drawing/2014/main" id="{E43DF693-FC93-1296-0707-FA8D46BA1584}"/>
              </a:ext>
            </a:extLst>
          </p:cNvPr>
          <p:cNvSpPr>
            <a:spLocks noGrp="1"/>
          </p:cNvSpPr>
          <p:nvPr>
            <p:ph type="dt" sz="half" idx="10"/>
          </p:nvPr>
        </p:nvSpPr>
        <p:spPr/>
        <p:txBody>
          <a:bodyPr/>
          <a:lstStyle/>
          <a:p>
            <a:fld id="{6E8BC5D7-169A-4816-8DE3-FD1312CF2EDB}" type="datetimeFigureOut">
              <a:rPr lang="mt-MT" smtClean="0"/>
              <a:t>06/03/2023</a:t>
            </a:fld>
            <a:endParaRPr lang="mt-MT"/>
          </a:p>
        </p:txBody>
      </p:sp>
      <p:sp>
        <p:nvSpPr>
          <p:cNvPr id="8" name="Footer Placeholder 7">
            <a:extLst>
              <a:ext uri="{FF2B5EF4-FFF2-40B4-BE49-F238E27FC236}">
                <a16:creationId xmlns:a16="http://schemas.microsoft.com/office/drawing/2014/main" id="{DA1E8D32-EF19-26F9-0845-DE007B17C80D}"/>
              </a:ext>
            </a:extLst>
          </p:cNvPr>
          <p:cNvSpPr>
            <a:spLocks noGrp="1"/>
          </p:cNvSpPr>
          <p:nvPr>
            <p:ph type="ftr" sz="quarter" idx="11"/>
          </p:nvPr>
        </p:nvSpPr>
        <p:spPr/>
        <p:txBody>
          <a:bodyPr/>
          <a:lstStyle/>
          <a:p>
            <a:endParaRPr lang="mt-MT"/>
          </a:p>
        </p:txBody>
      </p:sp>
      <p:sp>
        <p:nvSpPr>
          <p:cNvPr id="9" name="Slide Number Placeholder 8">
            <a:extLst>
              <a:ext uri="{FF2B5EF4-FFF2-40B4-BE49-F238E27FC236}">
                <a16:creationId xmlns:a16="http://schemas.microsoft.com/office/drawing/2014/main" id="{7E0BA945-35E8-16FA-970C-9B489ACAF2FA}"/>
              </a:ext>
            </a:extLst>
          </p:cNvPr>
          <p:cNvSpPr>
            <a:spLocks noGrp="1"/>
          </p:cNvSpPr>
          <p:nvPr>
            <p:ph type="sldNum" sz="quarter" idx="12"/>
          </p:nvPr>
        </p:nvSpPr>
        <p:spPr/>
        <p:txBody>
          <a:bodyPr/>
          <a:lstStyle/>
          <a:p>
            <a:fld id="{19C8F283-229B-4DB5-A576-A001C31FC0E1}" type="slidenum">
              <a:rPr lang="mt-MT" smtClean="0"/>
              <a:t>‹#›</a:t>
            </a:fld>
            <a:endParaRPr lang="mt-MT"/>
          </a:p>
        </p:txBody>
      </p:sp>
    </p:spTree>
    <p:extLst>
      <p:ext uri="{BB962C8B-B14F-4D97-AF65-F5344CB8AC3E}">
        <p14:creationId xmlns:p14="http://schemas.microsoft.com/office/powerpoint/2010/main" val="413463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46423-D41D-6853-E74A-3690C9194D9B}"/>
              </a:ext>
            </a:extLst>
          </p:cNvPr>
          <p:cNvSpPr>
            <a:spLocks noGrp="1"/>
          </p:cNvSpPr>
          <p:nvPr>
            <p:ph type="title"/>
          </p:nvPr>
        </p:nvSpPr>
        <p:spPr/>
        <p:txBody>
          <a:bodyPr/>
          <a:lstStyle/>
          <a:p>
            <a:r>
              <a:rPr lang="en-US"/>
              <a:t>Click to edit Master title style</a:t>
            </a:r>
            <a:endParaRPr lang="mt-MT"/>
          </a:p>
        </p:txBody>
      </p:sp>
      <p:sp>
        <p:nvSpPr>
          <p:cNvPr id="3" name="Date Placeholder 2">
            <a:extLst>
              <a:ext uri="{FF2B5EF4-FFF2-40B4-BE49-F238E27FC236}">
                <a16:creationId xmlns:a16="http://schemas.microsoft.com/office/drawing/2014/main" id="{64C73599-D537-3780-DAEC-0C86B8B3B521}"/>
              </a:ext>
            </a:extLst>
          </p:cNvPr>
          <p:cNvSpPr>
            <a:spLocks noGrp="1"/>
          </p:cNvSpPr>
          <p:nvPr>
            <p:ph type="dt" sz="half" idx="10"/>
          </p:nvPr>
        </p:nvSpPr>
        <p:spPr/>
        <p:txBody>
          <a:bodyPr/>
          <a:lstStyle/>
          <a:p>
            <a:fld id="{6E8BC5D7-169A-4816-8DE3-FD1312CF2EDB}" type="datetimeFigureOut">
              <a:rPr lang="mt-MT" smtClean="0"/>
              <a:t>06/03/2023</a:t>
            </a:fld>
            <a:endParaRPr lang="mt-MT"/>
          </a:p>
        </p:txBody>
      </p:sp>
      <p:sp>
        <p:nvSpPr>
          <p:cNvPr id="4" name="Footer Placeholder 3">
            <a:extLst>
              <a:ext uri="{FF2B5EF4-FFF2-40B4-BE49-F238E27FC236}">
                <a16:creationId xmlns:a16="http://schemas.microsoft.com/office/drawing/2014/main" id="{10C8231C-CD3F-0C41-2332-B02EC5731CBA}"/>
              </a:ext>
            </a:extLst>
          </p:cNvPr>
          <p:cNvSpPr>
            <a:spLocks noGrp="1"/>
          </p:cNvSpPr>
          <p:nvPr>
            <p:ph type="ftr" sz="quarter" idx="11"/>
          </p:nvPr>
        </p:nvSpPr>
        <p:spPr/>
        <p:txBody>
          <a:bodyPr/>
          <a:lstStyle/>
          <a:p>
            <a:endParaRPr lang="mt-MT"/>
          </a:p>
        </p:txBody>
      </p:sp>
      <p:sp>
        <p:nvSpPr>
          <p:cNvPr id="5" name="Slide Number Placeholder 4">
            <a:extLst>
              <a:ext uri="{FF2B5EF4-FFF2-40B4-BE49-F238E27FC236}">
                <a16:creationId xmlns:a16="http://schemas.microsoft.com/office/drawing/2014/main" id="{8FD9BAFC-3F47-CF4E-A9BE-01C5A680C207}"/>
              </a:ext>
            </a:extLst>
          </p:cNvPr>
          <p:cNvSpPr>
            <a:spLocks noGrp="1"/>
          </p:cNvSpPr>
          <p:nvPr>
            <p:ph type="sldNum" sz="quarter" idx="12"/>
          </p:nvPr>
        </p:nvSpPr>
        <p:spPr/>
        <p:txBody>
          <a:bodyPr/>
          <a:lstStyle/>
          <a:p>
            <a:fld id="{19C8F283-229B-4DB5-A576-A001C31FC0E1}" type="slidenum">
              <a:rPr lang="mt-MT" smtClean="0"/>
              <a:t>‹#›</a:t>
            </a:fld>
            <a:endParaRPr lang="mt-MT"/>
          </a:p>
        </p:txBody>
      </p:sp>
    </p:spTree>
    <p:extLst>
      <p:ext uri="{BB962C8B-B14F-4D97-AF65-F5344CB8AC3E}">
        <p14:creationId xmlns:p14="http://schemas.microsoft.com/office/powerpoint/2010/main" val="2989477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F9829F-A7CE-5E02-A71D-9136A0481C11}"/>
              </a:ext>
            </a:extLst>
          </p:cNvPr>
          <p:cNvSpPr>
            <a:spLocks noGrp="1"/>
          </p:cNvSpPr>
          <p:nvPr>
            <p:ph type="dt" sz="half" idx="10"/>
          </p:nvPr>
        </p:nvSpPr>
        <p:spPr/>
        <p:txBody>
          <a:bodyPr/>
          <a:lstStyle/>
          <a:p>
            <a:fld id="{6E8BC5D7-169A-4816-8DE3-FD1312CF2EDB}" type="datetimeFigureOut">
              <a:rPr lang="mt-MT" smtClean="0"/>
              <a:t>06/03/2023</a:t>
            </a:fld>
            <a:endParaRPr lang="mt-MT"/>
          </a:p>
        </p:txBody>
      </p:sp>
      <p:sp>
        <p:nvSpPr>
          <p:cNvPr id="3" name="Footer Placeholder 2">
            <a:extLst>
              <a:ext uri="{FF2B5EF4-FFF2-40B4-BE49-F238E27FC236}">
                <a16:creationId xmlns:a16="http://schemas.microsoft.com/office/drawing/2014/main" id="{CBED977F-FE7E-CAC5-5647-3DACFD87BC46}"/>
              </a:ext>
            </a:extLst>
          </p:cNvPr>
          <p:cNvSpPr>
            <a:spLocks noGrp="1"/>
          </p:cNvSpPr>
          <p:nvPr>
            <p:ph type="ftr" sz="quarter" idx="11"/>
          </p:nvPr>
        </p:nvSpPr>
        <p:spPr/>
        <p:txBody>
          <a:bodyPr/>
          <a:lstStyle/>
          <a:p>
            <a:endParaRPr lang="mt-MT"/>
          </a:p>
        </p:txBody>
      </p:sp>
      <p:sp>
        <p:nvSpPr>
          <p:cNvPr id="4" name="Slide Number Placeholder 3">
            <a:extLst>
              <a:ext uri="{FF2B5EF4-FFF2-40B4-BE49-F238E27FC236}">
                <a16:creationId xmlns:a16="http://schemas.microsoft.com/office/drawing/2014/main" id="{37346282-EE25-942A-5430-2A1919DF3904}"/>
              </a:ext>
            </a:extLst>
          </p:cNvPr>
          <p:cNvSpPr>
            <a:spLocks noGrp="1"/>
          </p:cNvSpPr>
          <p:nvPr>
            <p:ph type="sldNum" sz="quarter" idx="12"/>
          </p:nvPr>
        </p:nvSpPr>
        <p:spPr/>
        <p:txBody>
          <a:bodyPr/>
          <a:lstStyle/>
          <a:p>
            <a:fld id="{19C8F283-229B-4DB5-A576-A001C31FC0E1}" type="slidenum">
              <a:rPr lang="mt-MT" smtClean="0"/>
              <a:t>‹#›</a:t>
            </a:fld>
            <a:endParaRPr lang="mt-MT"/>
          </a:p>
        </p:txBody>
      </p:sp>
    </p:spTree>
    <p:extLst>
      <p:ext uri="{BB962C8B-B14F-4D97-AF65-F5344CB8AC3E}">
        <p14:creationId xmlns:p14="http://schemas.microsoft.com/office/powerpoint/2010/main" val="2061485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C3FA-DABC-616C-1058-785C98F60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mt-MT"/>
          </a:p>
        </p:txBody>
      </p:sp>
      <p:sp>
        <p:nvSpPr>
          <p:cNvPr id="3" name="Content Placeholder 2">
            <a:extLst>
              <a:ext uri="{FF2B5EF4-FFF2-40B4-BE49-F238E27FC236}">
                <a16:creationId xmlns:a16="http://schemas.microsoft.com/office/drawing/2014/main" id="{7A43E0E9-D573-B855-05A4-114AD02FB0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t-MT"/>
          </a:p>
        </p:txBody>
      </p:sp>
      <p:sp>
        <p:nvSpPr>
          <p:cNvPr id="4" name="Text Placeholder 3">
            <a:extLst>
              <a:ext uri="{FF2B5EF4-FFF2-40B4-BE49-F238E27FC236}">
                <a16:creationId xmlns:a16="http://schemas.microsoft.com/office/drawing/2014/main" id="{0DC604C9-5C49-62A2-2ED4-FCFA9FABD2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973D6-FBE0-BA62-AE36-CF6E8A67C3E9}"/>
              </a:ext>
            </a:extLst>
          </p:cNvPr>
          <p:cNvSpPr>
            <a:spLocks noGrp="1"/>
          </p:cNvSpPr>
          <p:nvPr>
            <p:ph type="dt" sz="half" idx="10"/>
          </p:nvPr>
        </p:nvSpPr>
        <p:spPr/>
        <p:txBody>
          <a:bodyPr/>
          <a:lstStyle/>
          <a:p>
            <a:fld id="{6E8BC5D7-169A-4816-8DE3-FD1312CF2EDB}" type="datetimeFigureOut">
              <a:rPr lang="mt-MT" smtClean="0"/>
              <a:t>06/03/2023</a:t>
            </a:fld>
            <a:endParaRPr lang="mt-MT"/>
          </a:p>
        </p:txBody>
      </p:sp>
      <p:sp>
        <p:nvSpPr>
          <p:cNvPr id="6" name="Footer Placeholder 5">
            <a:extLst>
              <a:ext uri="{FF2B5EF4-FFF2-40B4-BE49-F238E27FC236}">
                <a16:creationId xmlns:a16="http://schemas.microsoft.com/office/drawing/2014/main" id="{3D821F19-2A83-D3D0-2D20-ADD8B3E85868}"/>
              </a:ext>
            </a:extLst>
          </p:cNvPr>
          <p:cNvSpPr>
            <a:spLocks noGrp="1"/>
          </p:cNvSpPr>
          <p:nvPr>
            <p:ph type="ftr" sz="quarter" idx="11"/>
          </p:nvPr>
        </p:nvSpPr>
        <p:spPr/>
        <p:txBody>
          <a:bodyPr/>
          <a:lstStyle/>
          <a:p>
            <a:endParaRPr lang="mt-MT"/>
          </a:p>
        </p:txBody>
      </p:sp>
      <p:sp>
        <p:nvSpPr>
          <p:cNvPr id="7" name="Slide Number Placeholder 6">
            <a:extLst>
              <a:ext uri="{FF2B5EF4-FFF2-40B4-BE49-F238E27FC236}">
                <a16:creationId xmlns:a16="http://schemas.microsoft.com/office/drawing/2014/main" id="{41FD872C-2C43-4429-1241-70198E7BA34F}"/>
              </a:ext>
            </a:extLst>
          </p:cNvPr>
          <p:cNvSpPr>
            <a:spLocks noGrp="1"/>
          </p:cNvSpPr>
          <p:nvPr>
            <p:ph type="sldNum" sz="quarter" idx="12"/>
          </p:nvPr>
        </p:nvSpPr>
        <p:spPr/>
        <p:txBody>
          <a:bodyPr/>
          <a:lstStyle/>
          <a:p>
            <a:fld id="{19C8F283-229B-4DB5-A576-A001C31FC0E1}" type="slidenum">
              <a:rPr lang="mt-MT" smtClean="0"/>
              <a:t>‹#›</a:t>
            </a:fld>
            <a:endParaRPr lang="mt-MT"/>
          </a:p>
        </p:txBody>
      </p:sp>
    </p:spTree>
    <p:extLst>
      <p:ext uri="{BB962C8B-B14F-4D97-AF65-F5344CB8AC3E}">
        <p14:creationId xmlns:p14="http://schemas.microsoft.com/office/powerpoint/2010/main" val="421532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F5D3-C32A-ABB5-A2B4-C960A5C36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mt-MT"/>
          </a:p>
        </p:txBody>
      </p:sp>
      <p:sp>
        <p:nvSpPr>
          <p:cNvPr id="3" name="Picture Placeholder 2">
            <a:extLst>
              <a:ext uri="{FF2B5EF4-FFF2-40B4-BE49-F238E27FC236}">
                <a16:creationId xmlns:a16="http://schemas.microsoft.com/office/drawing/2014/main" id="{D97A260A-CBE1-D11B-60A2-132BB29ABE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mt-MT"/>
          </a:p>
        </p:txBody>
      </p:sp>
      <p:sp>
        <p:nvSpPr>
          <p:cNvPr id="4" name="Text Placeholder 3">
            <a:extLst>
              <a:ext uri="{FF2B5EF4-FFF2-40B4-BE49-F238E27FC236}">
                <a16:creationId xmlns:a16="http://schemas.microsoft.com/office/drawing/2014/main" id="{D2739AB2-7FC5-597B-334A-3984AF1E2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AACB7B-ECDB-76D6-3006-1052B2535A55}"/>
              </a:ext>
            </a:extLst>
          </p:cNvPr>
          <p:cNvSpPr>
            <a:spLocks noGrp="1"/>
          </p:cNvSpPr>
          <p:nvPr>
            <p:ph type="dt" sz="half" idx="10"/>
          </p:nvPr>
        </p:nvSpPr>
        <p:spPr/>
        <p:txBody>
          <a:bodyPr/>
          <a:lstStyle/>
          <a:p>
            <a:fld id="{6E8BC5D7-169A-4816-8DE3-FD1312CF2EDB}" type="datetimeFigureOut">
              <a:rPr lang="mt-MT" smtClean="0"/>
              <a:t>06/03/2023</a:t>
            </a:fld>
            <a:endParaRPr lang="mt-MT"/>
          </a:p>
        </p:txBody>
      </p:sp>
      <p:sp>
        <p:nvSpPr>
          <p:cNvPr id="6" name="Footer Placeholder 5">
            <a:extLst>
              <a:ext uri="{FF2B5EF4-FFF2-40B4-BE49-F238E27FC236}">
                <a16:creationId xmlns:a16="http://schemas.microsoft.com/office/drawing/2014/main" id="{A7A82615-D936-EAC5-0081-6BDD39790FEB}"/>
              </a:ext>
            </a:extLst>
          </p:cNvPr>
          <p:cNvSpPr>
            <a:spLocks noGrp="1"/>
          </p:cNvSpPr>
          <p:nvPr>
            <p:ph type="ftr" sz="quarter" idx="11"/>
          </p:nvPr>
        </p:nvSpPr>
        <p:spPr/>
        <p:txBody>
          <a:bodyPr/>
          <a:lstStyle/>
          <a:p>
            <a:endParaRPr lang="mt-MT"/>
          </a:p>
        </p:txBody>
      </p:sp>
      <p:sp>
        <p:nvSpPr>
          <p:cNvPr id="7" name="Slide Number Placeholder 6">
            <a:extLst>
              <a:ext uri="{FF2B5EF4-FFF2-40B4-BE49-F238E27FC236}">
                <a16:creationId xmlns:a16="http://schemas.microsoft.com/office/drawing/2014/main" id="{270CF51F-80E2-9C5E-FFC5-4D61EC2B1A5D}"/>
              </a:ext>
            </a:extLst>
          </p:cNvPr>
          <p:cNvSpPr>
            <a:spLocks noGrp="1"/>
          </p:cNvSpPr>
          <p:nvPr>
            <p:ph type="sldNum" sz="quarter" idx="12"/>
          </p:nvPr>
        </p:nvSpPr>
        <p:spPr/>
        <p:txBody>
          <a:bodyPr/>
          <a:lstStyle/>
          <a:p>
            <a:fld id="{19C8F283-229B-4DB5-A576-A001C31FC0E1}" type="slidenum">
              <a:rPr lang="mt-MT" smtClean="0"/>
              <a:t>‹#›</a:t>
            </a:fld>
            <a:endParaRPr lang="mt-MT"/>
          </a:p>
        </p:txBody>
      </p:sp>
    </p:spTree>
    <p:extLst>
      <p:ext uri="{BB962C8B-B14F-4D97-AF65-F5344CB8AC3E}">
        <p14:creationId xmlns:p14="http://schemas.microsoft.com/office/powerpoint/2010/main" val="955510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6DF804-3B1C-147C-1B66-55F5E4712B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mt-MT"/>
          </a:p>
        </p:txBody>
      </p:sp>
      <p:sp>
        <p:nvSpPr>
          <p:cNvPr id="3" name="Text Placeholder 2">
            <a:extLst>
              <a:ext uri="{FF2B5EF4-FFF2-40B4-BE49-F238E27FC236}">
                <a16:creationId xmlns:a16="http://schemas.microsoft.com/office/drawing/2014/main" id="{17B8BAF1-16ED-F0CE-EDF4-FEC73E4836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mt-MT"/>
          </a:p>
        </p:txBody>
      </p:sp>
      <p:sp>
        <p:nvSpPr>
          <p:cNvPr id="4" name="Date Placeholder 3">
            <a:extLst>
              <a:ext uri="{FF2B5EF4-FFF2-40B4-BE49-F238E27FC236}">
                <a16:creationId xmlns:a16="http://schemas.microsoft.com/office/drawing/2014/main" id="{39091236-A250-4A85-7B09-E91A74371F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BC5D7-169A-4816-8DE3-FD1312CF2EDB}" type="datetimeFigureOut">
              <a:rPr lang="mt-MT" smtClean="0"/>
              <a:t>06/03/2023</a:t>
            </a:fld>
            <a:endParaRPr lang="mt-MT"/>
          </a:p>
        </p:txBody>
      </p:sp>
      <p:sp>
        <p:nvSpPr>
          <p:cNvPr id="5" name="Footer Placeholder 4">
            <a:extLst>
              <a:ext uri="{FF2B5EF4-FFF2-40B4-BE49-F238E27FC236}">
                <a16:creationId xmlns:a16="http://schemas.microsoft.com/office/drawing/2014/main" id="{12E02A4D-F593-6FDE-7511-2411C8472B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mt-MT"/>
          </a:p>
        </p:txBody>
      </p:sp>
      <p:sp>
        <p:nvSpPr>
          <p:cNvPr id="6" name="Slide Number Placeholder 5">
            <a:extLst>
              <a:ext uri="{FF2B5EF4-FFF2-40B4-BE49-F238E27FC236}">
                <a16:creationId xmlns:a16="http://schemas.microsoft.com/office/drawing/2014/main" id="{A2462AA1-0023-7640-C942-FE1454663E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8F283-229B-4DB5-A576-A001C31FC0E1}" type="slidenum">
              <a:rPr lang="mt-MT" smtClean="0"/>
              <a:t>‹#›</a:t>
            </a:fld>
            <a:endParaRPr lang="mt-MT"/>
          </a:p>
        </p:txBody>
      </p:sp>
    </p:spTree>
    <p:extLst>
      <p:ext uri="{BB962C8B-B14F-4D97-AF65-F5344CB8AC3E}">
        <p14:creationId xmlns:p14="http://schemas.microsoft.com/office/powerpoint/2010/main" val="2240753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mt-M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ublicdomainpictures.net/view-image.php?image=8232&amp;picture=abstract-black-background"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19000" b="-19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985FEC2-C968-982E-6B0D-AC51C23BBF2F}"/>
              </a:ext>
            </a:extLst>
          </p:cNvPr>
          <p:cNvSpPr txBox="1"/>
          <p:nvPr/>
        </p:nvSpPr>
        <p:spPr>
          <a:xfrm>
            <a:off x="6890327" y="1997839"/>
            <a:ext cx="4692073" cy="1938992"/>
          </a:xfrm>
          <a:prstGeom prst="rect">
            <a:avLst/>
          </a:prstGeom>
          <a:noFill/>
        </p:spPr>
        <p:txBody>
          <a:bodyPr wrap="square" rtlCol="0">
            <a:spAutoFit/>
          </a:bodyPr>
          <a:lstStyle/>
          <a:p>
            <a:pPr algn="ctr"/>
            <a:r>
              <a:rPr lang="en-GB" sz="6000" dirty="0">
                <a:ln>
                  <a:solidFill>
                    <a:schemeClr val="bg1"/>
                  </a:solidFill>
                </a:ln>
                <a:solidFill>
                  <a:schemeClr val="bg1"/>
                </a:solidFill>
              </a:rPr>
              <a:t>Document</a:t>
            </a:r>
          </a:p>
          <a:p>
            <a:pPr algn="ctr"/>
            <a:r>
              <a:rPr lang="en-GB" sz="6000" dirty="0">
                <a:ln>
                  <a:solidFill>
                    <a:schemeClr val="bg1"/>
                  </a:solidFill>
                </a:ln>
                <a:solidFill>
                  <a:schemeClr val="bg1"/>
                </a:solidFill>
              </a:rPr>
              <a:t>Similarity</a:t>
            </a:r>
            <a:endParaRPr lang="mt-MT" sz="6000" dirty="0">
              <a:ln>
                <a:solidFill>
                  <a:schemeClr val="bg1"/>
                </a:solidFill>
              </a:ln>
              <a:solidFill>
                <a:schemeClr val="bg1"/>
              </a:solidFill>
            </a:endParaRPr>
          </a:p>
        </p:txBody>
      </p:sp>
    </p:spTree>
    <p:extLst>
      <p:ext uri="{BB962C8B-B14F-4D97-AF65-F5344CB8AC3E}">
        <p14:creationId xmlns:p14="http://schemas.microsoft.com/office/powerpoint/2010/main" val="65172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B46EEC-A940-F3E9-42D4-E26F2BCD1781}"/>
              </a:ext>
            </a:extLst>
          </p:cNvPr>
          <p:cNvSpPr txBox="1"/>
          <p:nvPr/>
        </p:nvSpPr>
        <p:spPr>
          <a:xfrm>
            <a:off x="425407" y="375491"/>
            <a:ext cx="11573004" cy="2277547"/>
          </a:xfrm>
          <a:prstGeom prst="rect">
            <a:avLst/>
          </a:prstGeom>
          <a:noFill/>
        </p:spPr>
        <p:txBody>
          <a:bodyPr wrap="square" rtlCol="0">
            <a:spAutoFit/>
          </a:bodyPr>
          <a:lstStyle/>
          <a:p>
            <a:r>
              <a:rPr lang="en-GB" sz="3200" dirty="0">
                <a:solidFill>
                  <a:schemeClr val="accent2"/>
                </a:solidFill>
                <a:latin typeface="Open Sans" panose="020B0606030504020204" pitchFamily="34" charset="0"/>
              </a:rPr>
              <a:t>Back to our original problem…Text Similarity</a:t>
            </a:r>
          </a:p>
          <a:p>
            <a:endParaRPr lang="en-GB" sz="1400" dirty="0">
              <a:solidFill>
                <a:schemeClr val="accent2"/>
              </a:solidFill>
              <a:latin typeface="Open Sans" panose="020B0606030504020204" pitchFamily="34" charset="0"/>
            </a:endParaRPr>
          </a:p>
          <a:p>
            <a:r>
              <a:rPr lang="en-GB" sz="3200" dirty="0">
                <a:solidFill>
                  <a:schemeClr val="bg1"/>
                </a:solidFill>
                <a:latin typeface="Open Sans" panose="020B0606030504020204" pitchFamily="34" charset="0"/>
              </a:rPr>
              <a:t>How would you go about creating a program which can be given 2 pieces of texts and the program returns a number representing how similar these 2 pieces of text are?</a:t>
            </a:r>
          </a:p>
        </p:txBody>
      </p:sp>
      <p:sp>
        <p:nvSpPr>
          <p:cNvPr id="3" name="Rectangle 2">
            <a:extLst>
              <a:ext uri="{FF2B5EF4-FFF2-40B4-BE49-F238E27FC236}">
                <a16:creationId xmlns:a16="http://schemas.microsoft.com/office/drawing/2014/main" id="{CAB0573B-C470-517C-47EA-DA9C0A1F8BA8}"/>
              </a:ext>
            </a:extLst>
          </p:cNvPr>
          <p:cNvSpPr/>
          <p:nvPr/>
        </p:nvSpPr>
        <p:spPr>
          <a:xfrm>
            <a:off x="4442691" y="3185021"/>
            <a:ext cx="2475345" cy="2475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OUR COOL SIMILARITY PROGRAM</a:t>
            </a:r>
            <a:endParaRPr lang="mt-MT" dirty="0"/>
          </a:p>
        </p:txBody>
      </p:sp>
      <p:cxnSp>
        <p:nvCxnSpPr>
          <p:cNvPr id="5" name="Straight Arrow Connector 4">
            <a:extLst>
              <a:ext uri="{FF2B5EF4-FFF2-40B4-BE49-F238E27FC236}">
                <a16:creationId xmlns:a16="http://schemas.microsoft.com/office/drawing/2014/main" id="{949E8D61-AFFC-621F-C8BE-DD09E7A02075}"/>
              </a:ext>
            </a:extLst>
          </p:cNvPr>
          <p:cNvCxnSpPr/>
          <p:nvPr/>
        </p:nvCxnSpPr>
        <p:spPr>
          <a:xfrm>
            <a:off x="3103418" y="3786909"/>
            <a:ext cx="133927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B53E350-05BA-D00B-9672-69CA6E67B6ED}"/>
              </a:ext>
            </a:extLst>
          </p:cNvPr>
          <p:cNvCxnSpPr/>
          <p:nvPr/>
        </p:nvCxnSpPr>
        <p:spPr>
          <a:xfrm>
            <a:off x="3103418" y="4909127"/>
            <a:ext cx="133927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A925159-78B0-A655-B897-11C1B6456784}"/>
              </a:ext>
            </a:extLst>
          </p:cNvPr>
          <p:cNvSpPr txBox="1"/>
          <p:nvPr/>
        </p:nvSpPr>
        <p:spPr>
          <a:xfrm>
            <a:off x="1814945" y="3519472"/>
            <a:ext cx="1237673" cy="523220"/>
          </a:xfrm>
          <a:prstGeom prst="rect">
            <a:avLst/>
          </a:prstGeom>
          <a:noFill/>
        </p:spPr>
        <p:txBody>
          <a:bodyPr wrap="square" rtlCol="0">
            <a:spAutoFit/>
          </a:bodyPr>
          <a:lstStyle/>
          <a:p>
            <a:r>
              <a:rPr lang="en-GB" sz="2800" dirty="0">
                <a:solidFill>
                  <a:schemeClr val="accent2"/>
                </a:solidFill>
              </a:rPr>
              <a:t>TEXT 1</a:t>
            </a:r>
            <a:endParaRPr lang="mt-MT" sz="2800" dirty="0">
              <a:solidFill>
                <a:schemeClr val="accent2"/>
              </a:solidFill>
            </a:endParaRPr>
          </a:p>
        </p:txBody>
      </p:sp>
      <p:sp>
        <p:nvSpPr>
          <p:cNvPr id="8" name="TextBox 7">
            <a:extLst>
              <a:ext uri="{FF2B5EF4-FFF2-40B4-BE49-F238E27FC236}">
                <a16:creationId xmlns:a16="http://schemas.microsoft.com/office/drawing/2014/main" id="{E696E2F6-BA9B-C3B3-F8B0-1D518B2F8ED4}"/>
              </a:ext>
            </a:extLst>
          </p:cNvPr>
          <p:cNvSpPr txBox="1"/>
          <p:nvPr/>
        </p:nvSpPr>
        <p:spPr>
          <a:xfrm>
            <a:off x="1789545" y="4647516"/>
            <a:ext cx="1237673" cy="523220"/>
          </a:xfrm>
          <a:prstGeom prst="rect">
            <a:avLst/>
          </a:prstGeom>
          <a:noFill/>
        </p:spPr>
        <p:txBody>
          <a:bodyPr wrap="square" rtlCol="0">
            <a:spAutoFit/>
          </a:bodyPr>
          <a:lstStyle/>
          <a:p>
            <a:r>
              <a:rPr lang="en-GB" sz="2800" dirty="0">
                <a:solidFill>
                  <a:schemeClr val="accent2"/>
                </a:solidFill>
              </a:rPr>
              <a:t>TEXT 2</a:t>
            </a:r>
            <a:endParaRPr lang="mt-MT" sz="2800" dirty="0">
              <a:solidFill>
                <a:schemeClr val="accent2"/>
              </a:solidFill>
            </a:endParaRPr>
          </a:p>
        </p:txBody>
      </p:sp>
      <p:cxnSp>
        <p:nvCxnSpPr>
          <p:cNvPr id="9" name="Straight Arrow Connector 8">
            <a:extLst>
              <a:ext uri="{FF2B5EF4-FFF2-40B4-BE49-F238E27FC236}">
                <a16:creationId xmlns:a16="http://schemas.microsoft.com/office/drawing/2014/main" id="{432E70C0-2183-1502-A205-1CDFBE8FC4A4}"/>
              </a:ext>
            </a:extLst>
          </p:cNvPr>
          <p:cNvCxnSpPr/>
          <p:nvPr/>
        </p:nvCxnSpPr>
        <p:spPr>
          <a:xfrm>
            <a:off x="6918036" y="4336472"/>
            <a:ext cx="133927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5046081-14AE-2EB2-A24D-EE4CF4E49A37}"/>
              </a:ext>
            </a:extLst>
          </p:cNvPr>
          <p:cNvSpPr txBox="1"/>
          <p:nvPr/>
        </p:nvSpPr>
        <p:spPr>
          <a:xfrm>
            <a:off x="8497452" y="4074862"/>
            <a:ext cx="3066475" cy="523220"/>
          </a:xfrm>
          <a:prstGeom prst="rect">
            <a:avLst/>
          </a:prstGeom>
          <a:noFill/>
        </p:spPr>
        <p:txBody>
          <a:bodyPr wrap="square" rtlCol="0">
            <a:spAutoFit/>
          </a:bodyPr>
          <a:lstStyle/>
          <a:p>
            <a:r>
              <a:rPr lang="en-GB" sz="2800" dirty="0">
                <a:solidFill>
                  <a:schemeClr val="accent2"/>
                </a:solidFill>
              </a:rPr>
              <a:t>0.8 (80%) similarity</a:t>
            </a:r>
            <a:endParaRPr lang="mt-MT" sz="2800" dirty="0">
              <a:solidFill>
                <a:schemeClr val="accent2"/>
              </a:solidFill>
            </a:endParaRPr>
          </a:p>
        </p:txBody>
      </p:sp>
    </p:spTree>
    <p:extLst>
      <p:ext uri="{BB962C8B-B14F-4D97-AF65-F5344CB8AC3E}">
        <p14:creationId xmlns:p14="http://schemas.microsoft.com/office/powerpoint/2010/main" val="263490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B46EEC-A940-F3E9-42D4-E26F2BCD1781}"/>
              </a:ext>
            </a:extLst>
          </p:cNvPr>
          <p:cNvSpPr txBox="1"/>
          <p:nvPr/>
        </p:nvSpPr>
        <p:spPr>
          <a:xfrm>
            <a:off x="425407" y="856860"/>
            <a:ext cx="11573004" cy="3970318"/>
          </a:xfrm>
          <a:prstGeom prst="rect">
            <a:avLst/>
          </a:prstGeom>
          <a:noFill/>
        </p:spPr>
        <p:txBody>
          <a:bodyPr wrap="square" rtlCol="0">
            <a:spAutoFit/>
          </a:bodyPr>
          <a:lstStyle/>
          <a:p>
            <a:pPr algn="l"/>
            <a:r>
              <a:rPr lang="en-GB" sz="2800" b="0" i="0" u="none" strike="noStrike" baseline="0" dirty="0">
                <a:solidFill>
                  <a:schemeClr val="bg1"/>
                </a:solidFill>
                <a:latin typeface="PalatinoLinotype-Roman"/>
              </a:rPr>
              <a:t>Assume </a:t>
            </a:r>
            <a:r>
              <a:rPr lang="en-GB" sz="2800" dirty="0">
                <a:solidFill>
                  <a:schemeClr val="bg1"/>
                </a:solidFill>
                <a:latin typeface="PalatinoLinotype-Roman"/>
              </a:rPr>
              <a:t>w</a:t>
            </a:r>
            <a:r>
              <a:rPr lang="en-GB" sz="2800" b="0" i="0" u="none" strike="noStrike" baseline="0" dirty="0">
                <a:solidFill>
                  <a:schemeClr val="bg1"/>
                </a:solidFill>
                <a:latin typeface="PalatinoLinotype-Roman"/>
              </a:rPr>
              <a:t>e have two documents, </a:t>
            </a:r>
            <a:r>
              <a:rPr lang="en-GB" sz="2800" b="0" i="1" u="none" strike="noStrike" baseline="0" dirty="0">
                <a:solidFill>
                  <a:schemeClr val="bg1"/>
                </a:solidFill>
                <a:latin typeface="PalatinoLinotype-Italic"/>
              </a:rPr>
              <a:t>d1 </a:t>
            </a:r>
            <a:r>
              <a:rPr lang="en-GB" sz="2800" b="0" i="0" u="none" strike="noStrike" baseline="0" dirty="0">
                <a:solidFill>
                  <a:schemeClr val="bg1"/>
                </a:solidFill>
                <a:latin typeface="PalatinoLinotype-Roman"/>
              </a:rPr>
              <a:t>and </a:t>
            </a:r>
            <a:r>
              <a:rPr lang="en-GB" sz="2800" b="0" i="1" u="none" strike="noStrike" baseline="0" dirty="0">
                <a:solidFill>
                  <a:schemeClr val="bg1"/>
                </a:solidFill>
                <a:latin typeface="PalatinoLinotype-Italic"/>
              </a:rPr>
              <a:t>d2</a:t>
            </a:r>
            <a:r>
              <a:rPr lang="en-GB" sz="2800" b="0" i="0" u="none" strike="noStrike" baseline="0" dirty="0">
                <a:solidFill>
                  <a:schemeClr val="bg1"/>
                </a:solidFill>
                <a:latin typeface="PalatinoLinotype-Roman"/>
              </a:rPr>
              <a:t>,</a:t>
            </a:r>
          </a:p>
          <a:p>
            <a:pPr algn="l"/>
            <a:r>
              <a:rPr lang="en-GB" sz="2800" b="0" i="0" u="none" strike="noStrike" baseline="0" dirty="0">
                <a:solidFill>
                  <a:schemeClr val="bg1"/>
                </a:solidFill>
                <a:latin typeface="PalatinoLinotype-Roman"/>
              </a:rPr>
              <a:t>such that the count vectors for them are</a:t>
            </a:r>
          </a:p>
          <a:p>
            <a:pPr algn="l"/>
            <a:r>
              <a:rPr lang="en-GB" sz="2800" b="0" i="1" u="none" strike="noStrike" baseline="0" dirty="0">
                <a:solidFill>
                  <a:schemeClr val="bg1"/>
                </a:solidFill>
                <a:latin typeface="PalatinoLinotype-Italic"/>
              </a:rPr>
              <a:t>d1 </a:t>
            </a:r>
            <a:r>
              <a:rPr lang="en-GB" sz="2800" b="1" i="0" u="none" strike="noStrike" baseline="0" dirty="0">
                <a:solidFill>
                  <a:schemeClr val="bg1"/>
                </a:solidFill>
                <a:latin typeface="PalatinoLinotype-Bold"/>
              </a:rPr>
              <a:t>= </a:t>
            </a:r>
            <a:r>
              <a:rPr lang="en-GB" sz="2800" b="0" i="0" u="none" strike="noStrike" baseline="0" dirty="0">
                <a:solidFill>
                  <a:schemeClr val="bg1"/>
                </a:solidFill>
                <a:latin typeface="PalatinoLinotype-Roman"/>
              </a:rPr>
              <a:t>(5, 0, 3, 0, 2, 0, 0, 2, 0, 0)</a:t>
            </a:r>
          </a:p>
          <a:p>
            <a:pPr algn="l"/>
            <a:r>
              <a:rPr lang="en-GB" sz="2800" b="0" i="1" u="none" strike="noStrike" baseline="0" dirty="0">
                <a:solidFill>
                  <a:schemeClr val="bg1"/>
                </a:solidFill>
                <a:latin typeface="PalatinoLinotype-Italic"/>
              </a:rPr>
              <a:t>d2 </a:t>
            </a:r>
            <a:r>
              <a:rPr lang="en-GB" sz="2800" b="1" i="0" u="none" strike="noStrike" baseline="0" dirty="0">
                <a:solidFill>
                  <a:schemeClr val="bg1"/>
                </a:solidFill>
                <a:latin typeface="PalatinoLinotype-Bold"/>
              </a:rPr>
              <a:t>= </a:t>
            </a:r>
            <a:r>
              <a:rPr lang="en-GB" sz="2800" b="0" i="0" u="none" strike="noStrike" baseline="0" dirty="0">
                <a:solidFill>
                  <a:schemeClr val="bg1"/>
                </a:solidFill>
                <a:latin typeface="PalatinoLinotype-Roman"/>
              </a:rPr>
              <a:t>(3, 0, 2, 0, 1, 1, </a:t>
            </a:r>
            <a:r>
              <a:rPr lang="mt-MT" sz="2800" b="0" i="0" u="none" strike="noStrike" baseline="0" dirty="0">
                <a:solidFill>
                  <a:schemeClr val="bg1"/>
                </a:solidFill>
                <a:latin typeface="PalatinoLinotype-Roman"/>
              </a:rPr>
              <a:t>0, 1, 0, 1)</a:t>
            </a:r>
            <a:endParaRPr lang="en-GB" sz="2800" dirty="0">
              <a:solidFill>
                <a:schemeClr val="bg1"/>
              </a:solidFill>
              <a:latin typeface="Open Sans" panose="020B0606030504020204" pitchFamily="34" charset="0"/>
            </a:endParaRPr>
          </a:p>
          <a:p>
            <a:pPr algn="l"/>
            <a:endParaRPr lang="en-GB" sz="2800" b="0" i="0" u="none" strike="noStrike" baseline="0" dirty="0">
              <a:solidFill>
                <a:schemeClr val="bg1"/>
              </a:solidFill>
              <a:latin typeface="PalatinoLinotype-Roman"/>
            </a:endParaRPr>
          </a:p>
          <a:p>
            <a:pPr algn="l"/>
            <a:r>
              <a:rPr lang="en-GB" sz="2800" b="0" i="0" u="none" strike="noStrike" baseline="0" dirty="0">
                <a:solidFill>
                  <a:schemeClr val="bg1"/>
                </a:solidFill>
                <a:latin typeface="PalatinoLinotype-Roman"/>
              </a:rPr>
              <a:t>If the words being used in two documents are similar, it indicates that the documents are </a:t>
            </a:r>
            <a:r>
              <a:rPr lang="mt-MT" sz="2800" b="0" i="0" u="none" strike="noStrike" baseline="0" dirty="0">
                <a:solidFill>
                  <a:schemeClr val="bg1"/>
                </a:solidFill>
                <a:latin typeface="PalatinoLinotype-Roman"/>
              </a:rPr>
              <a:t>similar as well.</a:t>
            </a:r>
            <a:r>
              <a:rPr lang="en-GB" sz="2800" b="0" i="0" u="none" strike="noStrike" baseline="0" dirty="0">
                <a:solidFill>
                  <a:schemeClr val="bg1"/>
                </a:solidFill>
                <a:latin typeface="PalatinoLinotype-Roman"/>
              </a:rPr>
              <a:t> The similarity between two documents can be calculated from their vectors, as follows:</a:t>
            </a:r>
          </a:p>
          <a:p>
            <a:pPr algn="l"/>
            <a:endParaRPr lang="en-GB" sz="2800" dirty="0">
              <a:solidFill>
                <a:schemeClr val="bg1"/>
              </a:solidFill>
              <a:latin typeface="PalatinoLinotype-Roman"/>
            </a:endParaRPr>
          </a:p>
        </p:txBody>
      </p:sp>
      <p:sp>
        <p:nvSpPr>
          <p:cNvPr id="11" name="TextBox 10">
            <a:extLst>
              <a:ext uri="{FF2B5EF4-FFF2-40B4-BE49-F238E27FC236}">
                <a16:creationId xmlns:a16="http://schemas.microsoft.com/office/drawing/2014/main" id="{A029B2C1-347C-5E6D-A3CA-DD16F89CA7FA}"/>
              </a:ext>
            </a:extLst>
          </p:cNvPr>
          <p:cNvSpPr txBox="1"/>
          <p:nvPr/>
        </p:nvSpPr>
        <p:spPr>
          <a:xfrm>
            <a:off x="425407" y="169266"/>
            <a:ext cx="6096000" cy="584775"/>
          </a:xfrm>
          <a:prstGeom prst="rect">
            <a:avLst/>
          </a:prstGeom>
          <a:noFill/>
        </p:spPr>
        <p:txBody>
          <a:bodyPr wrap="square">
            <a:spAutoFit/>
          </a:bodyPr>
          <a:lstStyle/>
          <a:p>
            <a:r>
              <a:rPr lang="en-GB" sz="3200" dirty="0">
                <a:solidFill>
                  <a:schemeClr val="accent2"/>
                </a:solidFill>
                <a:latin typeface="Open Sans" panose="020B0606030504020204" pitchFamily="34" charset="0"/>
              </a:rPr>
              <a:t>Cosine Similarity</a:t>
            </a:r>
            <a:endParaRPr lang="mt-MT" sz="3200" dirty="0">
              <a:solidFill>
                <a:schemeClr val="accent2"/>
              </a:solidFill>
              <a:latin typeface="Open Sans" panose="020B0606030504020204" pitchFamily="34" charset="0"/>
            </a:endParaRPr>
          </a:p>
        </p:txBody>
      </p:sp>
      <p:pic>
        <p:nvPicPr>
          <p:cNvPr id="13" name="Picture 12">
            <a:extLst>
              <a:ext uri="{FF2B5EF4-FFF2-40B4-BE49-F238E27FC236}">
                <a16:creationId xmlns:a16="http://schemas.microsoft.com/office/drawing/2014/main" id="{79636A69-3C1A-A6C0-79E9-728B55077E33}"/>
              </a:ext>
            </a:extLst>
          </p:cNvPr>
          <p:cNvPicPr>
            <a:picLocks noChangeAspect="1"/>
          </p:cNvPicPr>
          <p:nvPr/>
        </p:nvPicPr>
        <p:blipFill>
          <a:blip r:embed="rId2"/>
          <a:stretch>
            <a:fillRect/>
          </a:stretch>
        </p:blipFill>
        <p:spPr>
          <a:xfrm>
            <a:off x="533346" y="4559323"/>
            <a:ext cx="3696909" cy="1305767"/>
          </a:xfrm>
          <a:prstGeom prst="rect">
            <a:avLst/>
          </a:prstGeom>
        </p:spPr>
      </p:pic>
      <p:sp>
        <p:nvSpPr>
          <p:cNvPr id="15" name="TextBox 14">
            <a:extLst>
              <a:ext uri="{FF2B5EF4-FFF2-40B4-BE49-F238E27FC236}">
                <a16:creationId xmlns:a16="http://schemas.microsoft.com/office/drawing/2014/main" id="{31FE6A23-FA56-2C72-8068-6C11D53222F2}"/>
              </a:ext>
            </a:extLst>
          </p:cNvPr>
          <p:cNvSpPr txBox="1"/>
          <p:nvPr/>
        </p:nvSpPr>
        <p:spPr>
          <a:xfrm>
            <a:off x="4488873" y="4583592"/>
            <a:ext cx="7703127" cy="1200329"/>
          </a:xfrm>
          <a:prstGeom prst="rect">
            <a:avLst/>
          </a:prstGeom>
          <a:noFill/>
        </p:spPr>
        <p:txBody>
          <a:bodyPr wrap="square">
            <a:spAutoFit/>
          </a:bodyPr>
          <a:lstStyle/>
          <a:p>
            <a:r>
              <a:rPr lang="en-GB" sz="2400" dirty="0">
                <a:solidFill>
                  <a:schemeClr val="bg1"/>
                </a:solidFill>
                <a:latin typeface="arial" panose="020B0604020202020204" pitchFamily="34" charset="0"/>
              </a:rPr>
              <a:t>Interpreting the Result (range of 0 to 1)</a:t>
            </a:r>
          </a:p>
          <a:p>
            <a:pPr marL="285750" indent="-285750">
              <a:buFont typeface="Arial" panose="020B0604020202020204" pitchFamily="34" charset="0"/>
              <a:buChar char="•"/>
            </a:pPr>
            <a:r>
              <a:rPr lang="en-GB" sz="2400" b="0" i="0" dirty="0">
                <a:solidFill>
                  <a:schemeClr val="bg1"/>
                </a:solidFill>
                <a:effectLst/>
                <a:latin typeface="arial" panose="020B0604020202020204" pitchFamily="34" charset="0"/>
              </a:rPr>
              <a:t>cosine similarity of </a:t>
            </a:r>
            <a:r>
              <a:rPr lang="en-GB" sz="2400" b="1" i="0" dirty="0">
                <a:solidFill>
                  <a:schemeClr val="accent2"/>
                </a:solidFill>
                <a:effectLst/>
                <a:latin typeface="arial" panose="020B0604020202020204" pitchFamily="34" charset="0"/>
              </a:rPr>
              <a:t>1</a:t>
            </a:r>
            <a:r>
              <a:rPr lang="en-GB" sz="2400" b="0" i="0" dirty="0">
                <a:solidFill>
                  <a:schemeClr val="bg1"/>
                </a:solidFill>
                <a:effectLst/>
                <a:latin typeface="arial" panose="020B0604020202020204" pitchFamily="34" charset="0"/>
              </a:rPr>
              <a:t> -&gt; </a:t>
            </a:r>
            <a:r>
              <a:rPr lang="en-GB" sz="2400" i="0" dirty="0">
                <a:solidFill>
                  <a:schemeClr val="bg1"/>
                </a:solidFill>
                <a:effectLst/>
                <a:latin typeface="arial" panose="020B0604020202020204" pitchFamily="34" charset="0"/>
              </a:rPr>
              <a:t>documents are </a:t>
            </a:r>
            <a:r>
              <a:rPr lang="en-GB" sz="2400" b="1" i="0" dirty="0">
                <a:solidFill>
                  <a:schemeClr val="accent2"/>
                </a:solidFill>
                <a:effectLst/>
                <a:latin typeface="arial" panose="020B0604020202020204" pitchFamily="34" charset="0"/>
              </a:rPr>
              <a:t>exactly alike</a:t>
            </a:r>
            <a:endParaRPr lang="en-GB" sz="2400" b="1" dirty="0">
              <a:solidFill>
                <a:schemeClr val="accent2"/>
              </a:solidFill>
              <a:latin typeface="arial" panose="020B0604020202020204" pitchFamily="34" charset="0"/>
            </a:endParaRPr>
          </a:p>
          <a:p>
            <a:pPr marL="285750" indent="-285750">
              <a:buFont typeface="Arial" panose="020B0604020202020204" pitchFamily="34" charset="0"/>
              <a:buChar char="•"/>
            </a:pPr>
            <a:r>
              <a:rPr lang="en-GB" sz="2400" b="0" i="0" dirty="0">
                <a:solidFill>
                  <a:schemeClr val="bg1"/>
                </a:solidFill>
                <a:effectLst/>
                <a:latin typeface="arial" panose="020B0604020202020204" pitchFamily="34" charset="0"/>
              </a:rPr>
              <a:t>cosine similarity of </a:t>
            </a:r>
            <a:r>
              <a:rPr lang="en-GB" sz="2400" b="1" i="0" dirty="0">
                <a:solidFill>
                  <a:schemeClr val="accent2"/>
                </a:solidFill>
                <a:effectLst/>
                <a:latin typeface="arial" panose="020B0604020202020204" pitchFamily="34" charset="0"/>
              </a:rPr>
              <a:t>0</a:t>
            </a:r>
            <a:r>
              <a:rPr lang="en-GB" sz="2400" b="0" i="0" dirty="0">
                <a:solidFill>
                  <a:schemeClr val="bg1"/>
                </a:solidFill>
                <a:effectLst/>
                <a:latin typeface="arial" panose="020B0604020202020204" pitchFamily="34" charset="0"/>
              </a:rPr>
              <a:t> -&gt; </a:t>
            </a:r>
            <a:r>
              <a:rPr lang="en-GB" sz="2400" b="1" i="0" dirty="0">
                <a:solidFill>
                  <a:schemeClr val="accent2"/>
                </a:solidFill>
                <a:effectLst/>
                <a:latin typeface="arial" panose="020B0604020202020204" pitchFamily="34" charset="0"/>
              </a:rPr>
              <a:t>no similarities</a:t>
            </a:r>
            <a:r>
              <a:rPr lang="en-GB" sz="2400" b="0" i="0" dirty="0">
                <a:solidFill>
                  <a:schemeClr val="bg1"/>
                </a:solidFill>
                <a:effectLst/>
                <a:latin typeface="arial" panose="020B0604020202020204" pitchFamily="34" charset="0"/>
              </a:rPr>
              <a:t> between docs</a:t>
            </a:r>
            <a:endParaRPr lang="mt-MT" sz="2400" dirty="0">
              <a:solidFill>
                <a:schemeClr val="bg1"/>
              </a:solidFill>
            </a:endParaRPr>
          </a:p>
        </p:txBody>
      </p:sp>
      <p:sp>
        <p:nvSpPr>
          <p:cNvPr id="16" name="TextBox 15">
            <a:extLst>
              <a:ext uri="{FF2B5EF4-FFF2-40B4-BE49-F238E27FC236}">
                <a16:creationId xmlns:a16="http://schemas.microsoft.com/office/drawing/2014/main" id="{A04E35BE-E15A-8A3F-69D1-3A18E1F285C6}"/>
              </a:ext>
            </a:extLst>
          </p:cNvPr>
          <p:cNvSpPr txBox="1"/>
          <p:nvPr/>
        </p:nvSpPr>
        <p:spPr>
          <a:xfrm>
            <a:off x="60835" y="6165514"/>
            <a:ext cx="12002228"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GB" sz="2700" b="1" dirty="0">
                <a:solidFill>
                  <a:schemeClr val="bg1"/>
                </a:solidFill>
                <a:latin typeface="Open Sans" panose="020B0606030504020204" pitchFamily="34" charset="0"/>
              </a:rPr>
              <a:t>Actually, we are calculating the overlap between the 2 bags of words!</a:t>
            </a:r>
            <a:endParaRPr lang="mt-MT" sz="2700" b="1" dirty="0">
              <a:solidFill>
                <a:schemeClr val="bg1"/>
              </a:solidFill>
              <a:latin typeface="Open Sans" panose="020B0606030504020204" pitchFamily="34" charset="0"/>
            </a:endParaRPr>
          </a:p>
        </p:txBody>
      </p:sp>
    </p:spTree>
    <p:extLst>
      <p:ext uri="{BB962C8B-B14F-4D97-AF65-F5344CB8AC3E}">
        <p14:creationId xmlns:p14="http://schemas.microsoft.com/office/powerpoint/2010/main" val="231908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B46EEC-A940-F3E9-42D4-E26F2BCD1781}"/>
              </a:ext>
            </a:extLst>
          </p:cNvPr>
          <p:cNvSpPr txBox="1"/>
          <p:nvPr/>
        </p:nvSpPr>
        <p:spPr>
          <a:xfrm>
            <a:off x="424133" y="921963"/>
            <a:ext cx="11573004" cy="5570756"/>
          </a:xfrm>
          <a:prstGeom prst="rect">
            <a:avLst/>
          </a:prstGeom>
          <a:noFill/>
        </p:spPr>
        <p:txBody>
          <a:bodyPr wrap="square" rtlCol="0">
            <a:spAutoFit/>
          </a:bodyPr>
          <a:lstStyle/>
          <a:p>
            <a:pPr algn="l"/>
            <a:r>
              <a:rPr lang="en-GB" sz="2800" b="0" i="1" u="none" strike="noStrike" baseline="0" dirty="0">
                <a:solidFill>
                  <a:schemeClr val="bg1"/>
                </a:solidFill>
                <a:latin typeface="PalatinoLinotype-Italic"/>
              </a:rPr>
              <a:t>d1 </a:t>
            </a:r>
            <a:r>
              <a:rPr lang="en-GB" sz="2800" b="1" i="0" u="none" strike="noStrike" baseline="0" dirty="0">
                <a:solidFill>
                  <a:schemeClr val="bg1"/>
                </a:solidFill>
                <a:latin typeface="PalatinoLinotype-Bold"/>
              </a:rPr>
              <a:t>= </a:t>
            </a:r>
            <a:r>
              <a:rPr lang="en-GB" sz="2800" b="0" i="0" u="none" strike="noStrike" baseline="0" dirty="0">
                <a:solidFill>
                  <a:schemeClr val="bg1"/>
                </a:solidFill>
                <a:latin typeface="PalatinoLinotype-Roman"/>
              </a:rPr>
              <a:t>(5, 0, 3, 0, 2, 0, 0, 2, 0, 0)</a:t>
            </a:r>
          </a:p>
          <a:p>
            <a:pPr algn="l"/>
            <a:r>
              <a:rPr lang="en-GB" sz="2800" b="0" i="1" u="none" strike="noStrike" baseline="0" dirty="0">
                <a:solidFill>
                  <a:schemeClr val="bg1"/>
                </a:solidFill>
                <a:latin typeface="PalatinoLinotype-Italic"/>
              </a:rPr>
              <a:t>d2 </a:t>
            </a:r>
            <a:r>
              <a:rPr lang="en-GB" sz="2800" b="1" i="0" u="none" strike="noStrike" baseline="0" dirty="0">
                <a:solidFill>
                  <a:schemeClr val="bg1"/>
                </a:solidFill>
                <a:latin typeface="PalatinoLinotype-Bold"/>
              </a:rPr>
              <a:t>= </a:t>
            </a:r>
            <a:r>
              <a:rPr lang="en-GB" sz="2800" b="0" i="0" u="none" strike="noStrike" baseline="0" dirty="0">
                <a:solidFill>
                  <a:schemeClr val="bg1"/>
                </a:solidFill>
                <a:latin typeface="PalatinoLinotype-Roman"/>
              </a:rPr>
              <a:t>(3, 0, 2, 0, 1, 1, </a:t>
            </a:r>
            <a:r>
              <a:rPr lang="mt-MT" sz="2800" b="0" i="0" u="none" strike="noStrike" baseline="0" dirty="0">
                <a:solidFill>
                  <a:schemeClr val="bg1"/>
                </a:solidFill>
                <a:latin typeface="PalatinoLinotype-Roman"/>
              </a:rPr>
              <a:t>0, 1, 0, 1)</a:t>
            </a:r>
            <a:endParaRPr lang="en-GB" sz="2800" b="0" i="0" u="none" strike="noStrike" baseline="0" dirty="0">
              <a:solidFill>
                <a:schemeClr val="bg1"/>
              </a:solidFill>
              <a:latin typeface="PalatinoLinotype-Roman"/>
            </a:endParaRPr>
          </a:p>
          <a:p>
            <a:pPr algn="l"/>
            <a:endParaRPr lang="en-GB" sz="2800" dirty="0">
              <a:solidFill>
                <a:schemeClr val="bg1"/>
              </a:solidFill>
              <a:latin typeface="Open Sans" panose="020B0606030504020204" pitchFamily="34" charset="0"/>
            </a:endParaRPr>
          </a:p>
          <a:p>
            <a:pPr algn="l"/>
            <a:endParaRPr lang="en-GB" sz="2800" dirty="0">
              <a:solidFill>
                <a:schemeClr val="bg1"/>
              </a:solidFill>
              <a:latin typeface="Open Sans" panose="020B0606030504020204" pitchFamily="34" charset="0"/>
            </a:endParaRPr>
          </a:p>
          <a:p>
            <a:pPr algn="l"/>
            <a:endParaRPr lang="en-GB" sz="2800" dirty="0">
              <a:solidFill>
                <a:schemeClr val="bg1"/>
              </a:solidFill>
              <a:latin typeface="Open Sans" panose="020B0606030504020204" pitchFamily="34" charset="0"/>
            </a:endParaRPr>
          </a:p>
          <a:p>
            <a:pPr algn="l"/>
            <a:endParaRPr lang="en-GB" sz="2800" dirty="0">
              <a:solidFill>
                <a:schemeClr val="bg1"/>
              </a:solidFill>
              <a:latin typeface="Open Sans" panose="020B0606030504020204" pitchFamily="34" charset="0"/>
            </a:endParaRPr>
          </a:p>
          <a:p>
            <a:pPr algn="l"/>
            <a:endParaRPr lang="en-GB" sz="2800" dirty="0">
              <a:solidFill>
                <a:schemeClr val="bg1"/>
              </a:solidFill>
              <a:latin typeface="Open Sans" panose="020B0606030504020204" pitchFamily="34" charset="0"/>
            </a:endParaRPr>
          </a:p>
          <a:p>
            <a:pPr algn="l"/>
            <a:r>
              <a:rPr lang="mt-MT" sz="2600" b="0" i="1" u="none" strike="noStrike" baseline="0" dirty="0">
                <a:solidFill>
                  <a:schemeClr val="bg1"/>
                </a:solidFill>
                <a:latin typeface="PalatinoLinotype-Italic"/>
              </a:rPr>
              <a:t>d1</a:t>
            </a:r>
            <a:r>
              <a:rPr lang="mt-MT" sz="2600" b="0" i="0" u="none" strike="noStrike" baseline="0" dirty="0">
                <a:solidFill>
                  <a:schemeClr val="bg1"/>
                </a:solidFill>
                <a:latin typeface="FreeSerif"/>
              </a:rPr>
              <a:t>·</a:t>
            </a:r>
            <a:r>
              <a:rPr lang="mt-MT" sz="2600" b="0" i="1" u="none" strike="noStrike" baseline="0" dirty="0">
                <a:solidFill>
                  <a:schemeClr val="bg1"/>
                </a:solidFill>
                <a:latin typeface="PalatinoLinotype-Italic"/>
              </a:rPr>
              <a:t>d2 </a:t>
            </a:r>
            <a:r>
              <a:rPr lang="mt-MT" sz="2600" b="0" i="0" u="none" strike="noStrike" baseline="0" dirty="0">
                <a:solidFill>
                  <a:schemeClr val="bg1"/>
                </a:solidFill>
                <a:latin typeface="PalatinoLinotype-Roman"/>
              </a:rPr>
              <a:t>= 5*3+0*0+3*2+0*0+2*1+0*1+0*1+2*1+0*0+0*1 = 25</a:t>
            </a:r>
          </a:p>
          <a:p>
            <a:pPr algn="l"/>
            <a:r>
              <a:rPr lang="mt-MT" sz="2600" b="0" i="0" u="none" strike="noStrike" baseline="0" dirty="0">
                <a:solidFill>
                  <a:schemeClr val="bg1"/>
                </a:solidFill>
                <a:latin typeface="PalatinoLinotype-Roman"/>
              </a:rPr>
              <a:t>||</a:t>
            </a:r>
            <a:r>
              <a:rPr lang="mt-MT" sz="2600" b="0" i="1" u="none" strike="noStrike" baseline="0" dirty="0">
                <a:solidFill>
                  <a:schemeClr val="bg1"/>
                </a:solidFill>
                <a:latin typeface="PalatinoLinotype-Italic"/>
              </a:rPr>
              <a:t>d1</a:t>
            </a:r>
            <a:r>
              <a:rPr lang="mt-MT" sz="2600" b="0" i="0" u="none" strike="noStrike" baseline="0" dirty="0">
                <a:solidFill>
                  <a:schemeClr val="bg1"/>
                </a:solidFill>
                <a:latin typeface="PalatinoLinotype-Roman"/>
              </a:rPr>
              <a:t>||= </a:t>
            </a:r>
            <a:r>
              <a:rPr lang="en-GB" sz="2600" b="0" i="0" u="none" strike="noStrike" baseline="0" dirty="0">
                <a:solidFill>
                  <a:schemeClr val="bg1"/>
                </a:solidFill>
                <a:latin typeface="PalatinoLinotype-Roman"/>
              </a:rPr>
              <a:t>sqrt</a:t>
            </a:r>
            <a:r>
              <a:rPr lang="mt-MT" sz="2600" b="0" i="0" u="none" strike="noStrike" baseline="0" dirty="0">
                <a:solidFill>
                  <a:schemeClr val="bg1"/>
                </a:solidFill>
                <a:latin typeface="PalatinoLinotype-Roman"/>
              </a:rPr>
              <a:t>(5*5+0*0+3*3+0*0+2*2+0*0+0*0+2*2+0*0+0*0)</a:t>
            </a:r>
            <a:r>
              <a:rPr lang="mt-MT" sz="2600" b="1" i="0" u="none" strike="noStrike" baseline="0" dirty="0">
                <a:solidFill>
                  <a:schemeClr val="bg1"/>
                </a:solidFill>
                <a:latin typeface="PalatinoLinotype-Bold"/>
              </a:rPr>
              <a:t> </a:t>
            </a:r>
            <a:r>
              <a:rPr lang="mt-MT" sz="2600" b="0" i="0" u="none" strike="noStrike" baseline="0" dirty="0">
                <a:solidFill>
                  <a:schemeClr val="bg1"/>
                </a:solidFill>
                <a:latin typeface="PalatinoLinotype-Roman"/>
              </a:rPr>
              <a:t>= </a:t>
            </a:r>
            <a:r>
              <a:rPr lang="en-GB" sz="2600" b="0" i="0" u="none" strike="noStrike" baseline="0" dirty="0">
                <a:solidFill>
                  <a:schemeClr val="bg1"/>
                </a:solidFill>
                <a:latin typeface="PalatinoLinotype-Roman"/>
              </a:rPr>
              <a:t>sqrt</a:t>
            </a:r>
            <a:r>
              <a:rPr lang="mt-MT" sz="2600" b="0" i="0" u="none" strike="noStrike" baseline="0" dirty="0">
                <a:solidFill>
                  <a:schemeClr val="bg1"/>
                </a:solidFill>
                <a:latin typeface="PalatinoLinotype-Roman"/>
              </a:rPr>
              <a:t>(42)</a:t>
            </a:r>
            <a:r>
              <a:rPr lang="mt-MT" sz="2600" b="1" i="0" u="none" strike="noStrike" baseline="0" dirty="0">
                <a:solidFill>
                  <a:schemeClr val="bg1"/>
                </a:solidFill>
                <a:latin typeface="PalatinoLinotype-Bold"/>
              </a:rPr>
              <a:t> </a:t>
            </a:r>
            <a:r>
              <a:rPr lang="mt-MT" sz="2600" b="0" i="0" u="none" strike="noStrike" baseline="0" dirty="0">
                <a:solidFill>
                  <a:schemeClr val="bg1"/>
                </a:solidFill>
                <a:latin typeface="PalatinoLinotype-Roman"/>
              </a:rPr>
              <a:t>= 6.481</a:t>
            </a:r>
          </a:p>
          <a:p>
            <a:pPr algn="l"/>
            <a:r>
              <a:rPr lang="mt-MT" sz="2600" b="0" i="0" u="none" strike="noStrike" baseline="0" dirty="0">
                <a:solidFill>
                  <a:schemeClr val="bg1"/>
                </a:solidFill>
                <a:latin typeface="PalatinoLinotype-Roman"/>
              </a:rPr>
              <a:t>||</a:t>
            </a:r>
            <a:r>
              <a:rPr lang="mt-MT" sz="2600" b="0" i="1" u="none" strike="noStrike" baseline="0" dirty="0">
                <a:solidFill>
                  <a:schemeClr val="bg1"/>
                </a:solidFill>
                <a:latin typeface="PalatinoLinotype-Italic"/>
              </a:rPr>
              <a:t>d2</a:t>
            </a:r>
            <a:r>
              <a:rPr lang="mt-MT" sz="2600" b="0" i="0" u="none" strike="noStrike" baseline="0" dirty="0">
                <a:solidFill>
                  <a:schemeClr val="bg1"/>
                </a:solidFill>
                <a:latin typeface="PalatinoLinotype-Roman"/>
              </a:rPr>
              <a:t>||= </a:t>
            </a:r>
            <a:r>
              <a:rPr lang="en-GB" sz="2600" b="0" i="0" u="none" strike="noStrike" baseline="0" dirty="0">
                <a:solidFill>
                  <a:schemeClr val="bg1"/>
                </a:solidFill>
                <a:latin typeface="PalatinoLinotype-Roman"/>
              </a:rPr>
              <a:t>sqrt</a:t>
            </a:r>
            <a:r>
              <a:rPr lang="mt-MT" sz="2600" b="0" i="0" u="none" strike="noStrike" baseline="0" dirty="0">
                <a:solidFill>
                  <a:schemeClr val="bg1"/>
                </a:solidFill>
                <a:latin typeface="PalatinoLinotype-Roman"/>
              </a:rPr>
              <a:t>(3*3+0*0+2*2+0*0+1*1+1*1+0*0+1*1+0*0+1*1)</a:t>
            </a:r>
            <a:r>
              <a:rPr lang="mt-MT" sz="2600" b="1" i="0" u="none" strike="noStrike" baseline="0" dirty="0">
                <a:solidFill>
                  <a:schemeClr val="bg1"/>
                </a:solidFill>
                <a:latin typeface="PalatinoLinotype-Bold"/>
              </a:rPr>
              <a:t> </a:t>
            </a:r>
            <a:r>
              <a:rPr lang="mt-MT" sz="2600" b="0" i="0" u="none" strike="noStrike" baseline="0" dirty="0">
                <a:solidFill>
                  <a:schemeClr val="bg1"/>
                </a:solidFill>
                <a:latin typeface="PalatinoLinotype-Roman"/>
              </a:rPr>
              <a:t>= </a:t>
            </a:r>
            <a:r>
              <a:rPr lang="en-GB" sz="2600" b="0" i="0" u="none" strike="noStrike" baseline="0" dirty="0">
                <a:solidFill>
                  <a:schemeClr val="bg1"/>
                </a:solidFill>
                <a:latin typeface="PalatinoLinotype-Roman"/>
              </a:rPr>
              <a:t>sqrt</a:t>
            </a:r>
            <a:r>
              <a:rPr lang="mt-MT" sz="2600" b="0" i="0" u="none" strike="noStrike" baseline="0" dirty="0">
                <a:solidFill>
                  <a:schemeClr val="bg1"/>
                </a:solidFill>
                <a:latin typeface="PalatinoLinotype-Roman"/>
              </a:rPr>
              <a:t>(17)</a:t>
            </a:r>
            <a:r>
              <a:rPr lang="mt-MT" sz="2600" b="1" i="0" u="none" strike="noStrike" baseline="0" dirty="0">
                <a:solidFill>
                  <a:schemeClr val="bg1"/>
                </a:solidFill>
                <a:latin typeface="PalatinoLinotype-Bold"/>
              </a:rPr>
              <a:t> </a:t>
            </a:r>
            <a:r>
              <a:rPr lang="mt-MT" sz="2600" b="0" i="0" u="none" strike="noStrike" baseline="0" dirty="0">
                <a:solidFill>
                  <a:schemeClr val="bg1"/>
                </a:solidFill>
                <a:latin typeface="PalatinoLinotype-Roman"/>
              </a:rPr>
              <a:t>= 4.12</a:t>
            </a:r>
          </a:p>
          <a:p>
            <a:pPr algn="l"/>
            <a:r>
              <a:rPr lang="mt-MT" sz="2600" b="0" i="0" u="none" strike="noStrike" baseline="0" dirty="0">
                <a:solidFill>
                  <a:schemeClr val="bg1"/>
                </a:solidFill>
                <a:latin typeface="PalatinoLinotype-Roman"/>
              </a:rPr>
              <a:t>cos(</a:t>
            </a:r>
            <a:r>
              <a:rPr lang="mt-MT" sz="2600" b="0" i="1" u="none" strike="noStrike" baseline="0" dirty="0">
                <a:solidFill>
                  <a:schemeClr val="bg1"/>
                </a:solidFill>
                <a:latin typeface="PalatinoLinotype-Italic"/>
              </a:rPr>
              <a:t>d1, d2 </a:t>
            </a:r>
            <a:r>
              <a:rPr lang="mt-MT" sz="2600" b="0" i="0" u="none" strike="noStrike" baseline="0" dirty="0">
                <a:solidFill>
                  <a:schemeClr val="bg1"/>
                </a:solidFill>
                <a:latin typeface="PalatinoLinotype-Roman"/>
              </a:rPr>
              <a:t>) = </a:t>
            </a:r>
            <a:r>
              <a:rPr lang="mt-MT" sz="2600" b="1" i="0" u="none" strike="noStrike" baseline="0" dirty="0">
                <a:solidFill>
                  <a:schemeClr val="accent2"/>
                </a:solidFill>
                <a:latin typeface="PalatinoLinotype-Roman"/>
              </a:rPr>
              <a:t>0.94</a:t>
            </a:r>
            <a:endParaRPr lang="en-GB" sz="2600" b="1" i="0" u="none" strike="noStrike" baseline="0" dirty="0">
              <a:solidFill>
                <a:schemeClr val="accent2"/>
              </a:solidFill>
              <a:latin typeface="PalatinoLinotype-Roman"/>
            </a:endParaRPr>
          </a:p>
          <a:p>
            <a:pPr algn="l"/>
            <a:endParaRPr lang="en-GB" sz="2800" b="1" dirty="0">
              <a:solidFill>
                <a:schemeClr val="accent2"/>
              </a:solidFill>
              <a:latin typeface="PalatinoLinotype-Roman"/>
            </a:endParaRPr>
          </a:p>
          <a:p>
            <a:pPr algn="l"/>
            <a:r>
              <a:rPr lang="en-GB" sz="2800" dirty="0">
                <a:solidFill>
                  <a:schemeClr val="bg1"/>
                </a:solidFill>
                <a:latin typeface="PalatinoLinotype-Roman"/>
              </a:rPr>
              <a:t>A cosine value of 0.94 indicates that the documents are </a:t>
            </a:r>
            <a:r>
              <a:rPr lang="en-GB" sz="2800" b="1" dirty="0">
                <a:solidFill>
                  <a:schemeClr val="accent2"/>
                </a:solidFill>
                <a:latin typeface="PalatinoLinotype-Roman"/>
              </a:rPr>
              <a:t>highly similar</a:t>
            </a:r>
            <a:r>
              <a:rPr lang="en-GB" sz="2800" dirty="0">
                <a:solidFill>
                  <a:schemeClr val="bg1"/>
                </a:solidFill>
                <a:latin typeface="PalatinoLinotype-Roman"/>
              </a:rPr>
              <a:t>.</a:t>
            </a:r>
          </a:p>
        </p:txBody>
      </p:sp>
      <p:sp>
        <p:nvSpPr>
          <p:cNvPr id="11" name="TextBox 10">
            <a:extLst>
              <a:ext uri="{FF2B5EF4-FFF2-40B4-BE49-F238E27FC236}">
                <a16:creationId xmlns:a16="http://schemas.microsoft.com/office/drawing/2014/main" id="{A029B2C1-347C-5E6D-A3CA-DD16F89CA7FA}"/>
              </a:ext>
            </a:extLst>
          </p:cNvPr>
          <p:cNvSpPr txBox="1"/>
          <p:nvPr/>
        </p:nvSpPr>
        <p:spPr>
          <a:xfrm>
            <a:off x="424133" y="242171"/>
            <a:ext cx="6096000" cy="584775"/>
          </a:xfrm>
          <a:prstGeom prst="rect">
            <a:avLst/>
          </a:prstGeom>
          <a:noFill/>
        </p:spPr>
        <p:txBody>
          <a:bodyPr wrap="square">
            <a:spAutoFit/>
          </a:bodyPr>
          <a:lstStyle/>
          <a:p>
            <a:r>
              <a:rPr lang="en-GB" sz="3200" dirty="0">
                <a:solidFill>
                  <a:schemeClr val="accent2"/>
                </a:solidFill>
                <a:latin typeface="Open Sans" panose="020B0606030504020204" pitchFamily="34" charset="0"/>
              </a:rPr>
              <a:t>Cosine Similarity</a:t>
            </a:r>
            <a:endParaRPr lang="mt-MT" sz="3200" dirty="0">
              <a:solidFill>
                <a:schemeClr val="accent2"/>
              </a:solidFill>
              <a:latin typeface="Open Sans" panose="020B0606030504020204" pitchFamily="34" charset="0"/>
            </a:endParaRPr>
          </a:p>
        </p:txBody>
      </p:sp>
      <p:pic>
        <p:nvPicPr>
          <p:cNvPr id="13" name="Picture 12">
            <a:extLst>
              <a:ext uri="{FF2B5EF4-FFF2-40B4-BE49-F238E27FC236}">
                <a16:creationId xmlns:a16="http://schemas.microsoft.com/office/drawing/2014/main" id="{79636A69-3C1A-A6C0-79E9-728B55077E33}"/>
              </a:ext>
            </a:extLst>
          </p:cNvPr>
          <p:cNvPicPr>
            <a:picLocks noChangeAspect="1"/>
          </p:cNvPicPr>
          <p:nvPr/>
        </p:nvPicPr>
        <p:blipFill>
          <a:blip r:embed="rId2"/>
          <a:stretch>
            <a:fillRect/>
          </a:stretch>
        </p:blipFill>
        <p:spPr>
          <a:xfrm>
            <a:off x="3673710" y="2241985"/>
            <a:ext cx="4306322" cy="1489218"/>
          </a:xfrm>
          <a:prstGeom prst="rect">
            <a:avLst/>
          </a:prstGeom>
        </p:spPr>
      </p:pic>
    </p:spTree>
    <p:extLst>
      <p:ext uri="{BB962C8B-B14F-4D97-AF65-F5344CB8AC3E}">
        <p14:creationId xmlns:p14="http://schemas.microsoft.com/office/powerpoint/2010/main" val="867562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B46EEC-A940-F3E9-42D4-E26F2BCD1781}"/>
              </a:ext>
            </a:extLst>
          </p:cNvPr>
          <p:cNvSpPr txBox="1"/>
          <p:nvPr/>
        </p:nvSpPr>
        <p:spPr>
          <a:xfrm>
            <a:off x="780553" y="2298077"/>
            <a:ext cx="10118357" cy="403187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0" lang="mt-MT" altLang="mt-MT" sz="3200" b="1" i="0" u="none" strike="noStrike" cap="none" normalizeH="0" baseline="0" dirty="0">
                <a:ln>
                  <a:noFill/>
                </a:ln>
                <a:solidFill>
                  <a:srgbClr val="000080"/>
                </a:solidFill>
                <a:effectLst/>
                <a:latin typeface="JetBrains Mono"/>
              </a:rPr>
              <a:t>import </a:t>
            </a:r>
            <a:r>
              <a:rPr kumimoji="0" lang="mt-MT" altLang="mt-MT" sz="3200" b="0" i="0" u="none" strike="noStrike" cap="none" normalizeH="0" baseline="0" dirty="0">
                <a:ln>
                  <a:noFill/>
                </a:ln>
                <a:solidFill>
                  <a:srgbClr val="000000"/>
                </a:solidFill>
                <a:effectLst/>
                <a:latin typeface="JetBrains Mono"/>
              </a:rPr>
              <a:t>numpy </a:t>
            </a:r>
            <a:r>
              <a:rPr kumimoji="0" lang="mt-MT" altLang="mt-MT" sz="3200" b="1" i="0" u="none" strike="noStrike" cap="none" normalizeH="0" baseline="0" dirty="0">
                <a:ln>
                  <a:noFill/>
                </a:ln>
                <a:solidFill>
                  <a:srgbClr val="000080"/>
                </a:solidFill>
                <a:effectLst/>
                <a:latin typeface="JetBrains Mono"/>
              </a:rPr>
              <a:t>as </a:t>
            </a:r>
            <a:r>
              <a:rPr kumimoji="0" lang="mt-MT" altLang="mt-MT" sz="3200" b="0" i="0" u="none" strike="noStrike" cap="none" normalizeH="0" baseline="0" dirty="0">
                <a:ln>
                  <a:noFill/>
                </a:ln>
                <a:solidFill>
                  <a:srgbClr val="000000"/>
                </a:solidFill>
                <a:effectLst/>
                <a:latin typeface="JetBrains Mono"/>
              </a:rPr>
              <a:t>np</a:t>
            </a:r>
            <a:br>
              <a:rPr kumimoji="0" lang="mt-MT" altLang="mt-MT" sz="3200" b="0" i="0" u="none" strike="noStrike" cap="none" normalizeH="0" baseline="0" dirty="0">
                <a:ln>
                  <a:noFill/>
                </a:ln>
                <a:solidFill>
                  <a:srgbClr val="000000"/>
                </a:solidFill>
                <a:effectLst/>
                <a:latin typeface="JetBrains Mono"/>
              </a:rPr>
            </a:br>
            <a:r>
              <a:rPr kumimoji="0" lang="mt-MT" altLang="mt-MT" sz="3200" b="1" i="0" u="none" strike="noStrike" cap="none" normalizeH="0" baseline="0" dirty="0">
                <a:ln>
                  <a:noFill/>
                </a:ln>
                <a:solidFill>
                  <a:srgbClr val="000080"/>
                </a:solidFill>
                <a:effectLst/>
                <a:latin typeface="JetBrains Mono"/>
              </a:rPr>
              <a:t>from </a:t>
            </a:r>
            <a:r>
              <a:rPr kumimoji="0" lang="mt-MT" altLang="mt-MT" sz="3200" b="0" i="0" u="none" strike="noStrike" cap="none" normalizeH="0" baseline="0" dirty="0">
                <a:ln>
                  <a:noFill/>
                </a:ln>
                <a:solidFill>
                  <a:srgbClr val="000000"/>
                </a:solidFill>
                <a:effectLst/>
                <a:latin typeface="JetBrains Mono"/>
              </a:rPr>
              <a:t>numpy.linalg </a:t>
            </a:r>
            <a:r>
              <a:rPr kumimoji="0" lang="mt-MT" altLang="mt-MT" sz="3200" b="1" i="0" u="none" strike="noStrike" cap="none" normalizeH="0" baseline="0" dirty="0">
                <a:ln>
                  <a:noFill/>
                </a:ln>
                <a:solidFill>
                  <a:srgbClr val="000080"/>
                </a:solidFill>
                <a:effectLst/>
                <a:latin typeface="JetBrains Mono"/>
              </a:rPr>
              <a:t>import </a:t>
            </a:r>
            <a:r>
              <a:rPr kumimoji="0" lang="mt-MT" altLang="mt-MT" sz="3200" b="0" i="0" u="none" strike="noStrike" cap="none" normalizeH="0" baseline="0" dirty="0">
                <a:ln>
                  <a:noFill/>
                </a:ln>
                <a:solidFill>
                  <a:srgbClr val="000000"/>
                </a:solidFill>
                <a:effectLst/>
                <a:latin typeface="JetBrains Mono"/>
              </a:rPr>
              <a:t>norm</a:t>
            </a:r>
            <a:endParaRPr kumimoji="0" lang="mt-MT" altLang="mt-MT" sz="4000" b="0" i="0" u="none" strike="noStrike" cap="none" normalizeH="0" baseline="0" dirty="0">
              <a:ln>
                <a:noFill/>
              </a:ln>
              <a:solidFill>
                <a:schemeClr val="tx1"/>
              </a:solidFill>
              <a:effectLst/>
              <a:latin typeface="Arial" panose="020B0604020202020204" pitchFamily="34" charset="0"/>
            </a:endParaRPr>
          </a:p>
          <a:p>
            <a:pPr algn="l"/>
            <a:endParaRPr lang="en-GB" sz="3200" b="0" i="0" u="none" strike="noStrike" baseline="0" dirty="0">
              <a:solidFill>
                <a:schemeClr val="tx1"/>
              </a:solidFill>
              <a:latin typeface="FreeMono"/>
            </a:endParaRPr>
          </a:p>
          <a:p>
            <a:pPr algn="l"/>
            <a:r>
              <a:rPr lang="mt-MT" sz="3200" b="0" i="0" u="none" strike="noStrike" baseline="0" dirty="0">
                <a:solidFill>
                  <a:schemeClr val="tx1"/>
                </a:solidFill>
                <a:latin typeface="FreeMono"/>
              </a:rPr>
              <a:t>def cosine_similarity(</a:t>
            </a:r>
            <a:r>
              <a:rPr lang="en-GB" sz="3200" b="0" i="0" u="none" strike="noStrike" baseline="0" dirty="0">
                <a:solidFill>
                  <a:schemeClr val="tx1"/>
                </a:solidFill>
                <a:latin typeface="FreeMono"/>
              </a:rPr>
              <a:t>A</a:t>
            </a:r>
            <a:r>
              <a:rPr lang="mt-MT" sz="3200" b="0" i="0" u="none" strike="noStrike" baseline="0" dirty="0">
                <a:solidFill>
                  <a:schemeClr val="tx1"/>
                </a:solidFill>
                <a:latin typeface="FreeMono"/>
              </a:rPr>
              <a:t>, </a:t>
            </a:r>
            <a:r>
              <a:rPr lang="en-GB" sz="3200" b="0" i="0" u="none" strike="noStrike" baseline="0" dirty="0">
                <a:solidFill>
                  <a:schemeClr val="tx1"/>
                </a:solidFill>
                <a:latin typeface="FreeMono"/>
              </a:rPr>
              <a:t>B</a:t>
            </a:r>
            <a:r>
              <a:rPr lang="mt-MT" sz="3200" b="0" i="0" u="none" strike="noStrike" baseline="0" dirty="0">
                <a:solidFill>
                  <a:schemeClr val="tx1"/>
                </a:solidFill>
                <a:latin typeface="FreeMono"/>
              </a:rPr>
              <a:t>):</a:t>
            </a:r>
            <a:endParaRPr lang="en-GB" sz="3200" b="0" i="0" u="none" strike="noStrike" baseline="0" dirty="0">
              <a:solidFill>
                <a:schemeClr val="tx1"/>
              </a:solidFill>
              <a:latin typeface="FreeMono"/>
            </a:endParaRPr>
          </a:p>
          <a:p>
            <a:pPr algn="l"/>
            <a:endParaRPr lang="mt-MT" sz="3200" b="0" i="0" u="none" strike="noStrike" baseline="0" dirty="0">
              <a:solidFill>
                <a:schemeClr val="tx1"/>
              </a:solidFill>
              <a:latin typeface="FreeMono"/>
            </a:endParaRPr>
          </a:p>
          <a:p>
            <a:pPr algn="l"/>
            <a:r>
              <a:rPr lang="en-GB" sz="3200" b="0" i="0" u="none" strike="noStrike" baseline="0" dirty="0">
                <a:solidFill>
                  <a:schemeClr val="tx1"/>
                </a:solidFill>
                <a:latin typeface="FreeMono"/>
              </a:rPr>
              <a:t>	A</a:t>
            </a:r>
            <a:r>
              <a:rPr lang="mt-MT" sz="3200" b="0" i="0" u="none" strike="noStrike" baseline="0" dirty="0">
                <a:solidFill>
                  <a:schemeClr val="tx1"/>
                </a:solidFill>
                <a:latin typeface="FreeMono"/>
              </a:rPr>
              <a:t> = np.array(</a:t>
            </a:r>
            <a:r>
              <a:rPr lang="en-GB" sz="3200" b="0" i="0" u="none" strike="noStrike" baseline="0" dirty="0">
                <a:solidFill>
                  <a:schemeClr val="tx1"/>
                </a:solidFill>
                <a:latin typeface="FreeMono"/>
              </a:rPr>
              <a:t>A</a:t>
            </a:r>
            <a:r>
              <a:rPr lang="mt-MT" sz="3200" b="0" i="0" u="none" strike="noStrike" baseline="0" dirty="0">
                <a:solidFill>
                  <a:schemeClr val="tx1"/>
                </a:solidFill>
                <a:latin typeface="FreeMono"/>
              </a:rPr>
              <a:t>)</a:t>
            </a:r>
          </a:p>
          <a:p>
            <a:pPr algn="l"/>
            <a:r>
              <a:rPr lang="en-GB" sz="3200" b="0" i="0" u="none" strike="noStrike" baseline="0" dirty="0">
                <a:solidFill>
                  <a:schemeClr val="tx1"/>
                </a:solidFill>
                <a:latin typeface="FreeMono"/>
              </a:rPr>
              <a:t>	B</a:t>
            </a:r>
            <a:r>
              <a:rPr lang="mt-MT" sz="3200" b="0" i="0" u="none" strike="noStrike" baseline="0" dirty="0">
                <a:solidFill>
                  <a:schemeClr val="tx1"/>
                </a:solidFill>
                <a:latin typeface="FreeMono"/>
              </a:rPr>
              <a:t> = np.array(</a:t>
            </a:r>
            <a:r>
              <a:rPr lang="en-GB" sz="3200" b="0" i="0" u="none" strike="noStrike" baseline="0" dirty="0">
                <a:solidFill>
                  <a:schemeClr val="tx1"/>
                </a:solidFill>
                <a:latin typeface="FreeMono"/>
              </a:rPr>
              <a:t>B</a:t>
            </a:r>
            <a:r>
              <a:rPr lang="mt-MT" sz="3200" b="0" i="0" u="none" strike="noStrike" baseline="0" dirty="0">
                <a:solidFill>
                  <a:schemeClr val="tx1"/>
                </a:solidFill>
                <a:latin typeface="FreeMono"/>
              </a:rPr>
              <a:t>)</a:t>
            </a:r>
          </a:p>
          <a:p>
            <a:pPr algn="l"/>
            <a:r>
              <a:rPr lang="en-GB" sz="3200" b="0" i="0" u="none" strike="noStrike" baseline="0" dirty="0">
                <a:solidFill>
                  <a:schemeClr val="tx1"/>
                </a:solidFill>
                <a:latin typeface="FreeMono"/>
              </a:rPr>
              <a:t>	</a:t>
            </a:r>
            <a:r>
              <a:rPr lang="mt-MT" sz="3200" b="0" i="0" u="none" strike="noStrike" baseline="0" dirty="0">
                <a:solidFill>
                  <a:schemeClr val="tx1"/>
                </a:solidFill>
                <a:latin typeface="FreeMono"/>
              </a:rPr>
              <a:t>return</a:t>
            </a:r>
            <a:r>
              <a:rPr lang="en-GB" sz="3200" b="0" i="0" u="none" strike="noStrike" baseline="0" dirty="0">
                <a:solidFill>
                  <a:schemeClr val="tx1"/>
                </a:solidFill>
                <a:latin typeface="FreeMono"/>
              </a:rPr>
              <a:t> cosine = np.dot(A,B)/(norm(A)*norm(B))</a:t>
            </a:r>
            <a:endParaRPr lang="en-GB" sz="3200" dirty="0">
              <a:solidFill>
                <a:schemeClr val="tx1"/>
              </a:solidFill>
              <a:latin typeface="PalatinoLinotype-Roman"/>
            </a:endParaRPr>
          </a:p>
        </p:txBody>
      </p:sp>
      <p:sp>
        <p:nvSpPr>
          <p:cNvPr id="11" name="TextBox 10">
            <a:extLst>
              <a:ext uri="{FF2B5EF4-FFF2-40B4-BE49-F238E27FC236}">
                <a16:creationId xmlns:a16="http://schemas.microsoft.com/office/drawing/2014/main" id="{A029B2C1-347C-5E6D-A3CA-DD16F89CA7FA}"/>
              </a:ext>
            </a:extLst>
          </p:cNvPr>
          <p:cNvSpPr txBox="1"/>
          <p:nvPr/>
        </p:nvSpPr>
        <p:spPr>
          <a:xfrm>
            <a:off x="424133" y="164812"/>
            <a:ext cx="6096000" cy="584775"/>
          </a:xfrm>
          <a:prstGeom prst="rect">
            <a:avLst/>
          </a:prstGeom>
          <a:noFill/>
        </p:spPr>
        <p:txBody>
          <a:bodyPr wrap="square">
            <a:spAutoFit/>
          </a:bodyPr>
          <a:lstStyle/>
          <a:p>
            <a:r>
              <a:rPr lang="en-GB" sz="3200" dirty="0">
                <a:solidFill>
                  <a:schemeClr val="accent2"/>
                </a:solidFill>
                <a:latin typeface="Open Sans" panose="020B0606030504020204" pitchFamily="34" charset="0"/>
              </a:rPr>
              <a:t>Cosine Similarity in Python</a:t>
            </a:r>
            <a:endParaRPr lang="mt-MT" sz="3200" dirty="0">
              <a:solidFill>
                <a:schemeClr val="accent2"/>
              </a:solidFill>
              <a:latin typeface="Open Sans" panose="020B0606030504020204" pitchFamily="34" charset="0"/>
            </a:endParaRPr>
          </a:p>
        </p:txBody>
      </p:sp>
      <p:sp>
        <p:nvSpPr>
          <p:cNvPr id="4" name="TextBox 3">
            <a:extLst>
              <a:ext uri="{FF2B5EF4-FFF2-40B4-BE49-F238E27FC236}">
                <a16:creationId xmlns:a16="http://schemas.microsoft.com/office/drawing/2014/main" id="{32B22963-24EB-82BD-DD4F-C34CB346C8A6}"/>
              </a:ext>
            </a:extLst>
          </p:cNvPr>
          <p:cNvSpPr txBox="1"/>
          <p:nvPr/>
        </p:nvSpPr>
        <p:spPr>
          <a:xfrm>
            <a:off x="424133" y="921963"/>
            <a:ext cx="11573004" cy="954107"/>
          </a:xfrm>
          <a:prstGeom prst="rect">
            <a:avLst/>
          </a:prstGeom>
          <a:noFill/>
        </p:spPr>
        <p:txBody>
          <a:bodyPr wrap="square" rtlCol="0">
            <a:spAutoFit/>
          </a:bodyPr>
          <a:lstStyle/>
          <a:p>
            <a:pPr algn="l"/>
            <a:r>
              <a:rPr lang="en-GB" sz="2800" dirty="0">
                <a:solidFill>
                  <a:schemeClr val="bg1"/>
                </a:solidFill>
                <a:latin typeface="PalatinoLinotype-Italic"/>
              </a:rPr>
              <a:t>Let’s code a cosine similarity function. This will help us abstract the calculation complexity in our code!</a:t>
            </a:r>
          </a:p>
        </p:txBody>
      </p:sp>
    </p:spTree>
    <p:extLst>
      <p:ext uri="{BB962C8B-B14F-4D97-AF65-F5344CB8AC3E}">
        <p14:creationId xmlns:p14="http://schemas.microsoft.com/office/powerpoint/2010/main" val="12061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029B2C1-347C-5E6D-A3CA-DD16F89CA7FA}"/>
              </a:ext>
            </a:extLst>
          </p:cNvPr>
          <p:cNvSpPr txBox="1"/>
          <p:nvPr/>
        </p:nvSpPr>
        <p:spPr>
          <a:xfrm>
            <a:off x="424133" y="383370"/>
            <a:ext cx="8378122" cy="584775"/>
          </a:xfrm>
          <a:prstGeom prst="rect">
            <a:avLst/>
          </a:prstGeom>
          <a:noFill/>
        </p:spPr>
        <p:txBody>
          <a:bodyPr wrap="square">
            <a:spAutoFit/>
          </a:bodyPr>
          <a:lstStyle/>
          <a:p>
            <a:r>
              <a:rPr lang="en-GB" sz="3200" dirty="0">
                <a:solidFill>
                  <a:schemeClr val="accent2"/>
                </a:solidFill>
                <a:latin typeface="Open Sans" panose="020B0606030504020204" pitchFamily="34" charset="0"/>
              </a:rPr>
              <a:t>Calculating similarity from TFIDF matrix </a:t>
            </a:r>
            <a:endParaRPr lang="mt-MT" sz="3200" dirty="0">
              <a:solidFill>
                <a:schemeClr val="accent2"/>
              </a:solidFill>
              <a:latin typeface="Open Sans" panose="020B0606030504020204" pitchFamily="34" charset="0"/>
            </a:endParaRPr>
          </a:p>
        </p:txBody>
      </p:sp>
      <p:sp>
        <p:nvSpPr>
          <p:cNvPr id="6" name="TextBox 5">
            <a:extLst>
              <a:ext uri="{FF2B5EF4-FFF2-40B4-BE49-F238E27FC236}">
                <a16:creationId xmlns:a16="http://schemas.microsoft.com/office/drawing/2014/main" id="{A8E744DA-6949-3C0A-060F-6D70495B2E14}"/>
              </a:ext>
            </a:extLst>
          </p:cNvPr>
          <p:cNvSpPr txBox="1"/>
          <p:nvPr/>
        </p:nvSpPr>
        <p:spPr>
          <a:xfrm>
            <a:off x="30055" y="4406361"/>
            <a:ext cx="12131885"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altLang="mt-MT" sz="2800" dirty="0">
                <a:solidFill>
                  <a:srgbClr val="000000"/>
                </a:solidFill>
                <a:latin typeface="JetBrains Mono"/>
              </a:rPr>
              <a:t>similarity = </a:t>
            </a:r>
            <a:r>
              <a:rPr kumimoji="0" lang="mt-MT" altLang="mt-MT" sz="2800" b="0" i="0" u="none" strike="noStrike" cap="none" normalizeH="0" baseline="0" dirty="0">
                <a:ln>
                  <a:noFill/>
                </a:ln>
                <a:solidFill>
                  <a:srgbClr val="000000"/>
                </a:solidFill>
                <a:effectLst/>
                <a:latin typeface="JetBrains Mono"/>
              </a:rPr>
              <a:t>cosine_similarity(tf_idf_matrix.toarray()[</a:t>
            </a:r>
            <a:r>
              <a:rPr kumimoji="0" lang="en-GB" altLang="mt-MT" sz="2800" b="0" i="0" u="none" strike="noStrike" cap="none" normalizeH="0" baseline="0" dirty="0">
                <a:ln>
                  <a:noFill/>
                </a:ln>
                <a:solidFill>
                  <a:srgbClr val="000000"/>
                </a:solidFill>
                <a:effectLst/>
                <a:latin typeface="JetBrains Mono"/>
              </a:rPr>
              <a:t>0</a:t>
            </a:r>
            <a:r>
              <a:rPr kumimoji="0" lang="mt-MT" altLang="mt-MT" sz="2800" b="0" i="0" u="none" strike="noStrike" cap="none" normalizeH="0" baseline="0" dirty="0">
                <a:ln>
                  <a:noFill/>
                </a:ln>
                <a:solidFill>
                  <a:srgbClr val="000000"/>
                </a:solidFill>
                <a:effectLst/>
                <a:latin typeface="JetBrains Mono"/>
              </a:rPr>
              <a:t>],</a:t>
            </a:r>
            <a:r>
              <a:rPr kumimoji="0" lang="en-GB" altLang="mt-MT" sz="2800" b="0" i="0" u="none" strike="noStrike" cap="none" normalizeH="0" baseline="0" dirty="0">
                <a:ln>
                  <a:noFill/>
                </a:ln>
                <a:solidFill>
                  <a:srgbClr val="000000"/>
                </a:solidFill>
                <a:effectLst/>
                <a:latin typeface="JetBrains Mono"/>
              </a:rPr>
              <a:t> </a:t>
            </a:r>
            <a:r>
              <a:rPr kumimoji="0" lang="mt-MT" altLang="mt-MT" sz="2800" b="0" i="0" u="none" strike="noStrike" cap="none" normalizeH="0" baseline="0" dirty="0">
                <a:ln>
                  <a:noFill/>
                </a:ln>
                <a:solidFill>
                  <a:srgbClr val="000000"/>
                </a:solidFill>
                <a:effectLst/>
                <a:latin typeface="JetBrains Mono"/>
              </a:rPr>
              <a:t>tf_idf_matrix.toarray()[</a:t>
            </a:r>
            <a:r>
              <a:rPr kumimoji="0" lang="en-GB" altLang="mt-MT" sz="2800" b="0" i="0" u="none" strike="noStrike" cap="none" normalizeH="0" baseline="0" dirty="0">
                <a:ln>
                  <a:noFill/>
                </a:ln>
                <a:solidFill>
                  <a:srgbClr val="000000"/>
                </a:solidFill>
                <a:effectLst/>
                <a:latin typeface="JetBrains Mono"/>
              </a:rPr>
              <a:t>1</a:t>
            </a:r>
            <a:r>
              <a:rPr kumimoji="0" lang="mt-MT" altLang="mt-MT" sz="2800" b="0" i="0" u="none" strike="noStrike" cap="none" normalizeH="0" baseline="0" dirty="0">
                <a:ln>
                  <a:noFill/>
                </a:ln>
                <a:solidFill>
                  <a:srgbClr val="000000"/>
                </a:solidFill>
                <a:effectLst/>
                <a:latin typeface="JetBrains Mono"/>
              </a:rPr>
              <a:t>]))</a:t>
            </a:r>
            <a:endParaRPr kumimoji="0" lang="mt-MT" altLang="mt-MT" sz="2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E40E923-4AD6-48D5-5B1E-33D1CEAD3655}"/>
              </a:ext>
            </a:extLst>
          </p:cNvPr>
          <p:cNvSpPr txBox="1"/>
          <p:nvPr/>
        </p:nvSpPr>
        <p:spPr>
          <a:xfrm>
            <a:off x="309496" y="1348425"/>
            <a:ext cx="11573004" cy="2677656"/>
          </a:xfrm>
          <a:prstGeom prst="rect">
            <a:avLst/>
          </a:prstGeom>
          <a:noFill/>
        </p:spPr>
        <p:txBody>
          <a:bodyPr wrap="square" rtlCol="0">
            <a:spAutoFit/>
          </a:bodyPr>
          <a:lstStyle/>
          <a:p>
            <a:pPr algn="l"/>
            <a:r>
              <a:rPr lang="en-GB" sz="2800" dirty="0">
                <a:solidFill>
                  <a:schemeClr val="bg1"/>
                </a:solidFill>
                <a:latin typeface="PalatinoLinotype-Italic"/>
              </a:rPr>
              <a:t>If you have a set of documents for which you have already calculated the TFIDF matrix using the TFIDF Vectorizer, you would probably want to compare every pair of documents to find out their similarity.</a:t>
            </a:r>
          </a:p>
          <a:p>
            <a:pPr algn="l"/>
            <a:endParaRPr lang="en-GB" sz="2800" dirty="0">
              <a:solidFill>
                <a:schemeClr val="bg1"/>
              </a:solidFill>
              <a:latin typeface="PalatinoLinotype-Italic"/>
            </a:endParaRPr>
          </a:p>
          <a:p>
            <a:pPr algn="l"/>
            <a:r>
              <a:rPr lang="en-GB" sz="2800" dirty="0">
                <a:solidFill>
                  <a:schemeClr val="bg1"/>
                </a:solidFill>
                <a:latin typeface="PalatinoLinotype-Italic"/>
              </a:rPr>
              <a:t>In the following example, we find the similarity score between document 0 and document 1. </a:t>
            </a:r>
          </a:p>
        </p:txBody>
      </p:sp>
    </p:spTree>
    <p:extLst>
      <p:ext uri="{BB962C8B-B14F-4D97-AF65-F5344CB8AC3E}">
        <p14:creationId xmlns:p14="http://schemas.microsoft.com/office/powerpoint/2010/main" val="2483884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029B2C1-347C-5E6D-A3CA-DD16F89CA7FA}"/>
              </a:ext>
            </a:extLst>
          </p:cNvPr>
          <p:cNvSpPr txBox="1"/>
          <p:nvPr/>
        </p:nvSpPr>
        <p:spPr>
          <a:xfrm>
            <a:off x="424133" y="383370"/>
            <a:ext cx="8378122" cy="584775"/>
          </a:xfrm>
          <a:prstGeom prst="rect">
            <a:avLst/>
          </a:prstGeom>
          <a:noFill/>
        </p:spPr>
        <p:txBody>
          <a:bodyPr wrap="square">
            <a:spAutoFit/>
          </a:bodyPr>
          <a:lstStyle/>
          <a:p>
            <a:r>
              <a:rPr lang="en-GB" sz="3200" dirty="0">
                <a:solidFill>
                  <a:schemeClr val="accent2"/>
                </a:solidFill>
                <a:latin typeface="Open Sans" panose="020B0606030504020204" pitchFamily="34" charset="0"/>
              </a:rPr>
              <a:t>Class task</a:t>
            </a:r>
            <a:endParaRPr lang="mt-MT" sz="3200" dirty="0">
              <a:solidFill>
                <a:schemeClr val="accent2"/>
              </a:solidFill>
              <a:latin typeface="Open Sans" panose="020B0606030504020204" pitchFamily="34" charset="0"/>
            </a:endParaRPr>
          </a:p>
        </p:txBody>
      </p:sp>
      <p:sp>
        <p:nvSpPr>
          <p:cNvPr id="8" name="TextBox 7">
            <a:extLst>
              <a:ext uri="{FF2B5EF4-FFF2-40B4-BE49-F238E27FC236}">
                <a16:creationId xmlns:a16="http://schemas.microsoft.com/office/drawing/2014/main" id="{CE40E923-4AD6-48D5-5B1E-33D1CEAD3655}"/>
              </a:ext>
            </a:extLst>
          </p:cNvPr>
          <p:cNvSpPr txBox="1"/>
          <p:nvPr/>
        </p:nvSpPr>
        <p:spPr>
          <a:xfrm>
            <a:off x="309498" y="1012954"/>
            <a:ext cx="11573004" cy="5478423"/>
          </a:xfrm>
          <a:prstGeom prst="rect">
            <a:avLst/>
          </a:prstGeom>
          <a:noFill/>
        </p:spPr>
        <p:txBody>
          <a:bodyPr wrap="square" rtlCol="0">
            <a:spAutoFit/>
          </a:bodyPr>
          <a:lstStyle/>
          <a:p>
            <a:pPr marL="457200" indent="-457200" algn="l">
              <a:buFontTx/>
              <a:buChar char="-"/>
            </a:pPr>
            <a:r>
              <a:rPr lang="en-GB" sz="2800" dirty="0">
                <a:solidFill>
                  <a:schemeClr val="bg1"/>
                </a:solidFill>
                <a:latin typeface="PalatinoLinotype-Italic"/>
              </a:rPr>
              <a:t>Copy the script you have completed in Tutorial 5 (TF IDF)</a:t>
            </a:r>
          </a:p>
          <a:p>
            <a:pPr marL="457200" indent="-457200" algn="l">
              <a:buFontTx/>
              <a:buChar char="-"/>
            </a:pPr>
            <a:r>
              <a:rPr lang="en-GB" sz="2800" dirty="0">
                <a:solidFill>
                  <a:schemeClr val="bg1"/>
                </a:solidFill>
                <a:latin typeface="PalatinoLinotype-Italic"/>
              </a:rPr>
              <a:t>Name it </a:t>
            </a:r>
            <a:r>
              <a:rPr lang="en-GB" sz="2800" i="1" dirty="0">
                <a:solidFill>
                  <a:schemeClr val="bg1"/>
                </a:solidFill>
                <a:latin typeface="PalatinoLinotype-Italic"/>
              </a:rPr>
              <a:t>DocumentSimilarity</a:t>
            </a:r>
            <a:r>
              <a:rPr lang="en-GB" sz="2800" dirty="0">
                <a:solidFill>
                  <a:schemeClr val="bg1"/>
                </a:solidFill>
                <a:latin typeface="PalatinoLinotype-Italic"/>
              </a:rPr>
              <a:t>.py</a:t>
            </a:r>
          </a:p>
          <a:p>
            <a:pPr marL="457200" indent="-457200" algn="l">
              <a:buFontTx/>
              <a:buChar char="-"/>
            </a:pPr>
            <a:r>
              <a:rPr lang="en-GB" sz="2800" dirty="0">
                <a:solidFill>
                  <a:schemeClr val="bg1"/>
                </a:solidFill>
                <a:latin typeface="PalatinoLinotype-Italic"/>
              </a:rPr>
              <a:t>Code the </a:t>
            </a:r>
            <a:r>
              <a:rPr lang="en-GB" sz="2800" dirty="0">
                <a:solidFill>
                  <a:schemeClr val="accent2"/>
                </a:solidFill>
                <a:latin typeface="PalatinoLinotype-Italic"/>
              </a:rPr>
              <a:t>cosine similarity function</a:t>
            </a:r>
          </a:p>
          <a:p>
            <a:pPr marL="457200" indent="-457200" algn="l">
              <a:buFontTx/>
              <a:buChar char="-"/>
            </a:pPr>
            <a:r>
              <a:rPr lang="en-GB" sz="2800" dirty="0">
                <a:solidFill>
                  <a:schemeClr val="bg1"/>
                </a:solidFill>
                <a:latin typeface="PalatinoLinotype-Italic"/>
              </a:rPr>
              <a:t>At the end of the script, use the </a:t>
            </a:r>
            <a:r>
              <a:rPr lang="en-GB" sz="2800" dirty="0" err="1">
                <a:solidFill>
                  <a:schemeClr val="bg1"/>
                </a:solidFill>
                <a:latin typeface="PalatinoLinotype-Italic"/>
              </a:rPr>
              <a:t>tf_idf_matrix</a:t>
            </a:r>
            <a:r>
              <a:rPr lang="en-GB" sz="2800" dirty="0">
                <a:solidFill>
                  <a:schemeClr val="bg1"/>
                </a:solidFill>
                <a:latin typeface="PalatinoLinotype-Italic"/>
              </a:rPr>
              <a:t> to find the </a:t>
            </a:r>
            <a:r>
              <a:rPr lang="en-GB" sz="2800" dirty="0">
                <a:solidFill>
                  <a:schemeClr val="accent2"/>
                </a:solidFill>
                <a:latin typeface="PalatinoLinotype-Italic"/>
              </a:rPr>
              <a:t>similarity between </a:t>
            </a:r>
            <a:r>
              <a:rPr lang="en-GB" sz="2800" b="1" dirty="0">
                <a:solidFill>
                  <a:schemeClr val="accent2"/>
                </a:solidFill>
                <a:latin typeface="PalatinoLinotype-Italic"/>
              </a:rPr>
              <a:t>each pair </a:t>
            </a:r>
            <a:r>
              <a:rPr lang="en-GB" sz="2800" dirty="0">
                <a:solidFill>
                  <a:schemeClr val="bg1"/>
                </a:solidFill>
                <a:latin typeface="PalatinoLinotype-Italic"/>
              </a:rPr>
              <a:t>of documents.</a:t>
            </a:r>
          </a:p>
          <a:p>
            <a:pPr algn="l"/>
            <a:r>
              <a:rPr lang="en-GB" sz="2800" dirty="0">
                <a:solidFill>
                  <a:schemeClr val="bg1"/>
                </a:solidFill>
                <a:latin typeface="PalatinoLinotype-Italic"/>
              </a:rPr>
              <a:t>	Hint: use a nested for loop to compare</a:t>
            </a:r>
          </a:p>
          <a:p>
            <a:pPr marL="1371600" lvl="2" indent="-457200">
              <a:buFontTx/>
              <a:buChar char="-"/>
            </a:pPr>
            <a:r>
              <a:rPr lang="en-GB" sz="1400" dirty="0">
                <a:solidFill>
                  <a:schemeClr val="bg1"/>
                </a:solidFill>
                <a:latin typeface="PalatinoLinotype-Italic"/>
              </a:rPr>
              <a:t>document 0 with document 1</a:t>
            </a:r>
          </a:p>
          <a:p>
            <a:pPr marL="1371600" lvl="2" indent="-457200">
              <a:buFontTx/>
              <a:buChar char="-"/>
            </a:pPr>
            <a:r>
              <a:rPr lang="en-GB" sz="1400" dirty="0">
                <a:solidFill>
                  <a:schemeClr val="bg1"/>
                </a:solidFill>
                <a:latin typeface="PalatinoLinotype-Italic"/>
              </a:rPr>
              <a:t>document 0 with document 2</a:t>
            </a:r>
          </a:p>
          <a:p>
            <a:pPr marL="1371600" lvl="2" indent="-457200">
              <a:buFontTx/>
              <a:buChar char="-"/>
            </a:pPr>
            <a:r>
              <a:rPr lang="en-GB" sz="1400" dirty="0">
                <a:solidFill>
                  <a:schemeClr val="bg1"/>
                </a:solidFill>
                <a:latin typeface="PalatinoLinotype-Italic"/>
              </a:rPr>
              <a:t>document 0 with document 3</a:t>
            </a:r>
          </a:p>
          <a:p>
            <a:pPr marL="1371600" lvl="2" indent="-457200">
              <a:buFontTx/>
              <a:buChar char="-"/>
            </a:pPr>
            <a:r>
              <a:rPr lang="en-GB" sz="1400" dirty="0">
                <a:solidFill>
                  <a:schemeClr val="bg1"/>
                </a:solidFill>
                <a:latin typeface="PalatinoLinotype-Italic"/>
              </a:rPr>
              <a:t>document 0 with document 4</a:t>
            </a:r>
          </a:p>
          <a:p>
            <a:pPr marL="1371600" lvl="2" indent="-457200">
              <a:buFontTx/>
              <a:buChar char="-"/>
            </a:pPr>
            <a:r>
              <a:rPr lang="en-GB" sz="1400" dirty="0">
                <a:solidFill>
                  <a:schemeClr val="bg1"/>
                </a:solidFill>
                <a:latin typeface="PalatinoLinotype-Italic"/>
              </a:rPr>
              <a:t>document 1 with document 2</a:t>
            </a:r>
          </a:p>
          <a:p>
            <a:pPr marL="1371600" lvl="2" indent="-457200">
              <a:buFontTx/>
              <a:buChar char="-"/>
            </a:pPr>
            <a:r>
              <a:rPr lang="en-GB" sz="1400" dirty="0">
                <a:solidFill>
                  <a:schemeClr val="bg1"/>
                </a:solidFill>
                <a:latin typeface="PalatinoLinotype-Italic"/>
              </a:rPr>
              <a:t>document 1 with document 3</a:t>
            </a:r>
          </a:p>
          <a:p>
            <a:pPr marL="1371600" lvl="2" indent="-457200">
              <a:buFontTx/>
              <a:buChar char="-"/>
            </a:pPr>
            <a:r>
              <a:rPr lang="en-GB" sz="1400" dirty="0">
                <a:solidFill>
                  <a:schemeClr val="bg1"/>
                </a:solidFill>
                <a:latin typeface="PalatinoLinotype-Italic"/>
              </a:rPr>
              <a:t>document 1 with document 4</a:t>
            </a:r>
          </a:p>
          <a:p>
            <a:pPr marL="1371600" lvl="2" indent="-457200">
              <a:buFontTx/>
              <a:buChar char="-"/>
            </a:pPr>
            <a:r>
              <a:rPr lang="en-GB" sz="1400" dirty="0">
                <a:solidFill>
                  <a:schemeClr val="bg1"/>
                </a:solidFill>
                <a:latin typeface="PalatinoLinotype-Italic"/>
              </a:rPr>
              <a:t>document 2 with document 3</a:t>
            </a:r>
          </a:p>
          <a:p>
            <a:pPr marL="1371600" lvl="2" indent="-457200">
              <a:buFontTx/>
              <a:buChar char="-"/>
            </a:pPr>
            <a:r>
              <a:rPr lang="en-GB" sz="1400" dirty="0">
                <a:solidFill>
                  <a:schemeClr val="bg1"/>
                </a:solidFill>
                <a:latin typeface="PalatinoLinotype-Italic"/>
              </a:rPr>
              <a:t>document 2 with document 4</a:t>
            </a:r>
          </a:p>
          <a:p>
            <a:pPr marL="1371600" lvl="2" indent="-457200">
              <a:buFontTx/>
              <a:buChar char="-"/>
            </a:pPr>
            <a:r>
              <a:rPr lang="en-GB" sz="1400" dirty="0">
                <a:solidFill>
                  <a:schemeClr val="bg1"/>
                </a:solidFill>
                <a:latin typeface="PalatinoLinotype-Italic"/>
              </a:rPr>
              <a:t>document 3 with document 4</a:t>
            </a:r>
          </a:p>
          <a:p>
            <a:pPr marL="1371600" lvl="2" indent="-457200">
              <a:buFontTx/>
              <a:buChar char="-"/>
            </a:pPr>
            <a:endParaRPr lang="en-GB" sz="1400" dirty="0">
              <a:solidFill>
                <a:schemeClr val="bg1"/>
              </a:solidFill>
              <a:latin typeface="PalatinoLinotype-Italic"/>
            </a:endParaRPr>
          </a:p>
          <a:p>
            <a:pPr marL="1371600" lvl="2" indent="-457200">
              <a:buFontTx/>
              <a:buChar char="-"/>
            </a:pPr>
            <a:endParaRPr lang="en-GB" sz="1400" dirty="0">
              <a:solidFill>
                <a:schemeClr val="bg1"/>
              </a:solidFill>
              <a:latin typeface="PalatinoLinotype-Italic"/>
            </a:endParaRPr>
          </a:p>
          <a:p>
            <a:pPr lvl="2"/>
            <a:endParaRPr lang="en-GB" sz="1400" dirty="0">
              <a:solidFill>
                <a:schemeClr val="bg1"/>
              </a:solidFill>
              <a:latin typeface="PalatinoLinotype-Italic"/>
            </a:endParaRPr>
          </a:p>
        </p:txBody>
      </p:sp>
      <p:sp>
        <p:nvSpPr>
          <p:cNvPr id="3" name="TextBox 2">
            <a:extLst>
              <a:ext uri="{FF2B5EF4-FFF2-40B4-BE49-F238E27FC236}">
                <a16:creationId xmlns:a16="http://schemas.microsoft.com/office/drawing/2014/main" id="{5ECFCB68-770A-CB4F-12E2-0F12BA25E56B}"/>
              </a:ext>
            </a:extLst>
          </p:cNvPr>
          <p:cNvSpPr txBox="1"/>
          <p:nvPr/>
        </p:nvSpPr>
        <p:spPr>
          <a:xfrm>
            <a:off x="701224" y="6012966"/>
            <a:ext cx="10567140" cy="523220"/>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GB" sz="2800" b="1" dirty="0">
                <a:solidFill>
                  <a:schemeClr val="bg1"/>
                </a:solidFill>
                <a:latin typeface="Open Sans" panose="020B0606030504020204" pitchFamily="34" charset="0"/>
              </a:rPr>
              <a:t>Which pair of documents are most similar? Is this correct?</a:t>
            </a:r>
          </a:p>
        </p:txBody>
      </p:sp>
    </p:spTree>
    <p:extLst>
      <p:ext uri="{BB962C8B-B14F-4D97-AF65-F5344CB8AC3E}">
        <p14:creationId xmlns:p14="http://schemas.microsoft.com/office/powerpoint/2010/main" val="3454456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4C0F84-DC33-C318-9257-4E0AEB744B12}"/>
              </a:ext>
            </a:extLst>
          </p:cNvPr>
          <p:cNvSpPr txBox="1"/>
          <p:nvPr/>
        </p:nvSpPr>
        <p:spPr>
          <a:xfrm>
            <a:off x="3942384" y="2233635"/>
            <a:ext cx="4583779" cy="2031325"/>
          </a:xfrm>
          <a:prstGeom prst="rect">
            <a:avLst/>
          </a:prstGeom>
          <a:noFill/>
        </p:spPr>
        <p:txBody>
          <a:bodyPr wrap="square" rtlCol="0">
            <a:spAutoFit/>
          </a:bodyPr>
          <a:lstStyle/>
          <a:p>
            <a:pPr algn="ctr"/>
            <a:r>
              <a:rPr lang="en-GB" sz="5400" dirty="0">
                <a:solidFill>
                  <a:schemeClr val="accent2"/>
                </a:solidFill>
              </a:rPr>
              <a:t>QUESTIONS</a:t>
            </a:r>
          </a:p>
          <a:p>
            <a:pPr algn="ctr"/>
            <a:r>
              <a:rPr lang="en-GB" sz="7200" dirty="0">
                <a:solidFill>
                  <a:schemeClr val="accent2"/>
                </a:solidFill>
              </a:rPr>
              <a:t>?</a:t>
            </a:r>
          </a:p>
        </p:txBody>
      </p:sp>
    </p:spTree>
    <p:extLst>
      <p:ext uri="{BB962C8B-B14F-4D97-AF65-F5344CB8AC3E}">
        <p14:creationId xmlns:p14="http://schemas.microsoft.com/office/powerpoint/2010/main" val="4039422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TotalTime>
  <Words>592</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Arial</vt:lpstr>
      <vt:lpstr>Arial</vt:lpstr>
      <vt:lpstr>Calibri</vt:lpstr>
      <vt:lpstr>Calibri Light</vt:lpstr>
      <vt:lpstr>FreeMono</vt:lpstr>
      <vt:lpstr>FreeSerif</vt:lpstr>
      <vt:lpstr>JetBrains Mono</vt:lpstr>
      <vt:lpstr>Open Sans</vt:lpstr>
      <vt:lpstr>PalatinoLinotype-Bold</vt:lpstr>
      <vt:lpstr>PalatinoLinotype-Italic</vt:lpstr>
      <vt:lpstr>PalatinoLinotype-Roman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Elaine Vassallo</dc:creator>
  <cp:lastModifiedBy>Elaine Vassallo</cp:lastModifiedBy>
  <cp:revision>45</cp:revision>
  <dcterms:created xsi:type="dcterms:W3CDTF">2023-02-01T10:05:58Z</dcterms:created>
  <dcterms:modified xsi:type="dcterms:W3CDTF">2023-03-06T20:27:53Z</dcterms:modified>
</cp:coreProperties>
</file>