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306" r:id="rId3"/>
    <p:sldId id="304" r:id="rId4"/>
    <p:sldId id="305" r:id="rId5"/>
    <p:sldId id="307" r:id="rId6"/>
    <p:sldId id="308" r:id="rId7"/>
    <p:sldId id="309" r:id="rId8"/>
    <p:sldId id="315" r:id="rId9"/>
    <p:sldId id="310" r:id="rId10"/>
    <p:sldId id="311" r:id="rId11"/>
    <p:sldId id="314" r:id="rId12"/>
    <p:sldId id="316" r:id="rId13"/>
    <p:sldId id="317" r:id="rId14"/>
    <p:sldId id="318" r:id="rId15"/>
    <p:sldId id="319" r:id="rId16"/>
    <p:sldId id="291" r:id="rId17"/>
  </p:sldIdLst>
  <p:sldSz cx="9144000" cy="5143500" type="screen16x9"/>
  <p:notesSz cx="6858000" cy="9144000"/>
  <p:embeddedFontLst>
    <p:embeddedFont>
      <p:font typeface="Overpass Light" panose="020B0604020202020204" charset="0"/>
      <p:regular r:id="rId19"/>
      <p:bold r:id="rId20"/>
      <p:italic r:id="rId21"/>
      <p:boldItalic r:id="rId22"/>
    </p:embeddedFont>
    <p:embeddedFont>
      <p:font typeface="Roboto Slab Regular" panose="020B0604020202020204" charset="0"/>
      <p:regular r:id="rId23"/>
      <p:bold r:id="rId24"/>
    </p:embeddedFont>
    <p:embeddedFont>
      <p:font typeface="Overpass" panose="020B0604020202020204" charset="0"/>
      <p:regular r:id="rId25"/>
      <p:bold r:id="rId26"/>
      <p:italic r:id="rId27"/>
      <p:boldItalic r:id="rId28"/>
    </p:embeddedFont>
    <p:embeddedFont>
      <p:font typeface="Bebas Neue" panose="020B0606020202050201" pitchFamily="34" charset="0"/>
      <p:regular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E5E436-7804-4858-8259-455A45AF2FBD}">
  <a:tblStyle styleId="{31E5E436-7804-4858-8259-455A45AF2F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6" autoAdjust="0"/>
    <p:restoredTop sz="95455" autoAdjust="0"/>
  </p:normalViewPr>
  <p:slideViewPr>
    <p:cSldViewPr snapToGrid="0">
      <p:cViewPr varScale="1">
        <p:scale>
          <a:sx n="120" d="100"/>
          <a:sy n="120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813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18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817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631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857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015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03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1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34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25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220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487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009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010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10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rgbClr val="FF1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2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621563" y="1104775"/>
            <a:ext cx="7878300" cy="3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  <a:defRPr sz="1800"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●"/>
              <a:defRPr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●"/>
              <a:defRPr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194775" y="1471986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>
                <a:solidFill>
                  <a:schemeClr val="dk1"/>
                </a:solidFill>
              </a:rPr>
              <a:t>Fried chicken </a:t>
            </a:r>
            <a:br>
              <a:rPr lang="en-US" sz="5400" dirty="0">
                <a:solidFill>
                  <a:schemeClr val="dk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>Website Content</a:t>
            </a:r>
            <a:endParaRPr sz="5400" dirty="0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us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4501CC-C84B-4098-8237-6CA7A3125D36}"/>
              </a:ext>
            </a:extLst>
          </p:cNvPr>
          <p:cNvSpPr txBox="1"/>
          <p:nvPr/>
        </p:nvSpPr>
        <p:spPr>
          <a:xfrm>
            <a:off x="1041621" y="1934261"/>
            <a:ext cx="7200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 EXCEPTIONAL </a:t>
            </a:r>
            <a:r>
              <a:rPr lang="en-US" b="1" dirty="0" smtClean="0"/>
              <a:t>experience </a:t>
            </a:r>
            <a:r>
              <a:rPr lang="en-US" b="1" dirty="0"/>
              <a:t>of Burgers and Fried Chicken</a:t>
            </a:r>
            <a:r>
              <a:rPr lang="en-US" b="1" dirty="0" smtClean="0"/>
              <a:t>.</a:t>
            </a:r>
            <a:endParaRPr lang="ar-EG" b="1" dirty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It all began in a food connoisseur’s home kitchen. And from that came the idea for a restaurant where fresh, delicious, wholesome food is cooked for you and your family/friends to order, Whether it’s our signature Burger and fried chicken has given guests something to rave about since the start.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Eat's</a:t>
            </a:r>
            <a:r>
              <a:rPr lang="en-US" dirty="0"/>
              <a:t> Crispy doesn’t bring you the tastiest Burgers and Fried Chicken in this city only right now, but we will leave you having a whole new eatery vibe from the first step at the restaurant.</a:t>
            </a:r>
          </a:p>
        </p:txBody>
      </p:sp>
    </p:spTree>
    <p:extLst>
      <p:ext uri="{BB962C8B-B14F-4D97-AF65-F5344CB8AC3E}">
        <p14:creationId xmlns:p14="http://schemas.microsoft.com/office/powerpoint/2010/main" val="18886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counter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28F6BA-A9FF-49B8-9AD5-C29D56FC3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310" y="3178386"/>
            <a:ext cx="6515946" cy="17131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1551645" y="2860644"/>
            <a:ext cx="1294922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Pieces </a:t>
            </a:r>
            <a:r>
              <a:rPr lang="en-US" sz="1050" b="1" dirty="0" smtClean="0"/>
              <a:t>Served</a:t>
            </a:r>
          </a:p>
          <a:p>
            <a:pPr algn="ctr"/>
            <a:r>
              <a:rPr lang="en-US" sz="1050" dirty="0"/>
              <a:t>+</a:t>
            </a:r>
            <a:r>
              <a:rPr lang="en-US" sz="1050" dirty="0" smtClean="0"/>
              <a:t>14935</a:t>
            </a:r>
            <a:endParaRPr lang="en-US" sz="1050" dirty="0" smtClean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2982880" y="2860644"/>
            <a:ext cx="1294922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Happy Clients</a:t>
            </a:r>
          </a:p>
          <a:p>
            <a:pPr algn="ctr"/>
            <a:r>
              <a:rPr lang="en-US" sz="1050" dirty="0" smtClean="0"/>
              <a:t>+1854</a:t>
            </a:r>
            <a:endParaRPr lang="en-US" sz="1050" dirty="0" smtClean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4457283" y="2860644"/>
            <a:ext cx="1294922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Locations</a:t>
            </a:r>
          </a:p>
          <a:p>
            <a:pPr algn="ctr"/>
            <a:r>
              <a:rPr lang="en-US" sz="1050" dirty="0" smtClean="0"/>
              <a:t>1</a:t>
            </a:r>
            <a:endParaRPr lang="en-US" sz="1050" dirty="0" smtClean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5931686" y="2860644"/>
            <a:ext cx="1294922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Staff</a:t>
            </a:r>
          </a:p>
          <a:p>
            <a:pPr algn="ctr"/>
            <a:r>
              <a:rPr lang="en-US" sz="1050" dirty="0" smtClean="0"/>
              <a:t>+20</a:t>
            </a:r>
            <a:endParaRPr lang="en-US" sz="105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11" y="2411562"/>
            <a:ext cx="275872" cy="275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70" y="2411562"/>
            <a:ext cx="275872" cy="2758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05" y="2411562"/>
            <a:ext cx="275872" cy="2758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08" y="2411562"/>
            <a:ext cx="275872" cy="27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194775" y="1471986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>
                <a:solidFill>
                  <a:schemeClr val="dk1"/>
                </a:solidFill>
              </a:rPr>
              <a:t>Track page</a:t>
            </a:r>
            <a:br>
              <a:rPr lang="en-US" sz="5400" dirty="0">
                <a:solidFill>
                  <a:schemeClr val="dk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>Website Content</a:t>
            </a:r>
            <a:endParaRPr sz="5400" dirty="0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Track order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8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194775" y="1471986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>
                <a:solidFill>
                  <a:schemeClr val="dk1"/>
                </a:solidFill>
              </a:rPr>
              <a:t>Contact page</a:t>
            </a:r>
            <a:br>
              <a:rPr lang="en-US" sz="5400" dirty="0">
                <a:solidFill>
                  <a:schemeClr val="dk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>Website Content</a:t>
            </a:r>
            <a:endParaRPr sz="5400" dirty="0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1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Track order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3415145" y="3404692"/>
            <a:ext cx="2133600" cy="1382521"/>
          </a:xfrm>
          <a:prstGeom prst="rect">
            <a:avLst/>
          </a:prstGeom>
        </p:spPr>
      </p:pic>
      <p:pic>
        <p:nvPicPr>
          <p:cNvPr id="1026" name="Picture 2" descr="thankyou – Mongre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t="15636" r="3449" b="16485"/>
          <a:stretch/>
        </p:blipFill>
        <p:spPr bwMode="auto">
          <a:xfrm>
            <a:off x="2531918" y="335972"/>
            <a:ext cx="3900055" cy="284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0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194775" y="1471986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>
                <a:solidFill>
                  <a:schemeClr val="dk1"/>
                </a:solidFill>
              </a:rPr>
              <a:t>Home page</a:t>
            </a:r>
            <a:br>
              <a:rPr lang="en-US" sz="5400" dirty="0">
                <a:solidFill>
                  <a:schemeClr val="dk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>Website Content</a:t>
            </a:r>
            <a:endParaRPr sz="5400" dirty="0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Slider section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813C729-5FC4-4A34-B879-663141B039C0}"/>
              </a:ext>
            </a:extLst>
          </p:cNvPr>
          <p:cNvSpPr/>
          <p:nvPr/>
        </p:nvSpPr>
        <p:spPr>
          <a:xfrm>
            <a:off x="625299" y="1921860"/>
            <a:ext cx="6721706" cy="2464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We can’t imagine life without </a:t>
            </a:r>
            <a:r>
              <a:rPr lang="en-US" dirty="0" smtClean="0"/>
              <a:t>Fried Chicken!</a:t>
            </a:r>
          </a:p>
          <a:p>
            <a:r>
              <a:rPr lang="en-US" dirty="0"/>
              <a:t>Can you beat the big &amp; </a:t>
            </a:r>
            <a:r>
              <a:rPr lang="en-US" dirty="0" smtClean="0"/>
              <a:t>spicy pieces?</a:t>
            </a:r>
          </a:p>
          <a:p>
            <a:r>
              <a:rPr lang="en-US" dirty="0"/>
              <a:t>Treat yourself with the most delicious Fried Chicken</a:t>
            </a:r>
          </a:p>
        </p:txBody>
      </p:sp>
    </p:spTree>
    <p:extLst>
      <p:ext uri="{BB962C8B-B14F-4D97-AF65-F5344CB8AC3E}">
        <p14:creationId xmlns:p14="http://schemas.microsoft.com/office/powerpoint/2010/main" val="41066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4501CC-C84B-4098-8237-6CA7A3125D36}"/>
              </a:ext>
            </a:extLst>
          </p:cNvPr>
          <p:cNvSpPr txBox="1"/>
          <p:nvPr/>
        </p:nvSpPr>
        <p:spPr>
          <a:xfrm>
            <a:off x="3670410" y="471221"/>
            <a:ext cx="2992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It’s time to order </a:t>
            </a:r>
            <a:r>
              <a:rPr lang="en-US" sz="1100" dirty="0" err="1" smtClean="0"/>
              <a:t>Eat’s</a:t>
            </a:r>
            <a:r>
              <a:rPr lang="en-US" sz="1100" dirty="0" smtClean="0"/>
              <a:t> Crispy!</a:t>
            </a:r>
            <a:endParaRPr lang="en-US" sz="1100" dirty="0"/>
          </a:p>
          <a:p>
            <a:pPr algn="ctr"/>
            <a:r>
              <a:rPr lang="en-US" dirty="0" smtClean="0"/>
              <a:t>Find out our crunchy menu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199923" y="1310140"/>
            <a:ext cx="1110826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/>
              <a:t>Category: </a:t>
            </a:r>
          </a:p>
          <a:p>
            <a:r>
              <a:rPr lang="en-US" sz="1050" dirty="0" smtClean="0"/>
              <a:t>Product:</a:t>
            </a:r>
          </a:p>
          <a:p>
            <a:r>
              <a:rPr lang="en-US" sz="1050" dirty="0" smtClean="0"/>
              <a:t>Price: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1042762" y="1310140"/>
            <a:ext cx="2042344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/>
              <a:t>Appetizers</a:t>
            </a:r>
          </a:p>
          <a:p>
            <a:r>
              <a:rPr lang="en-US" sz="1050" dirty="0"/>
              <a:t>COLESLAW</a:t>
            </a:r>
          </a:p>
          <a:p>
            <a:r>
              <a:rPr lang="en-US" sz="1050" dirty="0" smtClean="0"/>
              <a:t>Medium: 16 LE – Large 40 LE</a:t>
            </a:r>
            <a:endParaRPr lang="en-US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199923" y="2033709"/>
            <a:ext cx="1110826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/>
              <a:t>Category: </a:t>
            </a:r>
          </a:p>
          <a:p>
            <a:r>
              <a:rPr lang="en-US" sz="1050" dirty="0" smtClean="0"/>
              <a:t>Product:</a:t>
            </a:r>
          </a:p>
          <a:p>
            <a:r>
              <a:rPr lang="en-US" sz="1050" dirty="0" smtClean="0"/>
              <a:t>Price:</a:t>
            </a:r>
            <a:endParaRPr lang="en-US" sz="10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1042762" y="2033709"/>
            <a:ext cx="2042344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Fried </a:t>
            </a:r>
            <a:r>
              <a:rPr lang="en-US" sz="1050" dirty="0" smtClean="0"/>
              <a:t>Chicken</a:t>
            </a:r>
            <a:endParaRPr lang="en-US" sz="1050" dirty="0"/>
          </a:p>
          <a:p>
            <a:r>
              <a:rPr lang="en-US" sz="1050" dirty="0"/>
              <a:t>Fried Chicken Pizza</a:t>
            </a:r>
          </a:p>
          <a:p>
            <a:r>
              <a:rPr lang="en-US" sz="1050" dirty="0" smtClean="0"/>
              <a:t>59 LE</a:t>
            </a:r>
            <a:endParaRPr lang="en-US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06" y="1148210"/>
            <a:ext cx="571052" cy="5710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06" y="1821141"/>
            <a:ext cx="571052" cy="57105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199923" y="2706640"/>
            <a:ext cx="1110826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/>
              <a:t>Category: </a:t>
            </a:r>
          </a:p>
          <a:p>
            <a:r>
              <a:rPr lang="en-US" sz="1050" dirty="0" smtClean="0"/>
              <a:t>Product:</a:t>
            </a:r>
          </a:p>
          <a:p>
            <a:r>
              <a:rPr lang="en-US" sz="1050" dirty="0" smtClean="0"/>
              <a:t>Price:</a:t>
            </a:r>
            <a:endParaRPr lang="en-US" sz="10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1042762" y="2706640"/>
            <a:ext cx="2042344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Fried </a:t>
            </a:r>
            <a:r>
              <a:rPr lang="en-US" sz="1050" dirty="0" smtClean="0"/>
              <a:t>Chicken</a:t>
            </a:r>
            <a:endParaRPr lang="en-US" sz="1050" dirty="0"/>
          </a:p>
          <a:p>
            <a:r>
              <a:rPr lang="en-US" sz="1050" dirty="0"/>
              <a:t>Fried Chicken </a:t>
            </a:r>
            <a:r>
              <a:rPr lang="en-US" sz="1050" dirty="0" smtClean="0"/>
              <a:t>Rice</a:t>
            </a:r>
            <a:endParaRPr lang="en-US" sz="1050" dirty="0"/>
          </a:p>
          <a:p>
            <a:r>
              <a:rPr lang="en-US" sz="1050" dirty="0" smtClean="0"/>
              <a:t>25 LE</a:t>
            </a:r>
            <a:endParaRPr lang="en-US" sz="10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06" y="2494072"/>
            <a:ext cx="571052" cy="57105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199923" y="3490862"/>
            <a:ext cx="1110826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/>
              <a:t>Category: </a:t>
            </a:r>
          </a:p>
          <a:p>
            <a:r>
              <a:rPr lang="en-US" sz="1050" dirty="0" smtClean="0"/>
              <a:t>Product:</a:t>
            </a:r>
          </a:p>
          <a:p>
            <a:r>
              <a:rPr lang="en-US" sz="1050" dirty="0" smtClean="0"/>
              <a:t>Price:</a:t>
            </a:r>
            <a:endParaRPr lang="en-US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1042762" y="3490862"/>
            <a:ext cx="2042344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Fried </a:t>
            </a:r>
            <a:r>
              <a:rPr lang="en-US" sz="1050" dirty="0" smtClean="0"/>
              <a:t>Chicken</a:t>
            </a:r>
          </a:p>
          <a:p>
            <a:r>
              <a:rPr lang="en-US" sz="1050" dirty="0" smtClean="0"/>
              <a:t>Fried </a:t>
            </a:r>
            <a:r>
              <a:rPr lang="en-US" sz="1050" dirty="0"/>
              <a:t>Chicken Pasta</a:t>
            </a:r>
          </a:p>
          <a:p>
            <a:r>
              <a:rPr lang="en-US" sz="1050" dirty="0" smtClean="0"/>
              <a:t>55 LE</a:t>
            </a:r>
            <a:endParaRPr lang="en-US" sz="105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06" y="3278294"/>
            <a:ext cx="571052" cy="57105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199923" y="4115723"/>
            <a:ext cx="1110826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/>
              <a:t>Category: </a:t>
            </a:r>
          </a:p>
          <a:p>
            <a:r>
              <a:rPr lang="en-US" sz="1050" dirty="0" smtClean="0"/>
              <a:t>Product:</a:t>
            </a:r>
          </a:p>
          <a:p>
            <a:r>
              <a:rPr lang="en-US" sz="1050" dirty="0" smtClean="0"/>
              <a:t>Price:</a:t>
            </a:r>
            <a:endParaRPr lang="en-US" sz="10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1042762" y="4115723"/>
            <a:ext cx="2042344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Fried </a:t>
            </a:r>
            <a:r>
              <a:rPr lang="en-US" sz="1050" dirty="0" smtClean="0"/>
              <a:t>Chicken</a:t>
            </a:r>
          </a:p>
          <a:p>
            <a:r>
              <a:rPr lang="en-US" sz="1050" dirty="0"/>
              <a:t>Tender supreme</a:t>
            </a:r>
          </a:p>
          <a:p>
            <a:r>
              <a:rPr lang="en-US" sz="1050" dirty="0" smtClean="0"/>
              <a:t>39 LE</a:t>
            </a:r>
            <a:endParaRPr lang="en-US" sz="105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06" y="3903155"/>
            <a:ext cx="571052" cy="57105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3873425" y="1360778"/>
            <a:ext cx="1110826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/>
              <a:t>Category: </a:t>
            </a:r>
          </a:p>
          <a:p>
            <a:r>
              <a:rPr lang="en-US" sz="1050" dirty="0" smtClean="0"/>
              <a:t>Product:</a:t>
            </a:r>
          </a:p>
          <a:p>
            <a:r>
              <a:rPr lang="en-US" sz="1050" dirty="0" smtClean="0"/>
              <a:t>Price:</a:t>
            </a:r>
            <a:endParaRPr lang="en-US" sz="105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4716264" y="1360778"/>
            <a:ext cx="2042344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Fried </a:t>
            </a:r>
            <a:r>
              <a:rPr lang="en-US" sz="1050" dirty="0" smtClean="0"/>
              <a:t>Chicken</a:t>
            </a:r>
          </a:p>
          <a:p>
            <a:r>
              <a:rPr lang="en-US" sz="500" dirty="0"/>
              <a:t>4 pieces of Chicken + 1 Small Fries + 1 Small Coleslaw + Pepsi + 1 </a:t>
            </a:r>
            <a:r>
              <a:rPr lang="en-US" sz="500" dirty="0" smtClean="0"/>
              <a:t>Bun</a:t>
            </a:r>
            <a:endParaRPr lang="en-US" sz="500" dirty="0"/>
          </a:p>
          <a:p>
            <a:r>
              <a:rPr lang="en-US" sz="1050" dirty="0" smtClean="0"/>
              <a:t>92 LE</a:t>
            </a:r>
            <a:endParaRPr lang="en-US" sz="105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8" y="1148210"/>
            <a:ext cx="571052" cy="57105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3873425" y="1985639"/>
            <a:ext cx="1110826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/>
              <a:t>Category: </a:t>
            </a:r>
          </a:p>
          <a:p>
            <a:r>
              <a:rPr lang="en-US" sz="1050" dirty="0" smtClean="0"/>
              <a:t>Product:</a:t>
            </a:r>
          </a:p>
          <a:p>
            <a:r>
              <a:rPr lang="en-US" sz="1050" dirty="0" smtClean="0"/>
              <a:t>Price:</a:t>
            </a:r>
            <a:endParaRPr lang="en-US" sz="105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4716264" y="1985639"/>
            <a:ext cx="2042344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Fried </a:t>
            </a:r>
            <a:r>
              <a:rPr lang="en-US" sz="1050" dirty="0" smtClean="0"/>
              <a:t>Chicken</a:t>
            </a:r>
          </a:p>
          <a:p>
            <a:r>
              <a:rPr lang="en-US" sz="1050" dirty="0" smtClean="0"/>
              <a:t>Original Rice</a:t>
            </a:r>
            <a:endParaRPr lang="en-US" sz="1050" dirty="0"/>
          </a:p>
          <a:p>
            <a:r>
              <a:rPr lang="en-US" sz="1050" dirty="0" smtClean="0"/>
              <a:t>18 LE</a:t>
            </a:r>
            <a:endParaRPr lang="en-US" sz="105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8" y="1773071"/>
            <a:ext cx="571052" cy="57105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3873425" y="2706640"/>
            <a:ext cx="1110826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/>
              <a:t>Category: </a:t>
            </a:r>
          </a:p>
          <a:p>
            <a:r>
              <a:rPr lang="en-US" sz="1050" dirty="0" smtClean="0"/>
              <a:t>Product:</a:t>
            </a:r>
          </a:p>
          <a:p>
            <a:r>
              <a:rPr lang="en-US" sz="1050" dirty="0" smtClean="0"/>
              <a:t>Price:</a:t>
            </a:r>
            <a:endParaRPr lang="en-US" sz="105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4716264" y="2706640"/>
            <a:ext cx="2042344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/>
              <a:t>Sandwiches</a:t>
            </a:r>
          </a:p>
          <a:p>
            <a:r>
              <a:rPr lang="en-US" sz="900" dirty="0" smtClean="0"/>
              <a:t>Zinger King sandwich</a:t>
            </a:r>
          </a:p>
          <a:p>
            <a:r>
              <a:rPr lang="en-US" sz="1050" dirty="0" smtClean="0"/>
              <a:t>92 LE</a:t>
            </a:r>
            <a:endParaRPr lang="en-US" sz="105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8" y="2494072"/>
            <a:ext cx="571052" cy="57105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3873425" y="3331501"/>
            <a:ext cx="1110826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/>
              <a:t>Category: </a:t>
            </a:r>
          </a:p>
          <a:p>
            <a:r>
              <a:rPr lang="en-US" sz="1050" dirty="0" smtClean="0"/>
              <a:t>Product:</a:t>
            </a:r>
          </a:p>
          <a:p>
            <a:r>
              <a:rPr lang="en-US" sz="1050" dirty="0" smtClean="0"/>
              <a:t>Price:</a:t>
            </a:r>
            <a:endParaRPr lang="en-US" sz="105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4716264" y="3331501"/>
            <a:ext cx="2042344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/>
              <a:t>Sandwiches</a:t>
            </a:r>
          </a:p>
          <a:p>
            <a:r>
              <a:rPr lang="de-DE" sz="1050" dirty="0"/>
              <a:t>Spicy Zinger </a:t>
            </a:r>
            <a:r>
              <a:rPr lang="de-DE" sz="1050" dirty="0" smtClean="0"/>
              <a:t>+ </a:t>
            </a:r>
            <a:r>
              <a:rPr lang="de-DE" sz="1050" dirty="0"/>
              <a:t>Fries + </a:t>
            </a:r>
            <a:r>
              <a:rPr lang="de-DE" sz="1050" dirty="0" smtClean="0"/>
              <a:t>Drink</a:t>
            </a:r>
          </a:p>
          <a:p>
            <a:r>
              <a:rPr lang="en-US" sz="1050" dirty="0" smtClean="0"/>
              <a:t>60 LE</a:t>
            </a:r>
            <a:endParaRPr lang="en-US" sz="105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8" y="3118933"/>
            <a:ext cx="571052" cy="57105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3873425" y="3976834"/>
            <a:ext cx="1110826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/>
              <a:t>Category: </a:t>
            </a:r>
          </a:p>
          <a:p>
            <a:r>
              <a:rPr lang="en-US" sz="1050" dirty="0" smtClean="0"/>
              <a:t>Product:</a:t>
            </a:r>
          </a:p>
          <a:p>
            <a:r>
              <a:rPr lang="en-US" sz="1050" dirty="0" smtClean="0"/>
              <a:t>Price:</a:t>
            </a:r>
            <a:endParaRPr lang="en-US" sz="105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4716264" y="3976834"/>
            <a:ext cx="2042344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Soft </a:t>
            </a:r>
            <a:r>
              <a:rPr lang="en-US" sz="1050" dirty="0" smtClean="0"/>
              <a:t>Drinks</a:t>
            </a:r>
          </a:p>
          <a:p>
            <a:r>
              <a:rPr lang="en-US" sz="900" dirty="0" smtClean="0"/>
              <a:t>Pepsi</a:t>
            </a:r>
          </a:p>
          <a:p>
            <a:r>
              <a:rPr lang="en-US" sz="1050" dirty="0" smtClean="0"/>
              <a:t>20 LE</a:t>
            </a:r>
            <a:endParaRPr lang="en-US" sz="105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8" y="3764266"/>
            <a:ext cx="571052" cy="571052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3873425" y="4601695"/>
            <a:ext cx="1110826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/>
              <a:t>Category: </a:t>
            </a:r>
          </a:p>
          <a:p>
            <a:r>
              <a:rPr lang="en-US" sz="1050" dirty="0" smtClean="0"/>
              <a:t>Product:</a:t>
            </a:r>
          </a:p>
          <a:p>
            <a:r>
              <a:rPr lang="en-US" sz="1050" dirty="0" smtClean="0"/>
              <a:t>Price:</a:t>
            </a:r>
            <a:endParaRPr lang="en-US" sz="105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4716264" y="4601695"/>
            <a:ext cx="2042344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Soft </a:t>
            </a:r>
            <a:r>
              <a:rPr lang="en-US" sz="1050" dirty="0" smtClean="0"/>
              <a:t>Drinks</a:t>
            </a:r>
          </a:p>
          <a:p>
            <a:r>
              <a:rPr lang="de-DE" sz="1050" dirty="0" smtClean="0"/>
              <a:t>Water</a:t>
            </a:r>
          </a:p>
          <a:p>
            <a:r>
              <a:rPr lang="en-US" sz="1050" dirty="0" smtClean="0"/>
              <a:t>10 LE</a:t>
            </a:r>
            <a:endParaRPr lang="en-US" sz="105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8" y="4389127"/>
            <a:ext cx="571052" cy="5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Banner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13C729-5FC4-4A34-B879-663141B039C0}"/>
              </a:ext>
            </a:extLst>
          </p:cNvPr>
          <p:cNvSpPr/>
          <p:nvPr/>
        </p:nvSpPr>
        <p:spPr>
          <a:xfrm>
            <a:off x="625300" y="2653380"/>
            <a:ext cx="6721706" cy="2464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My favorite meal has always been fried </a:t>
            </a:r>
            <a:r>
              <a:rPr lang="en-US" dirty="0" smtClean="0"/>
              <a:t>chicken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We make amazing fried chicken. The secret is our seasoning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best comfort food will always </a:t>
            </a:r>
            <a:r>
              <a:rPr lang="en-US" dirty="0" smtClean="0"/>
              <a:t>be fried chicken</a:t>
            </a:r>
          </a:p>
          <a:p>
            <a:endParaRPr lang="en-US" dirty="0"/>
          </a:p>
          <a:p>
            <a:r>
              <a:rPr lang="en-US" dirty="0" smtClean="0"/>
              <a:t>Who don’t </a:t>
            </a:r>
            <a:r>
              <a:rPr lang="en-US" dirty="0"/>
              <a:t>love the smell of fried </a:t>
            </a:r>
            <a:r>
              <a:rPr lang="en-US" dirty="0" smtClean="0"/>
              <a:t>chicken?</a:t>
            </a:r>
          </a:p>
          <a:p>
            <a:endParaRPr lang="en-US" dirty="0"/>
          </a:p>
          <a:p>
            <a:r>
              <a:rPr lang="en-US" dirty="0"/>
              <a:t>Our fried chickens can make you feel better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err="1" smtClean="0"/>
              <a:t>Eat’s</a:t>
            </a:r>
            <a:r>
              <a:rPr lang="en-US" dirty="0" smtClean="0"/>
              <a:t> Crispy is </a:t>
            </a:r>
            <a:r>
              <a:rPr lang="en-US" dirty="0"/>
              <a:t>an indispensable part of </a:t>
            </a:r>
            <a:r>
              <a:rPr lang="en-US" dirty="0" smtClean="0"/>
              <a:t>your day</a:t>
            </a:r>
          </a:p>
          <a:p>
            <a:endParaRPr lang="en-US" dirty="0"/>
          </a:p>
          <a:p>
            <a:r>
              <a:rPr lang="en-US" dirty="0" smtClean="0"/>
              <a:t>Let’s enjoy </a:t>
            </a:r>
            <a:r>
              <a:rPr lang="en-US" dirty="0"/>
              <a:t>incredibly satisfying </a:t>
            </a:r>
            <a:r>
              <a:rPr lang="en-US" dirty="0" smtClean="0"/>
              <a:t>meal</a:t>
            </a:r>
          </a:p>
          <a:p>
            <a:endParaRPr lang="en-US" dirty="0"/>
          </a:p>
          <a:p>
            <a:r>
              <a:rPr lang="en-US" dirty="0" smtClean="0"/>
              <a:t>In the mood for a crispy 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footer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621D15-DFE8-4C76-9711-C7C68B209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0" y="3090912"/>
            <a:ext cx="6502400" cy="18111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4925" y="108698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Eat's</a:t>
            </a:r>
            <a:r>
              <a:rPr lang="en-US" dirty="0"/>
              <a:t> Crispy is an EXCEPTIONAL experience of Burgers and Fried Chicken.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4925" y="189877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Salah Salem St, </a:t>
            </a:r>
            <a:r>
              <a:rPr lang="en-US" dirty="0" smtClean="0"/>
              <a:t>Heliopolis, Cairo, Egypt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4925" y="226453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fried@eatscrispy.com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4925" y="263029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19090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Gallery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2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us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22E6C6-7F4A-43CF-9266-F4530C90C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91" y="3206888"/>
            <a:ext cx="6976098" cy="9012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1177934" y="2860644"/>
            <a:ext cx="2042344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Delivery</a:t>
            </a:r>
          </a:p>
          <a:p>
            <a:pPr algn="ctr"/>
            <a:r>
              <a:rPr lang="en-US" sz="1050" dirty="0" smtClean="0"/>
              <a:t>To </a:t>
            </a:r>
            <a:r>
              <a:rPr lang="en-US" sz="1050" dirty="0"/>
              <a:t>your </a:t>
            </a:r>
            <a:r>
              <a:rPr lang="en-US" sz="1050" dirty="0" smtClean="0"/>
              <a:t>doorstep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3388268" y="2860644"/>
            <a:ext cx="2042344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24/7 Fried Chicken</a:t>
            </a:r>
          </a:p>
          <a:p>
            <a:pPr algn="ctr"/>
            <a:r>
              <a:rPr lang="en-US" sz="1050" dirty="0" smtClean="0"/>
              <a:t>Order whenever you want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AB73BD-9FD4-4890-AFD1-8E6CEB0F073A}"/>
              </a:ext>
            </a:extLst>
          </p:cNvPr>
          <p:cNvSpPr/>
          <p:nvPr/>
        </p:nvSpPr>
        <p:spPr>
          <a:xfrm>
            <a:off x="5672912" y="2860644"/>
            <a:ext cx="2042344" cy="247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Crunchy Offers</a:t>
            </a:r>
          </a:p>
          <a:p>
            <a:pPr algn="ctr"/>
            <a:r>
              <a:rPr lang="en-US" sz="1050" dirty="0" smtClean="0"/>
              <a:t>Don’t miss our discounts</a:t>
            </a:r>
          </a:p>
        </p:txBody>
      </p:sp>
    </p:spTree>
    <p:extLst>
      <p:ext uri="{BB962C8B-B14F-4D97-AF65-F5344CB8AC3E}">
        <p14:creationId xmlns:p14="http://schemas.microsoft.com/office/powerpoint/2010/main" val="19825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194775" y="1471986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>
                <a:solidFill>
                  <a:schemeClr val="dk1"/>
                </a:solidFill>
              </a:rPr>
              <a:t>About page</a:t>
            </a:r>
            <a:br>
              <a:rPr lang="en-US" sz="5400" dirty="0">
                <a:solidFill>
                  <a:schemeClr val="dk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>Website Content</a:t>
            </a:r>
            <a:endParaRPr sz="5400" dirty="0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Marketing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439</Words>
  <Application>Microsoft Office PowerPoint</Application>
  <PresentationFormat>On-screen Show (16:9)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Overpass Light</vt:lpstr>
      <vt:lpstr>Roboto Slab Regular</vt:lpstr>
      <vt:lpstr>Arial</vt:lpstr>
      <vt:lpstr>Overpass</vt:lpstr>
      <vt:lpstr>Bebas Neue</vt:lpstr>
      <vt:lpstr>Fira Sans Extra Condensed Medium</vt:lpstr>
      <vt:lpstr>Minimal Marketing by Slidesgo</vt:lpstr>
      <vt:lpstr>Fried chicken  Website Content</vt:lpstr>
      <vt:lpstr>Home page Website Content</vt:lpstr>
      <vt:lpstr>Slider section</vt:lpstr>
      <vt:lpstr>Products</vt:lpstr>
      <vt:lpstr>Banner</vt:lpstr>
      <vt:lpstr>footer</vt:lpstr>
      <vt:lpstr>Gallery</vt:lpstr>
      <vt:lpstr>About us</vt:lpstr>
      <vt:lpstr>About page Website Content</vt:lpstr>
      <vt:lpstr>About us</vt:lpstr>
      <vt:lpstr>counter</vt:lpstr>
      <vt:lpstr>Track page Website Content</vt:lpstr>
      <vt:lpstr>Track order</vt:lpstr>
      <vt:lpstr>Contact page Website Content</vt:lpstr>
      <vt:lpstr>Track order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Nuit Content Plan</dc:title>
  <dc:creator>pc</dc:creator>
  <cp:lastModifiedBy>Mohamed Hamed</cp:lastModifiedBy>
  <cp:revision>279</cp:revision>
  <dcterms:modified xsi:type="dcterms:W3CDTF">2021-09-20T11:54:27Z</dcterms:modified>
</cp:coreProperties>
</file>