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06" r:id="rId3"/>
    <p:sldId id="304" r:id="rId4"/>
    <p:sldId id="305" r:id="rId5"/>
    <p:sldId id="329" r:id="rId6"/>
    <p:sldId id="330" r:id="rId7"/>
    <p:sldId id="331" r:id="rId8"/>
    <p:sldId id="328" r:id="rId9"/>
    <p:sldId id="332" r:id="rId10"/>
    <p:sldId id="333" r:id="rId11"/>
    <p:sldId id="324" r:id="rId12"/>
    <p:sldId id="327" r:id="rId13"/>
    <p:sldId id="291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 Slab Regular" panose="020B0604020202020204" charset="0"/>
      <p:regular r:id="rId20"/>
      <p:bold r:id="rId21"/>
    </p:embeddedFont>
    <p:embeddedFont>
      <p:font typeface="Overpass Light" panose="020B0604020202020204" charset="0"/>
      <p:regular r:id="rId22"/>
      <p:bold r:id="rId23"/>
      <p:italic r:id="rId24"/>
      <p:boldItalic r:id="rId25"/>
    </p:embeddedFont>
    <p:embeddedFont>
      <p:font typeface="Overpass" panose="020B0604020202020204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5E436-7804-4858-8259-455A45AF2FBD}">
  <a:tblStyle styleId="{31E5E436-7804-4858-8259-455A45AF2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5455" autoAdjust="0"/>
  </p:normalViewPr>
  <p:slideViewPr>
    <p:cSldViewPr snapToGrid="0">
      <p:cViewPr varScale="1">
        <p:scale>
          <a:sx n="120" d="100"/>
          <a:sy n="120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846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93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03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4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2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54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4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24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0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1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rgbClr val="FF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Portfolio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FAQs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7285" y="1885438"/>
            <a:ext cx="30171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Why do I need a website for my business?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300" y="2121280"/>
            <a:ext cx="8401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Even small local businesses that only serve their hometown need a site. That's because the web is the first place people go when looking for a product or service.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17285" y="2521380"/>
            <a:ext cx="32047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Why </a:t>
            </a:r>
            <a:r>
              <a:rPr lang="en-US" sz="1100" b="1" dirty="0" smtClean="0"/>
              <a:t>choose </a:t>
            </a:r>
            <a:r>
              <a:rPr lang="en-US" sz="1100" b="1" dirty="0" err="1" smtClean="0"/>
              <a:t>ONline</a:t>
            </a:r>
            <a:r>
              <a:rPr lang="en-US" sz="1100" b="1" dirty="0" smtClean="0"/>
              <a:t> for building your website</a:t>
            </a:r>
            <a:endParaRPr lang="en-US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625300" y="2757222"/>
            <a:ext cx="8401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Because it’s a fast, simple way to create a website that </a:t>
            </a:r>
            <a:r>
              <a:rPr lang="en-US" sz="1100" dirty="0" smtClean="0"/>
              <a:t>you and </a:t>
            </a:r>
            <a:r>
              <a:rPr lang="en-US" sz="1100" dirty="0"/>
              <a:t>your </a:t>
            </a:r>
            <a:r>
              <a:rPr lang="en-US" sz="1100" dirty="0" smtClean="0"/>
              <a:t>customers </a:t>
            </a:r>
            <a:r>
              <a:rPr lang="en-US" sz="1100" dirty="0"/>
              <a:t>will love. Simply type in your idea or industry and </a:t>
            </a:r>
            <a:r>
              <a:rPr lang="en-US" sz="1100" dirty="0" err="1" smtClean="0"/>
              <a:t>ONline</a:t>
            </a:r>
            <a:r>
              <a:rPr lang="en-US" sz="1100" dirty="0" smtClean="0"/>
              <a:t> will provide you with </a:t>
            </a:r>
            <a:r>
              <a:rPr lang="en-US" sz="1100" dirty="0"/>
              <a:t>professionally designed, ready-to-launch templates. From there, just add your own text and images and you’re good to go.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17285" y="3357386"/>
            <a:ext cx="36199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How can I get my own personalized email address?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00" y="3593228"/>
            <a:ext cx="8401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Once you have your own domain, you can purchase a Google Workspace mailbox and get a custom email address using your </a:t>
            </a:r>
            <a:r>
              <a:rPr lang="en-US" sz="1100" dirty="0" smtClean="0"/>
              <a:t>domain.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17285" y="4121301"/>
            <a:ext cx="2525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What </a:t>
            </a:r>
            <a:r>
              <a:rPr lang="en-US" sz="1100" b="1" dirty="0"/>
              <a:t>is the process of signing up?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5300" y="4357143"/>
            <a:ext cx="8401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It’s simple: Choose your pricing </a:t>
            </a:r>
            <a:r>
              <a:rPr lang="en-US" sz="1100" dirty="0" smtClean="0"/>
              <a:t>plan, Send </a:t>
            </a:r>
            <a:r>
              <a:rPr lang="en-US" sz="1100" dirty="0"/>
              <a:t>in your restaurant </a:t>
            </a:r>
            <a:r>
              <a:rPr lang="en-US" sz="1100" dirty="0" smtClean="0"/>
              <a:t>information, and your </a:t>
            </a:r>
            <a:r>
              <a:rPr lang="en-US" sz="1100" dirty="0"/>
              <a:t>account manager will set up your website in 24 </a:t>
            </a:r>
            <a:r>
              <a:rPr lang="en-US" sz="1100" dirty="0" smtClean="0"/>
              <a:t>hours. We also offer </a:t>
            </a:r>
            <a:r>
              <a:rPr lang="en-US" sz="1100" dirty="0"/>
              <a:t>online training sessions on how to manage your </a:t>
            </a:r>
            <a:r>
              <a:rPr lang="en-US" sz="1100" dirty="0" smtClean="0"/>
              <a:t>dashboard.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865" y="1885438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350865" y="2521380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350865" y="3359363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350865" y="4121301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18" name="Rectangle 17"/>
          <p:cNvSpPr/>
          <p:nvPr/>
        </p:nvSpPr>
        <p:spPr>
          <a:xfrm>
            <a:off x="617285" y="1249496"/>
            <a:ext cx="4022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How does </a:t>
            </a:r>
            <a:r>
              <a:rPr lang="en-US" sz="1100" b="1" dirty="0" err="1" smtClean="0"/>
              <a:t>ONline</a:t>
            </a:r>
            <a:r>
              <a:rPr lang="en-US" sz="1100" b="1" dirty="0" smtClean="0"/>
              <a:t> help </a:t>
            </a:r>
            <a:r>
              <a:rPr lang="en-US" sz="1100" b="1" dirty="0"/>
              <a:t>small business owners succeed?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5300" y="1485338"/>
            <a:ext cx="8401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We offer </a:t>
            </a:r>
            <a:r>
              <a:rPr lang="en-US" sz="1100" dirty="0">
                <a:solidFill>
                  <a:srgbClr val="111111"/>
                </a:solidFill>
                <a:latin typeface="gdsherpa"/>
              </a:rPr>
              <a:t>more than just a platform to build your website, we offer everything you need to create an effective, memorable online presence. Already have a site? We offer hosting plans that will keep it fast, secure and </a:t>
            </a:r>
            <a:r>
              <a:rPr lang="en-US" sz="1100" dirty="0" smtClean="0">
                <a:solidFill>
                  <a:srgbClr val="111111"/>
                </a:solidFill>
                <a:latin typeface="gdsherpa"/>
              </a:rPr>
              <a:t>online.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50865" y="124949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352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Clients review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46040" y="1482161"/>
            <a:ext cx="6639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44250" y="1714015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66453" y="1482161"/>
            <a:ext cx="948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Description</a:t>
            </a:r>
          </a:p>
          <a:p>
            <a:pPr algn="just"/>
            <a:r>
              <a:rPr lang="en-US" sz="1100" dirty="0"/>
              <a:t>Image</a:t>
            </a:r>
          </a:p>
          <a:p>
            <a:pPr algn="just"/>
            <a:r>
              <a:rPr lang="en-US" sz="1100" dirty="0"/>
              <a:t>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852BC-33A4-4616-91D6-65627804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807" y="2571750"/>
            <a:ext cx="5013560" cy="19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us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6834" y="1482161"/>
            <a:ext cx="23823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Same of digital bond information</a:t>
            </a:r>
            <a:endParaRPr lang="en-US" sz="1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8199D-7046-4875-86E3-01BBD717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946" y="2047218"/>
            <a:ext cx="4700694" cy="25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3415145" y="3404692"/>
            <a:ext cx="2133600" cy="1382521"/>
          </a:xfrm>
          <a:prstGeom prst="rect">
            <a:avLst/>
          </a:prstGeom>
        </p:spPr>
      </p:pic>
      <p:pic>
        <p:nvPicPr>
          <p:cNvPr id="1026" name="Picture 2" descr="thankyou – Mongr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5636" r="3449" b="16485"/>
          <a:stretch/>
        </p:blipFill>
        <p:spPr bwMode="auto">
          <a:xfrm>
            <a:off x="2531918" y="335972"/>
            <a:ext cx="3900055" cy="2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Home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section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726A16-CCD2-4448-B2B5-9EE0937AC4FB}"/>
              </a:ext>
            </a:extLst>
          </p:cNvPr>
          <p:cNvSpPr/>
          <p:nvPr/>
        </p:nvSpPr>
        <p:spPr>
          <a:xfrm>
            <a:off x="249140" y="1833127"/>
            <a:ext cx="3980954" cy="3614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Let’s </a:t>
            </a:r>
            <a:r>
              <a:rPr lang="en-US" sz="1200" b="1" dirty="0" smtClean="0"/>
              <a:t>shape</a:t>
            </a:r>
            <a:r>
              <a:rPr lang="en-US" b="1" dirty="0" smtClean="0"/>
              <a:t> your business DIGITALLY today!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26A16-CCD2-4448-B2B5-9EE0937AC4FB}"/>
              </a:ext>
            </a:extLst>
          </p:cNvPr>
          <p:cNvSpPr/>
          <p:nvPr/>
        </p:nvSpPr>
        <p:spPr>
          <a:xfrm>
            <a:off x="249140" y="2274072"/>
            <a:ext cx="5356530" cy="954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Start receiving online orders with no effort when you get your own website &amp; mobile application at 0% commission.</a:t>
            </a:r>
          </a:p>
        </p:txBody>
      </p:sp>
    </p:spTree>
    <p:extLst>
      <p:ext uri="{BB962C8B-B14F-4D97-AF65-F5344CB8AC3E}">
        <p14:creationId xmlns:p14="http://schemas.microsoft.com/office/powerpoint/2010/main" val="4106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5300" y="1302014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Websites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25300" y="1535047"/>
            <a:ext cx="49536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Give your idea a place to grow online and </a:t>
            </a:r>
            <a:r>
              <a:rPr lang="en-US" sz="1100" dirty="0" smtClean="0"/>
              <a:t>create </a:t>
            </a:r>
            <a:r>
              <a:rPr lang="en-US" sz="1100" dirty="0"/>
              <a:t>a </a:t>
            </a:r>
            <a:r>
              <a:rPr lang="en-US" sz="1100" dirty="0" smtClean="0"/>
              <a:t>website you’re proud of.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25300" y="1831591"/>
            <a:ext cx="10230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Mobile Apps</a:t>
            </a:r>
            <a:endParaRPr lang="en-US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625300" y="2067433"/>
            <a:ext cx="5620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Get high performance and scalable mobile app development services for your </a:t>
            </a:r>
            <a:r>
              <a:rPr lang="en-US" sz="1100" dirty="0" smtClean="0"/>
              <a:t>business.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17285" y="2363977"/>
            <a:ext cx="15552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/>
              <a:t>Brand </a:t>
            </a:r>
            <a:r>
              <a:rPr lang="en-US" sz="1100" b="1" dirty="0" smtClean="0"/>
              <a:t>Your Platform</a:t>
            </a:r>
            <a:endParaRPr lang="en-US" sz="1100" b="1" dirty="0"/>
          </a:p>
        </p:txBody>
      </p:sp>
      <p:sp>
        <p:nvSpPr>
          <p:cNvPr id="18" name="Rectangle 17"/>
          <p:cNvSpPr/>
          <p:nvPr/>
        </p:nvSpPr>
        <p:spPr>
          <a:xfrm>
            <a:off x="625300" y="2599819"/>
            <a:ext cx="5554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You’ve got multiple features to help </a:t>
            </a:r>
            <a:r>
              <a:rPr lang="en-US" sz="1100" dirty="0" smtClean="0"/>
              <a:t>you to </a:t>
            </a:r>
            <a:r>
              <a:rPr lang="en-US" sz="1100" dirty="0"/>
              <a:t>get your own </a:t>
            </a:r>
            <a:r>
              <a:rPr lang="en-US" sz="1100" dirty="0" smtClean="0"/>
              <a:t>stage with creative decoration.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52" y="2198238"/>
            <a:ext cx="1989718" cy="21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About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5300" y="1302014"/>
            <a:ext cx="22894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Fast, secure and always </a:t>
            </a:r>
            <a:r>
              <a:rPr lang="en-US" sz="1100" b="1" dirty="0" smtClean="0"/>
              <a:t>online!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25300" y="1066408"/>
            <a:ext cx="1609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Your website is ready..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17285" y="1799230"/>
            <a:ext cx="10390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Free Domain</a:t>
            </a:r>
            <a:endParaRPr lang="en-US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625300" y="2035072"/>
            <a:ext cx="5816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Make your idea real. Claim your space online with a </a:t>
            </a:r>
            <a:r>
              <a:rPr lang="en-US" sz="1100" dirty="0" smtClean="0"/>
              <a:t>domain that is </a:t>
            </a:r>
            <a:r>
              <a:rPr lang="en-US" sz="1100" dirty="0"/>
              <a:t>built into your package.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938" y="2905111"/>
            <a:ext cx="1691300" cy="12139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7285" y="2435076"/>
            <a:ext cx="1539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Grow your business</a:t>
            </a:r>
            <a:endParaRPr lang="en-US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625300" y="2670918"/>
            <a:ext cx="47836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Track your performance, and create campaigns from the same </a:t>
            </a:r>
            <a:r>
              <a:rPr lang="en-US" sz="1100" dirty="0" smtClean="0"/>
              <a:t>dashboard.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17285" y="3134541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Flexible </a:t>
            </a:r>
            <a:r>
              <a:rPr lang="en-US" sz="1100" b="1" dirty="0" smtClean="0"/>
              <a:t> Themes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625300" y="3370383"/>
            <a:ext cx="55846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Do you </a:t>
            </a:r>
            <a:r>
              <a:rPr lang="en-US" sz="1100" dirty="0"/>
              <a:t>want a platform that feels like you? Choose your favorite layout to best </a:t>
            </a:r>
            <a:r>
              <a:rPr lang="en-US" sz="1100" dirty="0" smtClean="0"/>
              <a:t>display your business.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17285" y="3834006"/>
            <a:ext cx="1423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Customer Support</a:t>
            </a:r>
            <a:endParaRPr lang="en-US" sz="1100" b="1" dirty="0"/>
          </a:p>
        </p:txBody>
      </p:sp>
      <p:sp>
        <p:nvSpPr>
          <p:cNvPr id="22" name="Rectangle 21"/>
          <p:cNvSpPr/>
          <p:nvPr/>
        </p:nvSpPr>
        <p:spPr>
          <a:xfrm>
            <a:off x="625300" y="4069848"/>
            <a:ext cx="37529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We’ve got your back and ready to help you 7 days/ week.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865" y="1799230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350865" y="243507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350865" y="3136518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350865" y="383400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689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Features </a:t>
            </a:r>
            <a:r>
              <a:rPr lang="en-US" sz="1800" dirty="0">
                <a:solidFill>
                  <a:srgbClr val="000000"/>
                </a:solidFill>
              </a:rPr>
              <a:t>(instead of Services)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5300" y="1302014"/>
            <a:ext cx="1999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See what a website can </a:t>
            </a:r>
            <a:r>
              <a:rPr lang="en-US" sz="1100" b="1" dirty="0" smtClean="0"/>
              <a:t>do!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25300" y="1066408"/>
            <a:ext cx="18742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Our services has no </a:t>
            </a:r>
            <a:r>
              <a:rPr lang="en-US" sz="1100" dirty="0" smtClean="0"/>
              <a:t>limits..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17285" y="1799230"/>
            <a:ext cx="1694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Manage your platform</a:t>
            </a:r>
            <a:endParaRPr lang="en-US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625300" y="2035072"/>
            <a:ext cx="7386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Your handy dashboard allows you to manage your </a:t>
            </a:r>
            <a:r>
              <a:rPr lang="en-US" sz="1100" dirty="0" smtClean="0"/>
              <a:t>stock, present </a:t>
            </a:r>
            <a:r>
              <a:rPr lang="en-US" sz="1100" dirty="0"/>
              <a:t>your products &amp; </a:t>
            </a:r>
            <a:r>
              <a:rPr lang="en-US" sz="1100" dirty="0" smtClean="0"/>
              <a:t>services and follow your statistics.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17285" y="243507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Dashboard for every job role</a:t>
            </a:r>
            <a:endParaRPr lang="en-US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625300" y="2670918"/>
            <a:ext cx="64780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Your dashboard is tailored to your role in the business: owner, manager, operator and delivery driver.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17285" y="3134541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Streamline your orders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00" y="3370383"/>
            <a:ext cx="55846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Watch your order operations become one synchronized process. No more running around chasing orders.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17285" y="3834006"/>
            <a:ext cx="1805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Activate online payment</a:t>
            </a:r>
            <a:endParaRPr lang="en-US" sz="1100" b="1" dirty="0"/>
          </a:p>
        </p:txBody>
      </p:sp>
      <p:sp>
        <p:nvSpPr>
          <p:cNvPr id="22" name="Rectangle 21"/>
          <p:cNvSpPr/>
          <p:nvPr/>
        </p:nvSpPr>
        <p:spPr>
          <a:xfrm>
            <a:off x="625300" y="4069848"/>
            <a:ext cx="55611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Your storefront is equipped with plenty of payment gateways using cash or credit card.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865" y="1799230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350865" y="243507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350865" y="3136518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350865" y="383400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947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Features </a:t>
            </a:r>
            <a:r>
              <a:rPr lang="en-US" sz="1800" dirty="0" smtClean="0"/>
              <a:t>(instead of Services)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5300" y="1302014"/>
            <a:ext cx="1999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See what a website can </a:t>
            </a:r>
            <a:r>
              <a:rPr lang="en-US" sz="1100" b="1" dirty="0" smtClean="0"/>
              <a:t>do!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25300" y="1066408"/>
            <a:ext cx="18742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Our services has no </a:t>
            </a:r>
            <a:r>
              <a:rPr lang="en-US" sz="1100" dirty="0" smtClean="0"/>
              <a:t>limits..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17285" y="1799230"/>
            <a:ext cx="22429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Monitor &amp; analyze your growth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300" y="2035072"/>
            <a:ext cx="7013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Plan for the future with sales analytics. Your dashboard records all your online dealings, and it analyzes it too.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17285" y="2435076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Flexible voucher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300" y="2670918"/>
            <a:ext cx="41825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Your vouchers are designed to leave room for brand </a:t>
            </a:r>
            <a:r>
              <a:rPr lang="en-US" sz="1100" dirty="0" smtClean="0"/>
              <a:t>creativity.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17285" y="3134541"/>
            <a:ext cx="2768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Protect your data and your </a:t>
            </a:r>
            <a:r>
              <a:rPr lang="en-US" sz="1100" b="1" dirty="0" smtClean="0"/>
              <a:t>customers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625300" y="3370383"/>
            <a:ext cx="55846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We provide you with the </a:t>
            </a:r>
            <a:r>
              <a:rPr lang="en-US" sz="1100" dirty="0"/>
              <a:t>SSL </a:t>
            </a:r>
            <a:r>
              <a:rPr lang="en-US" sz="1100" dirty="0" smtClean="0"/>
              <a:t>certificate that protects </a:t>
            </a:r>
            <a:r>
              <a:rPr lang="en-US" sz="1100" dirty="0"/>
              <a:t>the data going to and from your </a:t>
            </a:r>
            <a:r>
              <a:rPr lang="en-US" sz="1100" dirty="0" smtClean="0"/>
              <a:t>site, from </a:t>
            </a:r>
            <a:r>
              <a:rPr lang="en-US" sz="1100" dirty="0"/>
              <a:t>personal info to credit card numbers.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17285" y="383400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Promote your website</a:t>
            </a:r>
            <a:endParaRPr lang="en-US" sz="1100" b="1" dirty="0"/>
          </a:p>
        </p:txBody>
      </p:sp>
      <p:sp>
        <p:nvSpPr>
          <p:cNvPr id="22" name="Rectangle 21"/>
          <p:cNvSpPr/>
          <p:nvPr/>
        </p:nvSpPr>
        <p:spPr>
          <a:xfrm>
            <a:off x="625300" y="4069848"/>
            <a:ext cx="72811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Get professional tools to drive traffic to your website, boost engagement and see how visitors behave on your site.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865" y="1799230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350865" y="243507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350865" y="3136518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350865" y="383400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+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15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4868" y="1975625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err="1" smtClean="0"/>
              <a:t>ONline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3798306" y="1714015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Corporate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704531" y="2625587"/>
            <a:ext cx="9989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err="1" smtClean="0"/>
              <a:t>Eat’s</a:t>
            </a:r>
            <a:r>
              <a:rPr lang="en-US" sz="1100" b="1" dirty="0" smtClean="0"/>
              <a:t> Crispy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3767050" y="2363977"/>
            <a:ext cx="873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Restaurant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749416" y="3406354"/>
            <a:ext cx="909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Grill Valley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3767050" y="3144744"/>
            <a:ext cx="873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Restaurant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4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Pricing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7779" y="2239585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30 Days Plan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62970" y="2501195"/>
            <a:ext cx="1064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Billed </a:t>
            </a:r>
            <a:r>
              <a:rPr lang="en-US" sz="1100" dirty="0" smtClean="0"/>
              <a:t>monthly</a:t>
            </a:r>
            <a:endParaRPr lang="en-US" sz="1100" dirty="0"/>
          </a:p>
          <a:p>
            <a:pPr algn="just"/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3125055" y="996366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Get more than just a </a:t>
            </a:r>
            <a:r>
              <a:rPr lang="en-US" b="1" dirty="0" smtClean="0"/>
              <a:t>website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05833" y="1319784"/>
            <a:ext cx="2605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 &amp; </a:t>
            </a:r>
            <a:r>
              <a:rPr lang="en-US" dirty="0" err="1"/>
              <a:t>eCommerce</a:t>
            </a:r>
            <a:r>
              <a:rPr lang="en-US" dirty="0"/>
              <a:t> Plans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0991" y="2239585"/>
            <a:ext cx="11480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3 Months Plan</a:t>
            </a:r>
            <a:endParaRPr lang="en-US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1995418" y="2501195"/>
            <a:ext cx="1119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Billed quarterly</a:t>
            </a:r>
          </a:p>
          <a:p>
            <a:pPr algn="just"/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06064" y="2762805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2000 LE/ Month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65763" y="2762805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1800 LE/ Month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355117" y="2239585"/>
            <a:ext cx="11480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6 Months Plan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3207641" y="2501195"/>
            <a:ext cx="14430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/>
              <a:t>Billed semi-annually</a:t>
            </a:r>
          </a:p>
          <a:p>
            <a:pPr algn="just"/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339889" y="2762805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1700 LE/ Month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4910351" y="2239585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12 Months Plan</a:t>
            </a:r>
            <a:endParaRPr lang="en-US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4970464" y="2501195"/>
            <a:ext cx="10983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Billed annually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4930388" y="2762805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1600 LE/ Month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6618670" y="2239585"/>
            <a:ext cx="10230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b="1" dirty="0" smtClean="0"/>
              <a:t>3 Years Plan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6361392" y="2501195"/>
            <a:ext cx="15376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Billed for one time</a:t>
            </a:r>
            <a:endParaRPr lang="en-US" sz="1100" dirty="0"/>
          </a:p>
          <a:p>
            <a:pPr algn="ctr"/>
            <a:r>
              <a:rPr lang="en-US" sz="1100" dirty="0" smtClean="0"/>
              <a:t>Then It will be for free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40924" y="2893610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100" dirty="0" smtClean="0"/>
              <a:t>1600 LE/ Month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597770" y="3286379"/>
            <a:ext cx="4572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/>
              <a:t>Included in </a:t>
            </a:r>
            <a:r>
              <a:rPr lang="en-US" sz="1100" b="1" dirty="0" smtClean="0"/>
              <a:t>plan:</a:t>
            </a:r>
          </a:p>
          <a:p>
            <a:r>
              <a:rPr lang="en-US" sz="1000" dirty="0"/>
              <a:t>Unlimited user accounts</a:t>
            </a:r>
          </a:p>
          <a:p>
            <a:r>
              <a:rPr lang="en-US" sz="1000" dirty="0"/>
              <a:t>Personalized onboarding with free setup</a:t>
            </a:r>
          </a:p>
          <a:p>
            <a:r>
              <a:rPr lang="en-US" sz="1000" dirty="0"/>
              <a:t>Delivery services integration</a:t>
            </a:r>
          </a:p>
          <a:p>
            <a:r>
              <a:rPr lang="en-US" sz="1000" dirty="0"/>
              <a:t>Discount vouchers</a:t>
            </a:r>
          </a:p>
          <a:p>
            <a:r>
              <a:rPr lang="en-US" sz="1000" dirty="0"/>
              <a:t>Custom domain name</a:t>
            </a:r>
          </a:p>
          <a:p>
            <a:r>
              <a:rPr lang="en-US" sz="1000" dirty="0" smtClean="0"/>
              <a:t>Customer Support</a:t>
            </a:r>
          </a:p>
          <a:p>
            <a:r>
              <a:rPr lang="en-US" sz="1000" dirty="0"/>
              <a:t>Stock Management</a:t>
            </a:r>
          </a:p>
          <a:p>
            <a:r>
              <a:rPr lang="en-US" sz="1000" dirty="0"/>
              <a:t>Analytics for customer behavior and geolocation</a:t>
            </a:r>
          </a:p>
          <a:p>
            <a:r>
              <a:rPr lang="en-US" sz="1000" dirty="0"/>
              <a:t>Performance analysis and </a:t>
            </a:r>
            <a:r>
              <a:rPr lang="en-US" sz="1000" dirty="0" smtClean="0"/>
              <a:t>reports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01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769</Words>
  <Application>Microsoft Office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Fira Sans Extra Condensed Medium</vt:lpstr>
      <vt:lpstr>Roboto Slab Regular</vt:lpstr>
      <vt:lpstr>Overpass Light</vt:lpstr>
      <vt:lpstr>gdsherpa</vt:lpstr>
      <vt:lpstr>Overpass</vt:lpstr>
      <vt:lpstr>Bebas Neue</vt:lpstr>
      <vt:lpstr>Minimal Marketing by Slidesgo</vt:lpstr>
      <vt:lpstr>Portfolio Website Content</vt:lpstr>
      <vt:lpstr>Home page Website Content</vt:lpstr>
      <vt:lpstr>Home section</vt:lpstr>
      <vt:lpstr>About</vt:lpstr>
      <vt:lpstr>About</vt:lpstr>
      <vt:lpstr>Features (instead of Services)</vt:lpstr>
      <vt:lpstr>Features (instead of Services)</vt:lpstr>
      <vt:lpstr>portfolio</vt:lpstr>
      <vt:lpstr>Pricing</vt:lpstr>
      <vt:lpstr>FAQs</vt:lpstr>
      <vt:lpstr>Clients review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Nuit Content Plan</dc:title>
  <dc:creator>pc</dc:creator>
  <cp:lastModifiedBy>Mohamed Hamed</cp:lastModifiedBy>
  <cp:revision>347</cp:revision>
  <dcterms:modified xsi:type="dcterms:W3CDTF">2021-10-04T11:26:12Z</dcterms:modified>
</cp:coreProperties>
</file>