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306" r:id="rId3"/>
    <p:sldId id="304" r:id="rId4"/>
    <p:sldId id="305" r:id="rId5"/>
    <p:sldId id="324" r:id="rId6"/>
    <p:sldId id="325" r:id="rId7"/>
    <p:sldId id="326" r:id="rId8"/>
    <p:sldId id="327" r:id="rId9"/>
    <p:sldId id="291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Overpass" panose="020B0604020202020204" charset="0"/>
      <p:regular r:id="rId17"/>
      <p:bold r:id="rId18"/>
      <p:italic r:id="rId19"/>
      <p:boldItalic r:id="rId20"/>
    </p:embeddedFont>
    <p:embeddedFont>
      <p:font typeface="Overpass Light" panose="020B0604020202020204" charset="0"/>
      <p:regular r:id="rId21"/>
      <p:bold r:id="rId22"/>
      <p:italic r:id="rId23"/>
      <p:boldItalic r:id="rId24"/>
    </p:embeddedFont>
    <p:embeddedFont>
      <p:font typeface="Roboto Slab Regular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5455" autoAdjust="0"/>
  </p:normalViewPr>
  <p:slideViewPr>
    <p:cSldViewPr snapToGrid="0">
      <p:cViewPr varScale="1">
        <p:scale>
          <a:sx n="113" d="100"/>
          <a:sy n="113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4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2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4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3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4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9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03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Portfolio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Home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section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726A16-CCD2-4448-B2B5-9EE0937AC4FB}"/>
              </a:ext>
            </a:extLst>
          </p:cNvPr>
          <p:cNvSpPr/>
          <p:nvPr/>
        </p:nvSpPr>
        <p:spPr>
          <a:xfrm>
            <a:off x="5826540" y="1478512"/>
            <a:ext cx="3068320" cy="707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800 x 800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26A16-CCD2-4448-B2B5-9EE0937AC4FB}"/>
              </a:ext>
            </a:extLst>
          </p:cNvPr>
          <p:cNvSpPr/>
          <p:nvPr/>
        </p:nvSpPr>
        <p:spPr>
          <a:xfrm>
            <a:off x="249140" y="1419659"/>
            <a:ext cx="4058018" cy="707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paragraph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4B230-5D41-4719-8FA0-5B6566963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60" y="2186212"/>
            <a:ext cx="5608320" cy="27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82107" y="1482161"/>
            <a:ext cx="5918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4250" y="1714015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8613" y="2089535"/>
            <a:ext cx="21130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Find whatever you love with 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A73FD3-81F5-4B01-B914-FB70EC4E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651" y="2089535"/>
            <a:ext cx="4470400" cy="25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Clients review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46040" y="1482161"/>
            <a:ext cx="663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4250" y="1714015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6453" y="1482161"/>
            <a:ext cx="948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  <a:p>
            <a:pPr algn="just"/>
            <a:r>
              <a:rPr lang="en-US" sz="1100" dirty="0"/>
              <a:t>Image</a:t>
            </a:r>
          </a:p>
          <a:p>
            <a:pPr algn="just"/>
            <a:r>
              <a:rPr lang="en-US" sz="1100" dirty="0"/>
              <a:t>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852BC-33A4-4616-91D6-65627804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807" y="2571750"/>
            <a:ext cx="5013560" cy="19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46040" y="1482161"/>
            <a:ext cx="663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4250" y="1714015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BEEBA-2B44-4181-834F-883B13CC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68" y="2434273"/>
            <a:ext cx="6664960" cy="23382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339BF1-4B5E-48B2-B568-F0172F37F45C}"/>
              </a:ext>
            </a:extLst>
          </p:cNvPr>
          <p:cNvSpPr/>
          <p:nvPr/>
        </p:nvSpPr>
        <p:spPr>
          <a:xfrm>
            <a:off x="3192687" y="1960858"/>
            <a:ext cx="1639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Image 500 h x w 650</a:t>
            </a:r>
          </a:p>
          <a:p>
            <a:pPr algn="just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49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46040" y="1482161"/>
            <a:ext cx="663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4250" y="1714015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6453" y="1482161"/>
            <a:ext cx="1639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Image 500 h x w 650</a:t>
            </a:r>
          </a:p>
          <a:p>
            <a:pPr algn="just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90BFE-CAC7-454B-867E-CDDB9508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37719"/>
            <a:ext cx="6096000" cy="23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96774" y="1482161"/>
            <a:ext cx="116249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Field you want</a:t>
            </a:r>
          </a:p>
          <a:p>
            <a:pPr algn="just"/>
            <a:r>
              <a:rPr lang="en-US" sz="1100" b="1" dirty="0"/>
              <a:t>Map</a:t>
            </a:r>
          </a:p>
          <a:p>
            <a:pPr algn="just"/>
            <a:r>
              <a:rPr lang="en-US" sz="1100" b="1" dirty="0"/>
              <a:t>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8199D-7046-4875-86E3-01BBD717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946" y="2047218"/>
            <a:ext cx="4700694" cy="25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1026" name="Picture 2" descr="thankyou – Mongr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58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Overpass Light</vt:lpstr>
      <vt:lpstr>Bebas Neue</vt:lpstr>
      <vt:lpstr>Overpass</vt:lpstr>
      <vt:lpstr>Fira Sans Extra Condensed Medium</vt:lpstr>
      <vt:lpstr>Arial</vt:lpstr>
      <vt:lpstr>Roboto Slab Regular</vt:lpstr>
      <vt:lpstr>Minimal Marketing by Slidesgo</vt:lpstr>
      <vt:lpstr>Portfolio Website Content</vt:lpstr>
      <vt:lpstr>Home page Website Content</vt:lpstr>
      <vt:lpstr>Home section</vt:lpstr>
      <vt:lpstr>portfolio</vt:lpstr>
      <vt:lpstr>Clients review</vt:lpstr>
      <vt:lpstr>services</vt:lpstr>
      <vt:lpstr>Features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Content Plan</dc:title>
  <dc:creator>pc</dc:creator>
  <cp:lastModifiedBy>John Maher Mowed</cp:lastModifiedBy>
  <cp:revision>285</cp:revision>
  <dcterms:modified xsi:type="dcterms:W3CDTF">2021-10-03T13:46:27Z</dcterms:modified>
</cp:coreProperties>
</file>