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318" r:id="rId4"/>
    <p:sldId id="317" r:id="rId5"/>
    <p:sldId id="319" r:id="rId6"/>
    <p:sldId id="320" r:id="rId7"/>
    <p:sldId id="316" r:id="rId8"/>
    <p:sldId id="313" r:id="rId9"/>
    <p:sldId id="314" r:id="rId10"/>
    <p:sldId id="315" r:id="rId11"/>
    <p:sldId id="312" r:id="rId12"/>
  </p:sldIdLst>
  <p:sldSz cx="9144000" cy="5143500" type="screen16x9"/>
  <p:notesSz cx="6858000" cy="9144000"/>
  <p:embeddedFontLst>
    <p:embeddedFont>
      <p:font typeface="Overpass" panose="020B0604020202020204" charset="0"/>
      <p:regular r:id="rId14"/>
      <p:bold r:id="rId15"/>
      <p:italic r:id="rId16"/>
      <p:boldItalic r:id="rId17"/>
    </p:embeddedFont>
    <p:embeddedFont>
      <p:font typeface="Overpass Light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Roboto Slab Regular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2696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9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1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4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07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3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0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5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4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8159942" y="108504"/>
            <a:ext cx="882508" cy="571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8159942" y="108504"/>
            <a:ext cx="882508" cy="571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5" name="Picture 2" descr="thankyou – Mongrel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1660518" y="1488072"/>
            <a:ext cx="5777971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Classic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Products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4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36126" y="382385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بوكيت كاكاو</a:t>
            </a:r>
            <a:endParaRPr lang="en-US" dirty="0" smtClean="0"/>
          </a:p>
          <a:p>
            <a:pPr algn="r" rtl="1"/>
            <a:r>
              <a:rPr lang="ar-EG" dirty="0" smtClean="0"/>
              <a:t>السعر: </a:t>
            </a:r>
            <a:r>
              <a:rPr lang="en-US" dirty="0" smtClean="0"/>
              <a:t>36</a:t>
            </a:r>
            <a:r>
              <a:rPr lang="ar-EG" dirty="0" smtClean="0"/>
              <a:t>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Cocoa Pocket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36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563" y="1154261"/>
            <a:ext cx="3808270" cy="253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</a:t>
            </a:r>
            <a:r>
              <a:rPr lang="en-US" sz="1200" dirty="0" smtClean="0"/>
              <a:t>Pocket </a:t>
            </a:r>
            <a:r>
              <a:rPr lang="en-US" sz="1200" dirty="0"/>
              <a:t>Cookies is </a:t>
            </a:r>
            <a:r>
              <a:rPr lang="en-US" sz="1200" dirty="0" smtClean="0"/>
              <a:t>a great choice for good snack during the day… Classic Pocket Cocoa comes in a box that contains 4 packs.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23964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17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BenfIets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043545" y="1218746"/>
            <a:ext cx="48421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Organic: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an organic ingredients in all our products to provide our consumers with high quality, delicious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offer you a wide range of products that are healthy without using Hydrogenated oils 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Preservatives</a:t>
            </a: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Diversity: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offer a variety of products such as butter cookies, tea biscuits, chocolate chip cookies, and digestive biscuit</a:t>
            </a:r>
          </a:p>
          <a:p>
            <a:pPr fontAlgn="base"/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the latest machines and techniques to provide you with a unique products with a unique taste.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61" y="1218746"/>
            <a:ext cx="705122" cy="728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8" y="2029690"/>
            <a:ext cx="713956" cy="737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97" y="2162346"/>
            <a:ext cx="457202" cy="472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712" y="2953549"/>
            <a:ext cx="693833" cy="716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208" y="3856615"/>
            <a:ext cx="725546" cy="74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BenfIets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043545" y="1218746"/>
            <a:ext cx="48421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طبيعية:</a:t>
            </a: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نستخدم منتجات ومكونات طبيعية لنقدم لكم أفضل وأشهى المنتجات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صحية:</a:t>
            </a: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نقدم لكم منتجات متنوعة بكونات صحية خالية من الزيوت المهدرجة والمواد الحافظة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متنوعة:</a:t>
            </a:r>
          </a:p>
          <a:p>
            <a:pPr algn="r" rtl="1" fontAlgn="base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نقدم لكم منتجات متنوعة "بسكويت بالزبدة، بسكويت بالشوكولاتة، بسكويت شاي وبسكويت بالشوفان والدايجستف"</a:t>
            </a: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تكنولجية:</a:t>
            </a: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 fontAlgn="base"/>
            <a:r>
              <a:rPr lang="ar-E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نستخدم أحدث الأجهزة والمعدات ووسائل التصنيع لنقدم لكم منتجات مميزة ذات طعم مميز وجودة عالية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61" y="1218746"/>
            <a:ext cx="705122" cy="728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8" y="2029690"/>
            <a:ext cx="713956" cy="737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97" y="2162346"/>
            <a:ext cx="457202" cy="472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712" y="2953549"/>
            <a:ext cx="693833" cy="716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208" y="3856615"/>
            <a:ext cx="725546" cy="7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Cateogries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286000" y="22024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Butter Cookies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 Collection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Singles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Tea Biscuits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Digestive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0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Cateogries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286000" y="22024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بسكويت بالزبدة</a:t>
            </a:r>
          </a:p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بسكويت كولكشن</a:t>
            </a:r>
          </a:p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بسكويت متنوع</a:t>
            </a:r>
          </a:p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بسكويت شاي</a:t>
            </a:r>
          </a:p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بسكويت دايجستف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من </a:t>
            </a:r>
            <a:r>
              <a:rPr lang="ar-EG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نحن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0241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شركة كلاسيك للأغذية تقدم منتج كلاسيك في مصر والشرق الأوسط... وتقدم منتجات </a:t>
            </a:r>
            <a:r>
              <a:rPr lang="ar-EG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متنوعة "بسكويت بالزبدة، بسكويت بالشوكولاتة، بسكويت شاي وبسكويت بالشوفان والدايجستف</a:t>
            </a:r>
            <a:r>
              <a:rPr lang="ar-EG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"... </a:t>
            </a:r>
            <a:r>
              <a:rPr lang="ar-EG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وتطمح الشركة لتكون الرائدة في مجال صناعة البسكويت والكوكيز في مصر.</a:t>
            </a:r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3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1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08418" y="377536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كلاسيك كاكاو</a:t>
            </a:r>
            <a:endParaRPr lang="en-US" dirty="0" smtClean="0"/>
          </a:p>
          <a:p>
            <a:pPr algn="r" rtl="1"/>
            <a:r>
              <a:rPr lang="ar-EG" dirty="0" smtClean="0"/>
              <a:t>السعر: 14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Cocoa Cookie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14 L.E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20" y="1023513"/>
            <a:ext cx="3621232" cy="2414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Singles, which uses the same authentic Danish recipe using 100% </a:t>
            </a:r>
            <a:r>
              <a:rPr lang="en-US" sz="1200" dirty="0" smtClean="0"/>
              <a:t>butter with the flavor of Cocoa and it contains 12 cookies.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47650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2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52999" y="382385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كلاسيك زبدة</a:t>
            </a:r>
            <a:endParaRPr lang="en-US" dirty="0" smtClean="0"/>
          </a:p>
          <a:p>
            <a:pPr algn="r" rtl="1"/>
            <a:r>
              <a:rPr lang="ar-EG" dirty="0" smtClean="0"/>
              <a:t>السعر: 146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Butter Cookies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146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238" y="1154261"/>
            <a:ext cx="3808270" cy="253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Butter Cookies is our original butter cookie recipe made from an authentic Danish recipe and made with 100% </a:t>
            </a:r>
            <a:r>
              <a:rPr lang="en-US" sz="1200" dirty="0" smtClean="0"/>
              <a:t>butter &amp; the tin size is 908 GM.</a:t>
            </a:r>
          </a:p>
        </p:txBody>
      </p:sp>
    </p:spTree>
    <p:extLst>
      <p:ext uri="{BB962C8B-B14F-4D97-AF65-F5344CB8AC3E}">
        <p14:creationId xmlns:p14="http://schemas.microsoft.com/office/powerpoint/2010/main" val="351825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3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43054" y="382727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دانش فانيليا</a:t>
            </a:r>
            <a:endParaRPr lang="en-US" dirty="0" smtClean="0"/>
          </a:p>
          <a:p>
            <a:pPr algn="r" rtl="1"/>
            <a:r>
              <a:rPr lang="ar-EG" dirty="0" smtClean="0"/>
              <a:t>السعر: 37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Vanilla Danish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37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484" y="969818"/>
            <a:ext cx="4182342" cy="2788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Danish tea biscuits make a perfect companion to that cup of tea or coffee in the morning, afternoon, or evening. Using a Danish recipe these biscuits.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33864142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436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Overpass</vt:lpstr>
      <vt:lpstr>Overpass Light</vt:lpstr>
      <vt:lpstr>Fira Sans Extra Condensed Medium</vt:lpstr>
      <vt:lpstr>Bebas Neue</vt:lpstr>
      <vt:lpstr>Roboto Slab Regular</vt:lpstr>
      <vt:lpstr>Arial</vt:lpstr>
      <vt:lpstr>Calibri</vt:lpstr>
      <vt:lpstr>Minimal Marketing by Slidesgo</vt:lpstr>
      <vt:lpstr>Classic Products</vt:lpstr>
      <vt:lpstr>Product BenfIets</vt:lpstr>
      <vt:lpstr>Product BenfIets</vt:lpstr>
      <vt:lpstr>Cateogries</vt:lpstr>
      <vt:lpstr>Cateogries</vt:lpstr>
      <vt:lpstr>من نحن</vt:lpstr>
      <vt:lpstr>Product 1</vt:lpstr>
      <vt:lpstr>Product 2</vt:lpstr>
      <vt:lpstr>Product 3</vt:lpstr>
      <vt:lpstr>Product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Plan</dc:title>
  <dc:creator>Mohamed Ismail</dc:creator>
  <cp:lastModifiedBy>Mohamed Ismail</cp:lastModifiedBy>
  <cp:revision>45</cp:revision>
  <dcterms:modified xsi:type="dcterms:W3CDTF">2021-01-11T15:59:48Z</dcterms:modified>
</cp:coreProperties>
</file>