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7" r:id="rId3"/>
    <p:sldId id="317" r:id="rId4"/>
    <p:sldId id="316" r:id="rId5"/>
    <p:sldId id="313" r:id="rId6"/>
    <p:sldId id="314" r:id="rId7"/>
    <p:sldId id="315" r:id="rId8"/>
    <p:sldId id="312" r:id="rId9"/>
  </p:sldIdLst>
  <p:sldSz cx="9144000" cy="5143500" type="screen16x9"/>
  <p:notesSz cx="6858000" cy="9144000"/>
  <p:embeddedFontLst>
    <p:embeddedFont>
      <p:font typeface="Overpass" panose="020B0604020202020204" charset="0"/>
      <p:regular r:id="rId11"/>
      <p:bold r:id="rId12"/>
      <p:italic r:id="rId13"/>
      <p:boldItalic r:id="rId14"/>
    </p:embeddedFont>
    <p:embeddedFont>
      <p:font typeface="Overpass Light" panose="020B0604020202020204" charset="0"/>
      <p:regular r:id="rId15"/>
      <p:bold r:id="rId16"/>
      <p:italic r:id="rId17"/>
      <p:boldItalic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oboto Slab Regular" panose="020B0604020202020204" charset="0"/>
      <p:regular r:id="rId27"/>
      <p:bold r:id="rId28"/>
    </p:embeddedFont>
    <p:embeddedFont>
      <p:font typeface="Bebas Neue" panose="020B0606020202050201" pitchFamily="3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E5E436-7804-4858-8259-455A45AF2FBD}">
  <a:tblStyle styleId="{31E5E436-7804-4858-8259-455A45AF2F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82696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495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48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700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058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246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519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54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94450" y="2571750"/>
            <a:ext cx="9308100" cy="2589000"/>
          </a:xfrm>
          <a:prstGeom prst="rect">
            <a:avLst/>
          </a:prstGeom>
          <a:solidFill>
            <a:srgbClr val="FF1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3225" y="2571750"/>
            <a:ext cx="8940900" cy="2481600"/>
            <a:chOff x="103225" y="2571750"/>
            <a:chExt cx="8940900" cy="24816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1032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90441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03225" y="5053350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 txBox="1"/>
          <p:nvPr/>
        </p:nvSpPr>
        <p:spPr>
          <a:xfrm>
            <a:off x="4697175" y="1320225"/>
            <a:ext cx="36168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911825" y="29778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194775" y="1457250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72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364775" y="3681600"/>
            <a:ext cx="4417800" cy="3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50" t="12895" b="19998"/>
          <a:stretch/>
        </p:blipFill>
        <p:spPr>
          <a:xfrm>
            <a:off x="8159942" y="108504"/>
            <a:ext cx="882508" cy="5718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621563" y="1104775"/>
            <a:ext cx="7878300" cy="3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50" t="12895" b="19998"/>
          <a:stretch/>
        </p:blipFill>
        <p:spPr>
          <a:xfrm>
            <a:off x="8159942" y="108504"/>
            <a:ext cx="882508" cy="5718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50" t="12895" b="19998"/>
          <a:stretch/>
        </p:blipFill>
        <p:spPr>
          <a:xfrm>
            <a:off x="3415145" y="3404692"/>
            <a:ext cx="2133600" cy="1382521"/>
          </a:xfrm>
          <a:prstGeom prst="rect">
            <a:avLst/>
          </a:prstGeom>
        </p:spPr>
      </p:pic>
      <p:pic>
        <p:nvPicPr>
          <p:cNvPr id="5" name="Picture 2" descr="thankyou – Mongrel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60" t="15636" r="3449" b="16485"/>
          <a:stretch/>
        </p:blipFill>
        <p:spPr bwMode="auto">
          <a:xfrm>
            <a:off x="2531918" y="335972"/>
            <a:ext cx="3900055" cy="284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43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●"/>
              <a:defRPr sz="1800"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○"/>
              <a:defRPr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■"/>
              <a:defRPr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●"/>
              <a:defRPr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○"/>
              <a:defRPr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■"/>
              <a:defRPr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●"/>
              <a:defRPr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○"/>
              <a:defRPr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verpass"/>
              <a:buChar char="■"/>
              <a:defRPr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ctrTitle"/>
          </p:nvPr>
        </p:nvSpPr>
        <p:spPr>
          <a:xfrm>
            <a:off x="1660518" y="1488072"/>
            <a:ext cx="5777971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Classic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lt1"/>
                </a:solidFill>
              </a:rPr>
              <a:t>Products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Product BenfIets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2043545" y="1218746"/>
            <a:ext cx="484216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Organic:</a:t>
            </a:r>
          </a:p>
          <a:p>
            <a:pPr fontAlgn="base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use an organic ingredients in all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products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provide our consumers with high quality,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delicious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products</a:t>
            </a:r>
          </a:p>
          <a:p>
            <a:pPr fontAlgn="base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Healthy:</a:t>
            </a:r>
          </a:p>
          <a:p>
            <a:pPr fontAlgn="base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offer you a wide range of products that are healthy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 using Hydrogenated oils or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Preservatives</a:t>
            </a:r>
          </a:p>
          <a:p>
            <a:pPr fontAlgn="base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Diversity:</a:t>
            </a:r>
          </a:p>
          <a:p>
            <a:pPr fontAlgn="base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offer a variety of products such as butter cookies, tea biscuits, chocolate chip cookies, and digestive biscuit</a:t>
            </a:r>
          </a:p>
          <a:p>
            <a:pPr fontAlgn="base"/>
            <a:endParaRPr lang="en-US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Technology:</a:t>
            </a:r>
          </a:p>
          <a:p>
            <a:pPr fontAlgn="base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use the latest machines and techniques to provide you with a unique products with a unique taste.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661" y="1218746"/>
            <a:ext cx="705122" cy="7286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208" y="2029690"/>
            <a:ext cx="713956" cy="7377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797" y="2162346"/>
            <a:ext cx="457202" cy="4724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9712" y="2953549"/>
            <a:ext cx="693833" cy="7169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6208" y="3856615"/>
            <a:ext cx="725546" cy="7497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Cateogries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2286000" y="220241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Classic Butter Cookies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Classic Collection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Classic Singles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Classic Tea Biscuits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Classic </a:t>
            </a: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Digestive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70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Product 1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008418" y="3775365"/>
            <a:ext cx="37199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dirty="0" smtClean="0"/>
              <a:t>اسم المنتج</a:t>
            </a:r>
            <a:r>
              <a:rPr lang="en-US" dirty="0" smtClean="0"/>
              <a:t>:</a:t>
            </a:r>
            <a:r>
              <a:rPr lang="ar-EG" dirty="0" smtClean="0"/>
              <a:t> بسكويت كلاسيك كاكاو</a:t>
            </a:r>
            <a:endParaRPr lang="en-US" dirty="0" smtClean="0"/>
          </a:p>
          <a:p>
            <a:pPr algn="r" rtl="1"/>
            <a:r>
              <a:rPr lang="ar-EG" dirty="0" smtClean="0"/>
              <a:t>السعر: 14 جنيه</a:t>
            </a:r>
          </a:p>
          <a:p>
            <a:endParaRPr lang="ar-EG" dirty="0" smtClean="0"/>
          </a:p>
          <a:p>
            <a:r>
              <a:rPr lang="en-US" dirty="0" smtClean="0"/>
              <a:t>Product Name: Classic Cocoa Cookie</a:t>
            </a:r>
            <a:endParaRPr lang="en-US" dirty="0"/>
          </a:p>
          <a:p>
            <a:r>
              <a:rPr lang="en-US" dirty="0"/>
              <a:t>Product </a:t>
            </a:r>
            <a:r>
              <a:rPr lang="en-US" dirty="0" smtClean="0"/>
              <a:t>Price: 14 L.E</a:t>
            </a:r>
            <a:endParaRPr lang="ar-E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7920" y="1023513"/>
            <a:ext cx="3621232" cy="24141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836" y="3920835"/>
            <a:ext cx="37199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Description:</a:t>
            </a:r>
          </a:p>
          <a:p>
            <a:r>
              <a:rPr lang="en-US" sz="1200" dirty="0"/>
              <a:t>Classic Singles, which uses the same authentic Danish recipe using 100% </a:t>
            </a:r>
            <a:r>
              <a:rPr lang="en-US" sz="1200" dirty="0" smtClean="0"/>
              <a:t>butter with the flavor of Cocoa and it contains 12 cookies.</a:t>
            </a:r>
            <a:endParaRPr lang="ar-EG" sz="1200" dirty="0"/>
          </a:p>
        </p:txBody>
      </p:sp>
    </p:spTree>
    <p:extLst>
      <p:ext uri="{BB962C8B-B14F-4D97-AF65-F5344CB8AC3E}">
        <p14:creationId xmlns:p14="http://schemas.microsoft.com/office/powerpoint/2010/main" val="47650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Product 2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952999" y="3823855"/>
            <a:ext cx="37199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dirty="0" smtClean="0"/>
              <a:t>اسم المنتج</a:t>
            </a:r>
            <a:r>
              <a:rPr lang="en-US" dirty="0" smtClean="0"/>
              <a:t>:</a:t>
            </a:r>
            <a:r>
              <a:rPr lang="ar-EG" dirty="0" smtClean="0"/>
              <a:t> بسكويت كلاسيك زبدة</a:t>
            </a:r>
            <a:endParaRPr lang="en-US" dirty="0" smtClean="0"/>
          </a:p>
          <a:p>
            <a:pPr algn="r" rtl="1"/>
            <a:r>
              <a:rPr lang="ar-EG" dirty="0" smtClean="0"/>
              <a:t>السعر: 146 جنيه</a:t>
            </a:r>
          </a:p>
          <a:p>
            <a:endParaRPr lang="ar-EG" dirty="0" smtClean="0"/>
          </a:p>
          <a:p>
            <a:r>
              <a:rPr lang="en-US" dirty="0" smtClean="0"/>
              <a:t>Product Name: Classic Butter Cookies</a:t>
            </a:r>
            <a:endParaRPr lang="en-US" dirty="0"/>
          </a:p>
          <a:p>
            <a:r>
              <a:rPr lang="en-US" dirty="0"/>
              <a:t>Product </a:t>
            </a:r>
            <a:r>
              <a:rPr lang="en-US" dirty="0" smtClean="0"/>
              <a:t>Price: 146 L.E</a:t>
            </a: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0238" y="1154261"/>
            <a:ext cx="3808270" cy="25388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836" y="3920835"/>
            <a:ext cx="37199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Description:</a:t>
            </a:r>
          </a:p>
          <a:p>
            <a:r>
              <a:rPr lang="en-US" sz="1200" dirty="0"/>
              <a:t>Classic Butter Cookies is our original butter cookie recipe made from an authentic Danish recipe and made with 100% </a:t>
            </a:r>
            <a:r>
              <a:rPr lang="en-US" sz="1200" dirty="0" smtClean="0"/>
              <a:t>butter &amp; the tin size is 908 GM.</a:t>
            </a:r>
          </a:p>
        </p:txBody>
      </p:sp>
    </p:spTree>
    <p:extLst>
      <p:ext uri="{BB962C8B-B14F-4D97-AF65-F5344CB8AC3E}">
        <p14:creationId xmlns:p14="http://schemas.microsoft.com/office/powerpoint/2010/main" val="351825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Product 3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043054" y="3827275"/>
            <a:ext cx="37199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dirty="0" smtClean="0"/>
              <a:t>اسم المنتج</a:t>
            </a:r>
            <a:r>
              <a:rPr lang="en-US" dirty="0" smtClean="0"/>
              <a:t>:</a:t>
            </a:r>
            <a:r>
              <a:rPr lang="ar-EG" dirty="0" smtClean="0"/>
              <a:t> بسكويت دانش فانيليا</a:t>
            </a:r>
            <a:endParaRPr lang="en-US" dirty="0" smtClean="0"/>
          </a:p>
          <a:p>
            <a:pPr algn="r" rtl="1"/>
            <a:r>
              <a:rPr lang="ar-EG" dirty="0" smtClean="0"/>
              <a:t>السعر: 37 جنيه</a:t>
            </a:r>
          </a:p>
          <a:p>
            <a:endParaRPr lang="ar-EG" dirty="0" smtClean="0"/>
          </a:p>
          <a:p>
            <a:r>
              <a:rPr lang="en-US" dirty="0" smtClean="0"/>
              <a:t>Product Name: Classic Vanilla Danish</a:t>
            </a:r>
            <a:endParaRPr lang="en-US" dirty="0"/>
          </a:p>
          <a:p>
            <a:r>
              <a:rPr lang="en-US" dirty="0"/>
              <a:t>Product </a:t>
            </a:r>
            <a:r>
              <a:rPr lang="en-US" dirty="0" smtClean="0"/>
              <a:t>Price: 37 L.E</a:t>
            </a: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8484" y="969818"/>
            <a:ext cx="4182342" cy="27882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836" y="3920835"/>
            <a:ext cx="37199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Description:</a:t>
            </a:r>
          </a:p>
          <a:p>
            <a:r>
              <a:rPr lang="en-US" sz="1200" dirty="0"/>
              <a:t>Danish tea biscuits make a perfect companion to that cup of tea or coffee in the morning, afternoon, or evening. Using a Danish recipe these biscuits.</a:t>
            </a:r>
            <a:endParaRPr lang="ar-EG" sz="1200" dirty="0"/>
          </a:p>
        </p:txBody>
      </p:sp>
    </p:spTree>
    <p:extLst>
      <p:ext uri="{BB962C8B-B14F-4D97-AF65-F5344CB8AC3E}">
        <p14:creationId xmlns:p14="http://schemas.microsoft.com/office/powerpoint/2010/main" val="338641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Product 4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036126" y="3823855"/>
            <a:ext cx="37199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dirty="0" smtClean="0"/>
              <a:t>اسم المنتج</a:t>
            </a:r>
            <a:r>
              <a:rPr lang="en-US" dirty="0" smtClean="0"/>
              <a:t>:</a:t>
            </a:r>
            <a:r>
              <a:rPr lang="ar-EG" dirty="0" smtClean="0"/>
              <a:t> بسكويت بوكيت كاكاو</a:t>
            </a:r>
            <a:endParaRPr lang="en-US" dirty="0" smtClean="0"/>
          </a:p>
          <a:p>
            <a:pPr algn="r" rtl="1"/>
            <a:r>
              <a:rPr lang="ar-EG" dirty="0" smtClean="0"/>
              <a:t>السعر: </a:t>
            </a:r>
            <a:r>
              <a:rPr lang="en-US" dirty="0" smtClean="0"/>
              <a:t>36</a:t>
            </a:r>
            <a:r>
              <a:rPr lang="ar-EG" dirty="0" smtClean="0"/>
              <a:t> جنيه</a:t>
            </a:r>
          </a:p>
          <a:p>
            <a:endParaRPr lang="ar-EG" dirty="0" smtClean="0"/>
          </a:p>
          <a:p>
            <a:r>
              <a:rPr lang="en-US" dirty="0" smtClean="0"/>
              <a:t>Product Name: Classic Cocoa Pocket</a:t>
            </a:r>
            <a:endParaRPr lang="en-US" dirty="0"/>
          </a:p>
          <a:p>
            <a:r>
              <a:rPr lang="en-US" dirty="0"/>
              <a:t>Product </a:t>
            </a:r>
            <a:r>
              <a:rPr lang="en-US" dirty="0" smtClean="0"/>
              <a:t>Price: 36 L.E</a:t>
            </a: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563" y="1154261"/>
            <a:ext cx="3808270" cy="25388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836" y="3920835"/>
            <a:ext cx="37199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Description:</a:t>
            </a:r>
          </a:p>
          <a:p>
            <a:r>
              <a:rPr lang="en-US" sz="1200" dirty="0"/>
              <a:t>Classic </a:t>
            </a:r>
            <a:r>
              <a:rPr lang="en-US" sz="1200" dirty="0" smtClean="0"/>
              <a:t>Pocket </a:t>
            </a:r>
            <a:r>
              <a:rPr lang="en-US" sz="1200" dirty="0"/>
              <a:t>Cookies is </a:t>
            </a:r>
            <a:r>
              <a:rPr lang="en-US" sz="1200" dirty="0" smtClean="0"/>
              <a:t>a great choice for good snack during the day… Classic Pocket Cocoa comes in a box that contains 4 packs.</a:t>
            </a:r>
            <a:endParaRPr lang="ar-EG" sz="1200" dirty="0"/>
          </a:p>
        </p:txBody>
      </p:sp>
    </p:spTree>
    <p:extLst>
      <p:ext uri="{BB962C8B-B14F-4D97-AF65-F5344CB8AC3E}">
        <p14:creationId xmlns:p14="http://schemas.microsoft.com/office/powerpoint/2010/main" val="23964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17390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Marketing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21212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316</Words>
  <Application>Microsoft Office PowerPoint</Application>
  <PresentationFormat>On-screen Show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Overpass</vt:lpstr>
      <vt:lpstr>Arial</vt:lpstr>
      <vt:lpstr>Overpass Light</vt:lpstr>
      <vt:lpstr>Fira Sans Extra Condensed Medium</vt:lpstr>
      <vt:lpstr>Calibri</vt:lpstr>
      <vt:lpstr>Roboto Slab Regular</vt:lpstr>
      <vt:lpstr>Bebas Neue</vt:lpstr>
      <vt:lpstr>Minimal Marketing by Slidesgo</vt:lpstr>
      <vt:lpstr>Classic Products</vt:lpstr>
      <vt:lpstr>Product BenfIets</vt:lpstr>
      <vt:lpstr>Cateogries</vt:lpstr>
      <vt:lpstr>Product 1</vt:lpstr>
      <vt:lpstr>Product 2</vt:lpstr>
      <vt:lpstr>Product 3</vt:lpstr>
      <vt:lpstr>Product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Plan</dc:title>
  <dc:creator>Mohamed Ismail</dc:creator>
  <cp:lastModifiedBy>Mohamed Ismail</cp:lastModifiedBy>
  <cp:revision>44</cp:revision>
  <dcterms:modified xsi:type="dcterms:W3CDTF">2021-01-10T15:12:42Z</dcterms:modified>
</cp:coreProperties>
</file>