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5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5858-36F3-4332-8C32-7B3B265E28AD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FCB3-3A39-44BE-83A6-BB8D94F2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FCB3-3A39-44BE-83A6-BB8D94F26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C53073-061C-478E-9C2C-12562D7FF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3B3A9CA-174F-4558-9D11-E1A709E5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13D3CC-C494-4BE6-979A-27C81F89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1A658D-9426-469E-8343-3C7B9CFE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E2242F-E109-4FE4-8A27-64F8D33E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57E6B4-F4B4-4837-A175-448D4575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C1FDD4-48A2-4F19-8183-08EE33DF9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08419B-6530-4534-8E1F-831A596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B7E923-B675-43B4-A812-E711D1CF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942F63-9CE5-4835-956F-E3816FF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438CA2-F6F1-48FE-A99F-908A2BFC8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D05C42-884D-42FD-816D-A0392BF8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C21B14-30CE-4360-B7D3-51484E2F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383426-C141-45EA-97C5-FB593047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359A33-4B19-468A-8161-19120A8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73B49E-4ADF-4232-A293-170D5635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22604-1632-4018-AE7E-C55E115E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5DA62E-89EB-4194-8389-997F9AD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648EFA-A48C-4884-AD81-21B26437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F398B0-3783-4BF2-A471-D54ACEDA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5807D1-FE2C-4E86-BAA7-0ABA4388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F0D07A-4B12-4C0B-86F5-BAA84D32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A98CF3-E788-42B1-BD54-CDBCE0FA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E5BCD7-B9E0-4801-9A92-0F2C3166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402A71-C410-4485-92F5-D4B3EED3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D3D06-8B98-410F-985D-EF1F1AF3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A891F8-66B7-46B1-8850-E04D6FE1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B4D8957-8449-4F19-A4DA-12AA8EA74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0DA53D-3479-438A-B353-5715D0D8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99B047B-B01A-46A8-B2E4-B6BF1C5A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88381A-0B24-4174-B186-89C32242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B3505-C807-4447-88F9-61C3CBFF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DA7CDB-14CA-42E5-8497-C1399944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D632C17-6EDE-4A34-BAE9-4AEA7C1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D8491BF-5966-4919-9281-EB64827BE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B381A65-BF0E-4266-9F65-0773928A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AA95E14-C062-4A42-9172-D2BC8A82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39D87AC-77DC-47FC-99BF-66ABC986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1413104-C3DA-4D5F-B7CE-0358B72A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975062-1068-4508-B5E3-8EDAA5F0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8CC90FC-692A-4931-BE59-B254295D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297965-745A-4F6A-B424-F2F82BFD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AD13C35-8EAE-48C7-BE5A-9F1C8777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13AC229-FF77-47D4-819E-DA59468D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C9AF6D0-944A-4849-97FF-FDFAB457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191EE14-5449-449F-ADEA-923C84F8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015C0-BDDC-4C77-B3C6-F9205F4A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AE85F7-4EFC-4749-9C98-94D577A2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A31588-6B56-4B4F-8E3E-8EFA31E74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567FCC-B091-4007-84D3-CD6FBBA7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169ADD3-44A6-4BC5-B6D8-D6EFC47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7BEFA8-932E-47A7-9791-53DD733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691D2D-4860-4249-BB19-660A3D9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0A58489-34BB-4D5A-B5AD-FFCFBD305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12846F-9D24-4DAF-9A77-848F5B8B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7F1527-B595-4A3D-8E93-C0FD7661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7C0A7B-5A9F-4E3E-8F12-43747D78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DB3D2E3-F5EB-43BE-967A-C7DEF7AB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0F360E3-C9D8-4750-AD90-D57FDC03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ACEFDB-6E69-45CB-88BB-6BC7C4BF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A2771C-5987-4088-A530-F930779C5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F866-D6C4-49B5-9348-0E1F0EA8FB97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BCF299-7402-467B-B3EE-AFE5FD522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9B37D3B-F9CE-4BF8-BC72-5D6F14470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ossbytes.com/wp-content/uploads/2016/08/linus-torvald-first-linux-email.png" TargetMode="External"/><Relationship Id="rId13" Type="http://schemas.openxmlformats.org/officeDocument/2006/relationships/hyperlink" Target="https://www.mvps.net/docs/wp-content/uploads/2019/02/linux-filesystem.png" TargetMode="External"/><Relationship Id="rId3" Type="http://schemas.openxmlformats.org/officeDocument/2006/relationships/hyperlink" Target="https://cdn.britannica.com/99/124299-050-4B4D509F/Linus-Torvalds-2012.jpg" TargetMode="External"/><Relationship Id="rId7" Type="http://schemas.openxmlformats.org/officeDocument/2006/relationships/hyperlink" Target="https://upload.wikimedia.org/wikipedia/commons/a/af/Tux.png" TargetMode="External"/><Relationship Id="rId12" Type="http://schemas.openxmlformats.org/officeDocument/2006/relationships/hyperlink" Target="https://hexus.net/media/uploaded/2017/11/b700ff5b-be0c-4af1-a2f8-9ce9ab0d3b25.jpg" TargetMode="External"/><Relationship Id="rId2" Type="http://schemas.openxmlformats.org/officeDocument/2006/relationships/hyperlink" Target="https://blog.digilentinc.com/demystifiying-the-linux-kern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thumb/3/3a/Linux_kernel_ubiquity.svg/800px-Linux_kernel_ubiquity.svg.png" TargetMode="External"/><Relationship Id="rId11" Type="http://schemas.openxmlformats.org/officeDocument/2006/relationships/hyperlink" Target="https://ubuntupit.com/wp-content/uploads/2019/11/linux_file_system.jpg" TargetMode="External"/><Relationship Id="rId5" Type="http://schemas.openxmlformats.org/officeDocument/2006/relationships/hyperlink" Target="https://www.coolhousing.net/images/stories/blog/gnu.png" TargetMode="External"/><Relationship Id="rId10" Type="http://schemas.openxmlformats.org/officeDocument/2006/relationships/hyperlink" Target="https://cdn.freebiesupply.com/logos/large/2x/mac-os-2-logo-png-transparent.png" TargetMode="External"/><Relationship Id="rId4" Type="http://schemas.openxmlformats.org/officeDocument/2006/relationships/hyperlink" Target="https://upload.wikimedia.org/wikipedia/commons/thumb/9/93/GPLv3_Logo.svg/1200px-GPLv3_Logo.svg.png" TargetMode="External"/><Relationship Id="rId9" Type="http://schemas.openxmlformats.org/officeDocument/2006/relationships/hyperlink" Target="https://upload.wikimedia.org/wikipedia/commons/thumb/5/5f/Windows_logo_-_2012.svg/1200px-Windows_logo_-_2012.svg.png" TargetMode="External"/><Relationship Id="rId14" Type="http://schemas.openxmlformats.org/officeDocument/2006/relationships/hyperlink" Target="https://static.javatpoint.com/linux/images/linux-file-system2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5DA279-205E-4AB5-8A8D-514DC412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podsystemów</a:t>
            </a:r>
            <a:r>
              <a:rPr lang="en-US" dirty="0"/>
              <a:t> </a:t>
            </a:r>
            <a:r>
              <a:rPr lang="en-US" dirty="0" err="1"/>
              <a:t>Linuksa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8F87C4-F2F2-4336-92F9-14F06875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Linuxa</a:t>
            </a:r>
            <a:endParaRPr lang="pl-PL" dirty="0"/>
          </a:p>
          <a:p>
            <a:r>
              <a:rPr lang="en-US" dirty="0"/>
              <a:t>System </a:t>
            </a:r>
            <a:r>
              <a:rPr lang="en-US" dirty="0" err="1"/>
              <a:t>plików</a:t>
            </a:r>
            <a:endParaRPr lang="pl-PL" dirty="0"/>
          </a:p>
          <a:p>
            <a:r>
              <a:rPr lang="pl-P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Planowanie procesów i wątków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l-PL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E62917E-93F8-41D5-B779-817169603B41}"/>
              </a:ext>
            </a:extLst>
          </p:cNvPr>
          <p:cNvSpPr txBox="1"/>
          <p:nvPr/>
        </p:nvSpPr>
        <p:spPr>
          <a:xfrm>
            <a:off x="10791826" y="6383513"/>
            <a:ext cx="14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E8E6E3"/>
                </a:solidFill>
                <a:effectLst/>
                <a:latin typeface="Times New Roman" panose="02020603050405020304" pitchFamily="18" charset="0"/>
              </a:rPr>
              <a:t>Jan Bronicki</a:t>
            </a:r>
            <a:endParaRPr lang="pl-PL" b="0" i="0" dirty="0">
              <a:solidFill>
                <a:srgbClr val="E8E6E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8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Najpopularniejsze</a:t>
            </a:r>
            <a:r>
              <a:rPr lang="en-US" dirty="0"/>
              <a:t> file </a:t>
            </a:r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Linuxa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D58AB7-E325-44EC-97EE-E17051769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8" y="2437324"/>
            <a:ext cx="2287572" cy="12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68C30BF-BF14-4A05-A081-3264069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82" y="4637570"/>
            <a:ext cx="4587712" cy="15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967FA22-416C-4116-9158-3A7FAF2E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90" y="2575923"/>
            <a:ext cx="3473128" cy="277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7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Planowanie</a:t>
            </a:r>
            <a:r>
              <a:rPr lang="en-US" dirty="0"/>
              <a:t> </a:t>
            </a:r>
            <a:r>
              <a:rPr lang="en-US" dirty="0" err="1"/>
              <a:t>procesów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wątków</a:t>
            </a:r>
            <a:endParaRPr lang="en-US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F6A31FA-E0DC-4279-B3D1-6642BB96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15" y="1825625"/>
            <a:ext cx="8734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ADD7B-3B00-4E5A-A45F-8D0566A8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Źródła</a:t>
            </a:r>
            <a:r>
              <a:rPr lang="en-US" dirty="0"/>
              <a:t>: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02966-0419-483A-B298-FA97EEA8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https://blog.digilentinc.com/demystifiying-the-linux-kernel/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https://cdn.britannica.com/99/124299-050-4B4D509F/Linus-Torvalds-2012.jpg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https://upload.wikimedia.org/wikipedia/commons/thumb/9/93/GPLv3_Logo.svg/1200px-GPLv3_Logo.svg.png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https://www.coolhousing.net/images/stories/blog/gnu.png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https://upload.wikimedia.org/wikipedia/commons/thumb/3/3a/Linux_kernel_ubiquity.svg/800px-Linux_kernel_ubiquity.svg.png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https://upload.wikimedia.org/wikipedia/commons/a/af/Tux.png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https://fossbytes.com/wp-content/uploads/2016/08/linus-torvald-first-linux-email.png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https://upload.wikimedia.org/wikipedia/commons/thumb/5/5f/Windows_logo_-_2012.svg/1200px-Windows_logo_-_2012.svg.png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https://cdn.freebiesupply.com/logos/large/2x/mac-os-2-logo-png-transparent.png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https://ubuntupit.com/wp-content/uploads/2019/11/linux_file_system.jpg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https://hexus.net/media/uploaded/2017/11/b700ff5b-be0c-4af1-a2f8-9ce9ab0d3b25.jpg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https://www.mvps.net/docs/wp-content/uploads/2019/02/linux-filesystem.png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https://static.javatpoint.com/linux/images/linux-file-system2.png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08E29-1584-4413-9688-754E4AF2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Koniec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90AEE8-AD56-4B0D-AF80-34B6C0AD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Jan Bronicki 249011</a:t>
            </a:r>
          </a:p>
        </p:txBody>
      </p:sp>
    </p:spTree>
    <p:extLst>
      <p:ext uri="{BB962C8B-B14F-4D97-AF65-F5344CB8AC3E}">
        <p14:creationId xmlns:p14="http://schemas.microsoft.com/office/powerpoint/2010/main" val="3476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EF608-5673-4021-AA39-E8C38744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FAAC35-C3B8-40D0-9734-276452399F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52" y="2110154"/>
            <a:ext cx="4787696" cy="37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C31B0B-208E-4A04-AADA-ED73E040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</a:t>
            </a:r>
            <a:r>
              <a:rPr lang="en-US" dirty="0" err="1"/>
              <a:t>Kernela</a:t>
            </a:r>
            <a:r>
              <a:rPr lang="en-US" dirty="0"/>
              <a:t> Linux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04AC696-D41C-4367-B9B2-2B774BC8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98126"/>
            <a:ext cx="2298855" cy="2252647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315DD05-26DB-4C8E-9BDB-92EE7B45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08" y="1027906"/>
            <a:ext cx="1961092" cy="232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A22D8A4-06D7-437F-8B6E-2B39322E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733550"/>
            <a:ext cx="4800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1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29356-D36A-499F-A4B9-0028240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Licencja</a:t>
            </a:r>
            <a:r>
              <a:rPr lang="en-US" dirty="0"/>
              <a:t> </a:t>
            </a:r>
            <a:r>
              <a:rPr lang="en-US" dirty="0" err="1"/>
              <a:t>Kernela</a:t>
            </a:r>
            <a:r>
              <a:rPr lang="en-US" dirty="0"/>
              <a:t> Linux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6AF034-D099-457A-B6B3-024DCCF351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14" y="2572890"/>
            <a:ext cx="4832808" cy="240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5B75424-EE9F-4C2A-A1CC-F43BC54E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88" y="1785594"/>
            <a:ext cx="3286812" cy="32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9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5E94C-C9CA-48C7-BF73-3F794BC6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 co </a:t>
            </a:r>
            <a:r>
              <a:rPr lang="en-US" dirty="0" err="1"/>
              <a:t>odpowiada</a:t>
            </a:r>
            <a:r>
              <a:rPr lang="en-US" dirty="0"/>
              <a:t> Kernel?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063242-6095-49C8-A2DA-1A429B9A2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31" y="1945542"/>
            <a:ext cx="7309338" cy="411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1B48E1-1281-480D-A181-720731B8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 co </a:t>
            </a:r>
            <a:r>
              <a:rPr lang="en-US" dirty="0" err="1"/>
              <a:t>odpowiada</a:t>
            </a:r>
            <a:r>
              <a:rPr lang="en-US" dirty="0"/>
              <a:t> Kernel?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08318-927D-4EDC-B418-FE009681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komunikację systemu z urządzeniami (sterowniki, które w Linuksie nazywane są modułami)</a:t>
            </a:r>
            <a:endParaRPr lang="en-US" dirty="0"/>
          </a:p>
          <a:p>
            <a:r>
              <a:rPr lang="pl-PL" dirty="0"/>
              <a:t>uruchamianie i komunikację pomiędzy programami</a:t>
            </a:r>
            <a:endParaRPr lang="en-US" dirty="0"/>
          </a:p>
          <a:p>
            <a:r>
              <a:rPr lang="pl-PL" dirty="0"/>
              <a:t>obsługę systemów plików - ma bezpośredni dostęp do dysków, i plików</a:t>
            </a:r>
            <a:endParaRPr lang="en-US" dirty="0"/>
          </a:p>
          <a:p>
            <a:r>
              <a:rPr lang="pl-PL" dirty="0"/>
              <a:t>stworzenie środowiska uruchomieniowego dla programów (np. gdy program rezerwuje potrzebną ilość pamięci, to właśnie </a:t>
            </a:r>
            <a:r>
              <a:rPr lang="pl-PL" dirty="0" err="1"/>
              <a:t>kernel</a:t>
            </a:r>
            <a:r>
              <a:rPr lang="pl-PL" dirty="0"/>
              <a:t> przyznaje mu taki rejon, który nie jest przez żadne inne programy używany)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5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37CFD-8C3A-410A-9F6B-57F9598F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Linux vs Kernel Windows NT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C3E11BD-CB6A-4B06-8C89-713D68FFE8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6" y="2175379"/>
            <a:ext cx="25241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1425EA8-E4BC-4EBF-8A9B-2D7BC563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01" y="2767107"/>
            <a:ext cx="2399122" cy="23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5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Linux vs Kernel XNU (macOS)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0336EEC-2F62-456C-884C-6B690E3EE3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50" y="2602985"/>
            <a:ext cx="2513814" cy="251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C617ACD-D92A-4C89-B91B-89969158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6" y="2175379"/>
            <a:ext cx="25241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file system?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2399673-E870-4733-A6F3-6D804A5822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143919"/>
            <a:ext cx="72009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78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382</Words>
  <Application>Microsoft Office PowerPoint</Application>
  <PresentationFormat>Panoramiczny</PresentationFormat>
  <Paragraphs>41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Motyw pakietu Office</vt:lpstr>
      <vt:lpstr>Implementacja podsystemów Linuksa</vt:lpstr>
      <vt:lpstr>Kernel</vt:lpstr>
      <vt:lpstr>Historia Kernela Linux</vt:lpstr>
      <vt:lpstr>Licencja Kernela Linux</vt:lpstr>
      <vt:lpstr>Za co odpowiada Kernel?</vt:lpstr>
      <vt:lpstr>Za co odpowiada Kernel?</vt:lpstr>
      <vt:lpstr>Kernel Linux vs Kernel Windows NT</vt:lpstr>
      <vt:lpstr>Kernel Linux vs Kernel XNU (macOS)</vt:lpstr>
      <vt:lpstr>Czym jest file system?</vt:lpstr>
      <vt:lpstr>Najpopularniejsze file systemy Linuxa</vt:lpstr>
      <vt:lpstr>Planowanie procesów i wątków</vt:lpstr>
      <vt:lpstr>Źródła: 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Implementacja podsystemów Linuksa</dc:title>
  <dc:creator>Jan Bronicki (249011)</dc:creator>
  <cp:lastModifiedBy>Jan Bronicki (249011)</cp:lastModifiedBy>
  <cp:revision>11</cp:revision>
  <dcterms:created xsi:type="dcterms:W3CDTF">2020-11-28T21:50:44Z</dcterms:created>
  <dcterms:modified xsi:type="dcterms:W3CDTF">2020-11-29T03:03:22Z</dcterms:modified>
</cp:coreProperties>
</file>