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E5CB4-F87D-48B6-A3D4-5B5F8BB4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5400" dirty="0"/>
              <a:t>利用</a:t>
            </a:r>
            <a:r>
              <a:rPr lang="en-US" altLang="zh-TW" sz="5400" dirty="0"/>
              <a:t>LSTM</a:t>
            </a:r>
            <a:r>
              <a:rPr lang="zh-TW" altLang="en-US" sz="5400" dirty="0"/>
              <a:t>預測收盤價格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269345-6E08-4420-BE3D-C364ADE0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范姜鈞</a:t>
            </a:r>
          </a:p>
        </p:txBody>
      </p:sp>
    </p:spTree>
    <p:extLst>
      <p:ext uri="{BB962C8B-B14F-4D97-AF65-F5344CB8AC3E}">
        <p14:creationId xmlns:p14="http://schemas.microsoft.com/office/powerpoint/2010/main" val="27113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B90EE-EB52-4C7D-84A2-229E5C4F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引入封包、讀檔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5F24E07-468C-4772-9029-B4C427A4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59FB44-9D01-4DB2-8ED4-BD65C16F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10057267" cy="36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98E15-4973-4A4B-8B11-ECA5D09A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sz="4000" dirty="0"/>
              <a:t>定義</a:t>
            </a:r>
            <a:r>
              <a:rPr lang="en-US" altLang="zh-TW" sz="4000" dirty="0"/>
              <a:t>feature</a:t>
            </a:r>
            <a:r>
              <a:rPr lang="zh-TW" altLang="en-US" sz="4000" dirty="0"/>
              <a:t>、</a:t>
            </a:r>
            <a:r>
              <a:rPr lang="en-US" altLang="zh-TW" sz="4000" dirty="0"/>
              <a:t>label</a:t>
            </a:r>
            <a:r>
              <a:rPr lang="zh-TW" altLang="en-US" sz="4000" dirty="0"/>
              <a:t>，並對</a:t>
            </a:r>
            <a:r>
              <a:rPr lang="en-US" altLang="zh-TW" sz="4000" dirty="0"/>
              <a:t>feature</a:t>
            </a:r>
            <a:r>
              <a:rPr lang="zh-TW" altLang="en-US" sz="4000" dirty="0"/>
              <a:t>做正規化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745B68-77B5-4589-A293-49D9A7BC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48C628-1917-4062-95D3-A44C6C56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104302" cy="32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26487-56DA-4DCD-AB91-F69B950F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2.Feature</a:t>
            </a:r>
            <a:r>
              <a:rPr lang="zh-TW" altLang="en-US" dirty="0"/>
              <a:t>正規化結果</a:t>
            </a:r>
            <a:r>
              <a:rPr lang="en-US" altLang="zh-TW" dirty="0"/>
              <a:t>(</a:t>
            </a:r>
            <a:r>
              <a:rPr lang="zh-TW" altLang="en-US" dirty="0"/>
              <a:t>介於</a:t>
            </a:r>
            <a:r>
              <a:rPr lang="en-US" altLang="zh-TW" dirty="0"/>
              <a:t>0~1)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9F2E9E-FF8F-4B56-9DF7-6E41A636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77662"/>
            <a:ext cx="10058400" cy="289143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EA10FB-C455-4A46-B018-619E422A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2493"/>
            <a:ext cx="5133731" cy="41988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BF0476-F688-46B7-AF67-780BF38B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02" y="1862493"/>
            <a:ext cx="5021402" cy="41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9B935-0154-4D7D-A3B8-6C893219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</a:t>
            </a:r>
            <a:r>
              <a:rPr lang="en-US" altLang="zh-TW" dirty="0"/>
              <a:t>2019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月的資料</a:t>
            </a:r>
            <a:r>
              <a:rPr lang="en-US" altLang="zh-TW" dirty="0"/>
              <a:t>(21</a:t>
            </a:r>
            <a:r>
              <a:rPr lang="zh-TW" altLang="en-US" dirty="0"/>
              <a:t>筆</a:t>
            </a:r>
            <a:r>
              <a:rPr lang="en-US" altLang="zh-TW" dirty="0"/>
              <a:t>)</a:t>
            </a:r>
            <a:r>
              <a:rPr lang="zh-TW" altLang="en-US" dirty="0"/>
              <a:t>切出當作</a:t>
            </a:r>
            <a:r>
              <a:rPr lang="en-US" altLang="zh-TW" dirty="0"/>
              <a:t>test data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2357EA-9C64-4F6F-A5F1-3316252F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1" y="1956422"/>
            <a:ext cx="795337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1BE74C-A5EF-4F7A-9A3B-8EF3AB6D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1" y="4113211"/>
            <a:ext cx="8153400" cy="323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833455-F628-4E48-9FC6-F29F3C6E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1" y="4697410"/>
            <a:ext cx="8153400" cy="2762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082EAE-C5E3-46A2-A71D-94E2953C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26" y="4437061"/>
            <a:ext cx="8162925" cy="2952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0BC3D2-24CC-4F78-AA51-10F856BFF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750" y="4984125"/>
            <a:ext cx="8143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8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9D365-4708-4916-9C7F-5C3CED1D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將</a:t>
            </a:r>
            <a:r>
              <a:rPr lang="en-US" altLang="zh-TW" dirty="0"/>
              <a:t>features</a:t>
            </a:r>
            <a:r>
              <a:rPr lang="zh-TW" altLang="zh-TW" dirty="0"/>
              <a:t>資料維度轉換，來符合</a:t>
            </a:r>
            <a:r>
              <a:rPr lang="en-US" altLang="zh-TW" dirty="0"/>
              <a:t>LSTM</a:t>
            </a:r>
            <a:r>
              <a:rPr lang="zh-TW" altLang="zh-TW" dirty="0"/>
              <a:t>的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DDB353-F787-4E0C-8DDB-C8FBAF96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1844327"/>
            <a:ext cx="7981950" cy="9934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2E7F25-E7F4-4779-88FF-4C5EB7BE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4200"/>
            <a:ext cx="8134350" cy="45524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E820019-9503-41D5-8472-D291EAE9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0" y="3610707"/>
            <a:ext cx="8143875" cy="4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15255-BEAE-4C74-8D0D-65E731BF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建立並訓練</a:t>
            </a:r>
            <a:r>
              <a:rPr lang="en-US" altLang="zh-TW" dirty="0"/>
              <a:t>LSTM</a:t>
            </a:r>
            <a:r>
              <a:rPr lang="zh-TW" altLang="en-US" dirty="0"/>
              <a:t>模型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969E17-8316-4451-8C36-1B097BF4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6175F2-76F4-4710-88D3-D1859C63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11296650" cy="30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1301C-05FB-4D29-8820-DD2FB04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462612-C934-4B09-929E-B2C4BE58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559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指標一</a:t>
            </a:r>
            <a:r>
              <a:rPr lang="en-US" altLang="zh-TW" dirty="0"/>
              <a:t>:R Square</a:t>
            </a:r>
          </a:p>
          <a:p>
            <a:pPr marL="0" indent="0">
              <a:buNone/>
            </a:pPr>
            <a:r>
              <a:rPr lang="en-US" altLang="zh-TW" dirty="0"/>
              <a:t>R square</a:t>
            </a:r>
            <a:r>
              <a:rPr lang="zh-TW" altLang="en-US" dirty="0"/>
              <a:t>的定義代表迴歸模式之變異值與所有</a:t>
            </a:r>
            <a:r>
              <a:rPr lang="en-US" altLang="zh-TW" dirty="0" err="1"/>
              <a:t>yi</a:t>
            </a:r>
            <a:r>
              <a:rPr lang="zh-TW" altLang="en-US" dirty="0"/>
              <a:t>變異量之比例，</a:t>
            </a:r>
            <a:r>
              <a:rPr lang="en-US" altLang="zh-TW" dirty="0"/>
              <a:t>R square</a:t>
            </a:r>
            <a:r>
              <a:rPr lang="zh-TW" altLang="en-US" dirty="0"/>
              <a:t>愈大，代表此迴歸模式能夠解釋全體</a:t>
            </a:r>
            <a:r>
              <a:rPr lang="en-US" altLang="zh-TW" dirty="0" err="1"/>
              <a:t>yi</a:t>
            </a:r>
            <a:r>
              <a:rPr lang="zh-TW" altLang="en-US" dirty="0"/>
              <a:t>變異量的比例愈大。因此愈接近</a:t>
            </a:r>
            <a:r>
              <a:rPr lang="en-US" altLang="zh-TW" dirty="0"/>
              <a:t>1.0</a:t>
            </a:r>
            <a:r>
              <a:rPr lang="zh-TW" altLang="en-US" dirty="0"/>
              <a:t>，代表此模式愈有解釋能力。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BD8F77-36CC-4F45-9FE7-EBE3BBC6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10475"/>
            <a:ext cx="9585569" cy="17736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6C2EFB-1003-432B-BDFF-4C17DCAF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55893"/>
            <a:ext cx="5810738" cy="12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35CB6-8670-4FD0-A3D2-98F0B9AF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62BCE-E37C-459B-B07A-8595797E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zh-TW" b="1" dirty="0"/>
              <a:t>指標</a:t>
            </a:r>
            <a:r>
              <a:rPr lang="zh-TW" altLang="en-US" b="1" dirty="0"/>
              <a:t>二</a:t>
            </a:r>
            <a:r>
              <a:rPr lang="zh-TW" altLang="zh-TW" b="1" dirty="0"/>
              <a:t>：將後</a:t>
            </a:r>
            <a:r>
              <a:rPr lang="en-US" altLang="zh-TW" dirty="0"/>
              <a:t>72899</a:t>
            </a:r>
            <a:r>
              <a:rPr lang="zh-TW" altLang="zh-TW" b="1" dirty="0"/>
              <a:t>筆的資料預測股價和真實股價做比對</a:t>
            </a: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F94B6F-F03E-4C7D-BB14-2A637C92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224942"/>
            <a:ext cx="6646203" cy="39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</TotalTime>
  <Words>165</Words>
  <Application>Microsoft Office PowerPoint</Application>
  <PresentationFormat>寬螢幕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</vt:lpstr>
      <vt:lpstr>Calibri Light</vt:lpstr>
      <vt:lpstr>Wingdings</vt:lpstr>
      <vt:lpstr>回顧</vt:lpstr>
      <vt:lpstr>  利用LSTM預測收盤價格</vt:lpstr>
      <vt:lpstr>1.引入封包、讀檔 </vt:lpstr>
      <vt:lpstr>2.定義feature、label，並對feature做正規化</vt:lpstr>
      <vt:lpstr>2.Feature正規化結果(介於0~1)</vt:lpstr>
      <vt:lpstr>3.將2019年1月的資料(21筆)切出當作test data</vt:lpstr>
      <vt:lpstr>4.將features資料維度轉換，來符合LSTM的input</vt:lpstr>
      <vt:lpstr>5.建立並訓練LSTM模型</vt:lpstr>
      <vt:lpstr>5.結果分析</vt:lpstr>
      <vt:lpstr>5.結果分析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第一組 </dc:title>
  <dc:creator>將軍</dc:creator>
  <cp:lastModifiedBy>將軍</cp:lastModifiedBy>
  <cp:revision>24</cp:revision>
  <dcterms:created xsi:type="dcterms:W3CDTF">2020-01-04T07:50:22Z</dcterms:created>
  <dcterms:modified xsi:type="dcterms:W3CDTF">2020-03-18T09:22:30Z</dcterms:modified>
</cp:coreProperties>
</file>