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5CB4-F87D-48B6-A3D4-5B5F8BB4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zh-TW" altLang="en-US" dirty="0"/>
              <a:t>第一組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5400" dirty="0"/>
              <a:t>利用</a:t>
            </a:r>
            <a:r>
              <a:rPr lang="en-US" altLang="zh-TW" sz="5400" dirty="0"/>
              <a:t>LSTM</a:t>
            </a:r>
            <a:r>
              <a:rPr lang="zh-TW" altLang="en-US" sz="5400" dirty="0"/>
              <a:t>預測收盤價格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269345-6E08-4420-BE3D-C364ADE0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游家權、黃佳晨、范姜鈞</a:t>
            </a:r>
          </a:p>
        </p:txBody>
      </p:sp>
    </p:spTree>
    <p:extLst>
      <p:ext uri="{BB962C8B-B14F-4D97-AF65-F5344CB8AC3E}">
        <p14:creationId xmlns:p14="http://schemas.microsoft.com/office/powerpoint/2010/main" val="27113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B90EE-EB52-4C7D-84A2-229E5C4F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引入封包、讀檔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5F24E07-468C-4772-9029-B4C427A4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1DBC11-6927-43AE-A446-9AF6E738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9676344" cy="36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98E15-4973-4A4B-8B11-ECA5D09A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sz="4000" dirty="0"/>
              <a:t>定義</a:t>
            </a:r>
            <a:r>
              <a:rPr lang="en-US" altLang="zh-TW" sz="4000" dirty="0"/>
              <a:t>feature</a:t>
            </a:r>
            <a:r>
              <a:rPr lang="zh-TW" altLang="en-US" sz="4000" dirty="0"/>
              <a:t>、</a:t>
            </a:r>
            <a:r>
              <a:rPr lang="en-US" altLang="zh-TW" sz="4000" dirty="0"/>
              <a:t>label</a:t>
            </a:r>
            <a:r>
              <a:rPr lang="zh-TW" altLang="en-US" sz="4000" dirty="0"/>
              <a:t>，並對</a:t>
            </a:r>
            <a:r>
              <a:rPr lang="en-US" altLang="zh-TW" sz="4000" dirty="0"/>
              <a:t>feature</a:t>
            </a:r>
            <a:r>
              <a:rPr lang="zh-TW" altLang="en-US" sz="4000" dirty="0"/>
              <a:t>做正規化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5D0D249-6E68-4896-8063-90DBF577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270120" cy="30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26487-56DA-4DCD-AB91-F69B950F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2.Feature</a:t>
            </a:r>
            <a:r>
              <a:rPr lang="zh-TW" altLang="en-US" dirty="0"/>
              <a:t>正規化結果</a:t>
            </a:r>
            <a:r>
              <a:rPr lang="en-US" altLang="zh-TW" dirty="0"/>
              <a:t>(</a:t>
            </a:r>
            <a:r>
              <a:rPr lang="zh-TW" altLang="en-US" dirty="0"/>
              <a:t>介於</a:t>
            </a:r>
            <a:r>
              <a:rPr lang="en-US" altLang="zh-TW" dirty="0"/>
              <a:t>0~1)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1E940D-B8C6-4C8F-96DF-0AE2559A5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0049"/>
            <a:ext cx="4845383" cy="4022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BEEE05-73A0-49A8-8D52-BB6BD058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7785"/>
            <a:ext cx="530401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9B935-0154-4D7D-A3B8-6C893219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</a:t>
            </a:r>
            <a:r>
              <a:rPr lang="en-US" altLang="zh-TW" dirty="0"/>
              <a:t>2015</a:t>
            </a:r>
            <a:r>
              <a:rPr lang="zh-TW" altLang="en-US" dirty="0"/>
              <a:t>年的資料</a:t>
            </a:r>
            <a:r>
              <a:rPr lang="en-US" altLang="zh-TW" dirty="0"/>
              <a:t>(72899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r>
              <a:rPr lang="zh-TW" altLang="en-US" dirty="0"/>
              <a:t>切出當作</a:t>
            </a:r>
            <a:r>
              <a:rPr lang="en-US" altLang="zh-TW" dirty="0"/>
              <a:t>test data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E8646C-5233-4E4D-816A-E28BE7CD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781682"/>
            <a:ext cx="8834372" cy="2111308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420A6121-51CB-498F-959F-0B64FCBB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77" y="4113821"/>
            <a:ext cx="7962900" cy="2762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9F54A3F-E6A7-40D4-A5A0-8781FB34D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7" y="4375252"/>
            <a:ext cx="7953375" cy="2857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4416F2-94D9-48AB-9E5B-514BA5DE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752" y="4650970"/>
            <a:ext cx="7953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9D365-4708-4916-9C7F-5C3CED1D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將</a:t>
            </a:r>
            <a:r>
              <a:rPr lang="en-US" altLang="zh-TW" dirty="0"/>
              <a:t>features</a:t>
            </a:r>
            <a:r>
              <a:rPr lang="zh-TW" altLang="zh-TW" dirty="0"/>
              <a:t>資料維度轉換，來符合</a:t>
            </a:r>
            <a:r>
              <a:rPr lang="en-US" altLang="zh-TW" dirty="0"/>
              <a:t>LSTM</a:t>
            </a:r>
            <a:r>
              <a:rPr lang="zh-TW" altLang="zh-TW" dirty="0"/>
              <a:t>的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4A2557-A542-4093-A903-5487C46D6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55" y="1871853"/>
            <a:ext cx="9113614" cy="931863"/>
          </a:xfrm>
          <a:prstGeom prst="rect">
            <a:avLst/>
          </a:prstGeom>
        </p:spPr>
      </p:pic>
      <p:pic>
        <p:nvPicPr>
          <p:cNvPr id="9" name="內容版面配置區 11">
            <a:extLst>
              <a:ext uri="{FF2B5EF4-FFF2-40B4-BE49-F238E27FC236}">
                <a16:creationId xmlns:a16="http://schemas.microsoft.com/office/drawing/2014/main" id="{77E85EC7-0443-4CB5-83E2-B5935AAD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37781"/>
            <a:ext cx="7962900" cy="5912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D2EF66-212D-488C-897B-BBE98A51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19131"/>
            <a:ext cx="7953375" cy="6007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D0786F-F9C7-4595-8924-BD3000DC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30" y="4955101"/>
            <a:ext cx="7972425" cy="6007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337740-A74B-4FB2-A9AC-4B1E43214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755" y="3483161"/>
            <a:ext cx="7972425" cy="6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15255-BEAE-4C74-8D0D-65E731BF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建立並訓練</a:t>
            </a:r>
            <a:r>
              <a:rPr lang="en-US" altLang="zh-TW" dirty="0"/>
              <a:t>LSTM</a:t>
            </a:r>
            <a:r>
              <a:rPr lang="zh-TW" altLang="en-US" dirty="0"/>
              <a:t>模型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969E17-8316-4451-8C36-1B097BF4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22ADAF-2A74-42FE-8453-229709CA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11016566" cy="29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1301C-05FB-4D29-8820-DD2FB04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62612-C934-4B09-929E-B2C4BE58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559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指標一</a:t>
            </a:r>
            <a:r>
              <a:rPr lang="en-US" altLang="zh-TW" dirty="0"/>
              <a:t>:R Square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D20538-D5AC-4D65-B872-CA45E925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8041"/>
            <a:ext cx="9078815" cy="1644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8F15DF-65D5-4D0A-B88C-BB0C6D4C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7" y="4291343"/>
            <a:ext cx="7929327" cy="115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35CB6-8670-4FD0-A3D2-98F0B9AF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62BCE-E37C-459B-B07A-8595797E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/>
              <a:t>指標</a:t>
            </a:r>
            <a:r>
              <a:rPr lang="zh-TW" altLang="en-US" b="1" dirty="0"/>
              <a:t>二</a:t>
            </a:r>
            <a:r>
              <a:rPr lang="zh-TW" altLang="zh-TW" b="1" dirty="0"/>
              <a:t>：將後</a:t>
            </a:r>
            <a:r>
              <a:rPr lang="en-US" altLang="zh-TW" dirty="0"/>
              <a:t>72899</a:t>
            </a:r>
            <a:r>
              <a:rPr lang="zh-TW" altLang="zh-TW" b="1" dirty="0"/>
              <a:t>筆的資料預測股價和真實股價做比對</a:t>
            </a: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CE8FC1-6572-41D5-95CA-859EA6BD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46063"/>
            <a:ext cx="509386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111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</vt:lpstr>
      <vt:lpstr>Calibri Light</vt:lpstr>
      <vt:lpstr>Wingdings</vt:lpstr>
      <vt:lpstr>回顧</vt:lpstr>
      <vt:lpstr>第一組:  利用LSTM預測收盤價格</vt:lpstr>
      <vt:lpstr>1.引入封包、讀檔 </vt:lpstr>
      <vt:lpstr>2.定義feature、label，並對feature做正規化</vt:lpstr>
      <vt:lpstr>2.Feature正規化結果(介於0~1)</vt:lpstr>
      <vt:lpstr>3.將2015年的資料(72899筆)切出當作test data</vt:lpstr>
      <vt:lpstr>4.將features資料維度轉換，來符合LSTM的input</vt:lpstr>
      <vt:lpstr>5.建立並訓練LSTM模型</vt:lpstr>
      <vt:lpstr>5.結果分析</vt:lpstr>
      <vt:lpstr>5.結果分析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第一組 </dc:title>
  <dc:creator>將軍</dc:creator>
  <cp:lastModifiedBy>將軍</cp:lastModifiedBy>
  <cp:revision>20</cp:revision>
  <dcterms:created xsi:type="dcterms:W3CDTF">2020-01-04T07:50:22Z</dcterms:created>
  <dcterms:modified xsi:type="dcterms:W3CDTF">2020-01-08T06:52:51Z</dcterms:modified>
</cp:coreProperties>
</file>