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2" r:id="rId7"/>
    <p:sldId id="266" r:id="rId8"/>
    <p:sldId id="267" r:id="rId9"/>
    <p:sldId id="260" r:id="rId10"/>
    <p:sldId id="268" r:id="rId11"/>
    <p:sldId id="269" r:id="rId12"/>
    <p:sldId id="270" r:id="rId13"/>
    <p:sldId id="271" r:id="rId14"/>
    <p:sldId id="261" r:id="rId15"/>
    <p:sldId id="26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1A0-4E41-4A74-A367-F066CF7AB836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C-EEFD-4C7E-ABA3-AB9878DCB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17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1A0-4E41-4A74-A367-F066CF7AB836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C-EEFD-4C7E-ABA3-AB9878DCB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1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1A0-4E41-4A74-A367-F066CF7AB836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C-EEFD-4C7E-ABA3-AB9878DCB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16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1A0-4E41-4A74-A367-F066CF7AB836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C-EEFD-4C7E-ABA3-AB9878DCB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32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1A0-4E41-4A74-A367-F066CF7AB836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C-EEFD-4C7E-ABA3-AB9878DCB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1A0-4E41-4A74-A367-F066CF7AB836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C-EEFD-4C7E-ABA3-AB9878DCB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24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1A0-4E41-4A74-A367-F066CF7AB836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C-EEFD-4C7E-ABA3-AB9878DCB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93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1A0-4E41-4A74-A367-F066CF7AB836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C-EEFD-4C7E-ABA3-AB9878DCB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3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1A0-4E41-4A74-A367-F066CF7AB836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C-EEFD-4C7E-ABA3-AB9878DCB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8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1A0-4E41-4A74-A367-F066CF7AB836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C-EEFD-4C7E-ABA3-AB9878DCB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51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C1A0-4E41-4A74-A367-F066CF7AB836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D6C-EEFD-4C7E-ABA3-AB9878DCB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6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C1A0-4E41-4A74-A367-F066CF7AB836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DD6C-EEFD-4C7E-ABA3-AB9878DCB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11121" y="965917"/>
            <a:ext cx="9144000" cy="3110718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高等演算法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Scheduling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78369" y="5186140"/>
            <a:ext cx="8002073" cy="622232"/>
          </a:xfrm>
        </p:spPr>
        <p:txBody>
          <a:bodyPr/>
          <a:lstStyle/>
          <a:p>
            <a:pPr algn="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0853422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范姜鈞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0853423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羅紹華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0853411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劉書維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9855558" y="5991895"/>
            <a:ext cx="1624884" cy="62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2020/1/7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85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meta-heuristic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ACO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5879" y="1736455"/>
            <a:ext cx="10515600" cy="82914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之後將矩陣中的１轉化為左邊工作的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processing time</a:t>
            </a:r>
          </a:p>
        </p:txBody>
      </p:sp>
      <p:sp>
        <p:nvSpPr>
          <p:cNvPr id="5" name="左中括弧 4"/>
          <p:cNvSpPr/>
          <p:nvPr/>
        </p:nvSpPr>
        <p:spPr>
          <a:xfrm>
            <a:off x="1494485" y="3057397"/>
            <a:ext cx="489398" cy="2936182"/>
          </a:xfrm>
          <a:prstGeom prst="leftBracket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中括弧 5"/>
          <p:cNvSpPr/>
          <p:nvPr/>
        </p:nvSpPr>
        <p:spPr>
          <a:xfrm rot="10800000">
            <a:off x="5606602" y="3057396"/>
            <a:ext cx="489398" cy="2936182"/>
          </a:xfrm>
          <a:prstGeom prst="leftBracket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82621" y="2642407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3913" y="3000660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73281" y="2622708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844622" y="2622708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12791" y="3369992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56745" y="262270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63231" y="3798426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090653" y="262270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699993" y="263132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485605" y="2615404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58905" y="261136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43913" y="461790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43913" y="422686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31036" y="501179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34793" y="577312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40693" y="5413059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105158" y="299204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885405" y="299204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268555" y="297557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199043" y="297557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593990" y="2984736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26517" y="3014672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742921" y="297557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464158" y="2979742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105158" y="3386457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885405" y="3386457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742921" y="3369992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199043" y="3369992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593990" y="3379153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026517" y="340908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306652" y="3397592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464158" y="337415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119654" y="3821603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899901" y="3821603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57417" y="3805138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213539" y="3805138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608486" y="381429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041013" y="384423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321148" y="3832738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478654" y="380930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105158" y="423152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85405" y="423152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742921" y="421506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199043" y="421506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593990" y="422422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026517" y="4254161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306652" y="424266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464158" y="4219231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086910" y="469704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867157" y="469704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724673" y="468058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180795" y="468058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575742" y="4689741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033757" y="468058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288404" y="470818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445910" y="4684747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107306" y="508159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887553" y="508159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745069" y="506512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201191" y="506512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596138" y="507429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054153" y="506512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281959" y="507429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466306" y="5069296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130921" y="5438543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911168" y="5438543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768684" y="5422078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4224806" y="5422078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619753" y="543123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077768" y="5422078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305574" y="543123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489921" y="542624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2143524" y="5826888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923771" y="5826888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3781287" y="5810423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5581" y="5850693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4632356" y="581958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228018" y="5823477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3318177" y="581958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502524" y="581459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531736" y="3930156"/>
            <a:ext cx="798490" cy="74697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8296680" y="3969849"/>
            <a:ext cx="798490" cy="74697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10030497" y="3973243"/>
            <a:ext cx="798490" cy="74697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7650580" y="4176141"/>
            <a:ext cx="436269" cy="3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右箭號 91"/>
          <p:cNvSpPr/>
          <p:nvPr/>
        </p:nvSpPr>
        <p:spPr>
          <a:xfrm>
            <a:off x="9365097" y="4202377"/>
            <a:ext cx="436269" cy="3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6726535" y="4059906"/>
            <a:ext cx="60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a1</a:t>
            </a:r>
            <a:endParaRPr lang="zh-TW" altLang="en-US" sz="2400" dirty="0"/>
          </a:p>
        </p:txBody>
      </p:sp>
      <p:sp>
        <p:nvSpPr>
          <p:cNvPr id="94" name="向右箭號 93"/>
          <p:cNvSpPr/>
          <p:nvPr/>
        </p:nvSpPr>
        <p:spPr>
          <a:xfrm>
            <a:off x="11135665" y="4167758"/>
            <a:ext cx="436269" cy="3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8449612" y="4059905"/>
            <a:ext cx="60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a2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10215103" y="4104120"/>
            <a:ext cx="60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a3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355982" y="3642455"/>
            <a:ext cx="126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</a:t>
            </a:r>
            <a:r>
              <a:rPr lang="en-US" altLang="zh-TW" sz="2000" dirty="0" smtClean="0"/>
              <a:t>1</a:t>
            </a:r>
            <a:r>
              <a:rPr lang="zh-TW" altLang="en-US" dirty="0" smtClean="0"/>
              <a:t>的時間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9037752" y="3628791"/>
            <a:ext cx="126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a</a:t>
            </a:r>
            <a:r>
              <a:rPr lang="en-US" altLang="zh-TW" sz="2000" dirty="0"/>
              <a:t>2</a:t>
            </a:r>
            <a:r>
              <a:rPr lang="zh-TW" altLang="en-US" dirty="0" smtClean="0"/>
              <a:t>的時間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0721394" y="3549578"/>
            <a:ext cx="126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a3</a:t>
            </a:r>
            <a:r>
              <a:rPr lang="zh-TW" altLang="en-US" dirty="0" smtClean="0"/>
              <a:t>的時間</a:t>
            </a:r>
            <a:endParaRPr lang="zh-TW" altLang="en-US" dirty="0"/>
          </a:p>
        </p:txBody>
      </p:sp>
      <p:sp>
        <p:nvSpPr>
          <p:cNvPr id="100" name="內容版面配置區 2"/>
          <p:cNvSpPr txBox="1">
            <a:spLocks/>
          </p:cNvSpPr>
          <p:nvPr/>
        </p:nvSpPr>
        <p:spPr>
          <a:xfrm>
            <a:off x="7021676" y="5298723"/>
            <a:ext cx="4550258" cy="82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所以需要像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TSP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一樣回到原點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73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meta-heuristic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ACO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5879" y="1736455"/>
            <a:ext cx="10515600" cy="134159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100000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後放入螞蟻演算法，計算最小目標式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40" y="3371217"/>
            <a:ext cx="6459341" cy="29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9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meta-heuristic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ACO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5879" y="1736455"/>
            <a:ext cx="10515600" cy="134159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螞蟻演算法的結構：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費洛蒙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46" y="3387144"/>
            <a:ext cx="9854845" cy="27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8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meta-heuristic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ACO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5879" y="1736455"/>
            <a:ext cx="10515600" cy="134159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輸出結果：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22" y="2698816"/>
            <a:ext cx="8813647" cy="3101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74299" y="5491049"/>
            <a:ext cx="1687132" cy="201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12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 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未來可以研究的方向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可以製造出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 Programming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來算出精確值與順序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Branch and Bound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(SRPT)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更有效率的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heuristics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ACO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可以自動生成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112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353" y="27734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your participation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651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4865" y="1980171"/>
            <a:ext cx="11353800" cy="4351338"/>
          </a:xfrm>
        </p:spPr>
        <p:txBody>
          <a:bodyPr>
            <a:normAutofit/>
          </a:bodyPr>
          <a:lstStyle/>
          <a:p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初始版本（以論文為例）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修改版本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Random Restart Method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（以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為例）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 meta-heuristic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ACO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（以論文為例）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未來可以研究的方向　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02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初始版本（以論文為例）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631" y="2762216"/>
            <a:ext cx="5182784" cy="26195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75" y="1825625"/>
            <a:ext cx="5505990" cy="1855150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54865" y="4752303"/>
            <a:ext cx="10798935" cy="1579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先用一個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323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初始版本（以論文為例）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000489" y="2641577"/>
            <a:ext cx="7191511" cy="203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＃先記錄每個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需要的最後一個前置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＃再將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做調整，變成下圖形式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77" y="2179976"/>
            <a:ext cx="3523781" cy="33995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52" y="4678453"/>
            <a:ext cx="5984348" cy="18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3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初始版本（以論文為例）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588236" y="1740347"/>
            <a:ext cx="5384564" cy="266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＃依照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順序，放入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ixed_task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輸出結果順序如下：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40198" b="1538"/>
          <a:stretch/>
        </p:blipFill>
        <p:spPr>
          <a:xfrm>
            <a:off x="967560" y="1740347"/>
            <a:ext cx="4517644" cy="23382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5140"/>
          <a:stretch/>
        </p:blipFill>
        <p:spPr>
          <a:xfrm>
            <a:off x="448763" y="4893971"/>
            <a:ext cx="11294473" cy="497688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1091363" y="6017235"/>
            <a:ext cx="6584446" cy="59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ixed_job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sequence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也是類似方法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214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896" y="390883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修改版本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Random Restart Method</a:t>
            </a:r>
            <a:endParaRPr lang="zh-TW" altLang="en-US" sz="5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71246" y="1716446"/>
            <a:ext cx="6323526" cy="435133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將助教給的資料讀入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所以有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job_time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task_time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先讀入各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735"/>
          <a:stretch/>
        </p:blipFill>
        <p:spPr>
          <a:xfrm>
            <a:off x="657896" y="1716446"/>
            <a:ext cx="3904579" cy="49931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33929" b="30800"/>
          <a:stretch/>
        </p:blipFill>
        <p:spPr>
          <a:xfrm>
            <a:off x="8133009" y="3265527"/>
            <a:ext cx="3432219" cy="31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5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896" y="390883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修改版本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Random Restart Method</a:t>
            </a:r>
            <a:endParaRPr lang="zh-TW" altLang="en-US" sz="5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2987" y="2029283"/>
            <a:ext cx="6323526" cy="435133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接著隨機產生一組可行的排列組合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取最好的結果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86" y="1656873"/>
            <a:ext cx="3703281" cy="50961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78038" y="2163652"/>
            <a:ext cx="3536929" cy="309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40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896" y="390883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修改版本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Random Restart Method</a:t>
            </a:r>
            <a:endParaRPr lang="zh-TW" altLang="en-US" sz="5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0310" y="2029283"/>
            <a:ext cx="10238704" cy="186013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結果如下圖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次，紀錄每次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全部工作完成時間加總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，並輸出最小值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09" y="3606086"/>
            <a:ext cx="8069041" cy="26301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01109" y="5927167"/>
            <a:ext cx="3662564" cy="309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72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meta-heuristic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ACO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785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將論文中的例子轉化為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Distances=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39742"/>
          <a:stretch/>
        </p:blipFill>
        <p:spPr>
          <a:xfrm>
            <a:off x="7421451" y="1387743"/>
            <a:ext cx="3932349" cy="2035739"/>
          </a:xfrm>
          <a:prstGeom prst="rect">
            <a:avLst/>
          </a:prstGeom>
        </p:spPr>
      </p:pic>
      <p:sp>
        <p:nvSpPr>
          <p:cNvPr id="5" name="左中括弧 4"/>
          <p:cNvSpPr/>
          <p:nvPr/>
        </p:nvSpPr>
        <p:spPr>
          <a:xfrm>
            <a:off x="3193960" y="3423483"/>
            <a:ext cx="489398" cy="2936182"/>
          </a:xfrm>
          <a:prstGeom prst="leftBracket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中括弧 5"/>
          <p:cNvSpPr/>
          <p:nvPr/>
        </p:nvSpPr>
        <p:spPr>
          <a:xfrm rot="10800000">
            <a:off x="7306077" y="3423482"/>
            <a:ext cx="489398" cy="2936182"/>
          </a:xfrm>
          <a:prstGeom prst="leftBracket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82096" y="3008493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43388" y="3366746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172756" y="2988794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44097" y="2988794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612266" y="3736078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956220" y="2988794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662706" y="4164512"/>
            <a:ext cx="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790128" y="2988794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399468" y="2997414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185080" y="29814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658380" y="2977449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643388" y="4983992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643388" y="459294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630511" y="5377884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634268" y="6139212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640168" y="5779145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804633" y="3358126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584880" y="3358126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968030" y="3341661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98518" y="3341661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293465" y="3350822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725992" y="3380758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442396" y="3341661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163633" y="3345828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804633" y="3752543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584880" y="3752543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442396" y="3736078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898518" y="3736078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293465" y="374523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725992" y="377517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06127" y="3763678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163633" y="374024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819129" y="418768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599376" y="418768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56892" y="417122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913014" y="417122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307961" y="418038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740488" y="4210321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020623" y="419882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178129" y="4175391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804633" y="459761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584880" y="459761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442396" y="458115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898518" y="458115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293465" y="4590311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725992" y="4620247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006127" y="460875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163633" y="4585317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786385" y="5063131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566632" y="5063131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424148" y="5046666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880270" y="5046666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275217" y="5055827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733232" y="5046666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987879" y="5074266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145385" y="5050833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806781" y="544768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587028" y="544768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5444544" y="543121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900666" y="543121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6295613" y="5440376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6753628" y="543121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981434" y="5440376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165781" y="5435382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830396" y="580462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610643" y="580462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468159" y="578816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924281" y="578816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319228" y="579732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6777243" y="578816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005049" y="5797325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189396" y="5792331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842999" y="619297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623246" y="6192974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480762" y="617650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815056" y="6216779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331831" y="618567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927493" y="6189563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5017652" y="6185670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201999" y="6180676"/>
            <a:ext cx="3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9" name="內容版面配置區 2"/>
          <p:cNvSpPr txBox="1">
            <a:spLocks/>
          </p:cNvSpPr>
          <p:nvPr/>
        </p:nvSpPr>
        <p:spPr>
          <a:xfrm>
            <a:off x="8216451" y="4460003"/>
            <a:ext cx="3543031" cy="1597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只是初步想法</a:t>
            </a:r>
            <a:endParaRPr lang="en-US" altLang="zh-TW" sz="2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需要可以更有效率的產生與運作方法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81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549</Words>
  <Application>Microsoft Office PowerPoint</Application>
  <PresentationFormat>寬螢幕</PresentationFormat>
  <Paragraphs>225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Office 佈景主題</vt:lpstr>
      <vt:lpstr>高等演算法  期末報告 Task Scheduling</vt:lpstr>
      <vt:lpstr>大綱</vt:lpstr>
      <vt:lpstr>1. 初始版本（以論文為例）</vt:lpstr>
      <vt:lpstr>1. 初始版本（以論文為例）</vt:lpstr>
      <vt:lpstr>1. 初始版本（以論文為例）</vt:lpstr>
      <vt:lpstr>2. 修改版本: Random Restart Method</vt:lpstr>
      <vt:lpstr>2. 修改版本: Random Restart Method</vt:lpstr>
      <vt:lpstr>2. 修改版本: Random Restart Method</vt:lpstr>
      <vt:lpstr>3. meta-heuristic版本: ACO</vt:lpstr>
      <vt:lpstr>3. meta-heuristic版本: ACO</vt:lpstr>
      <vt:lpstr>3. meta-heuristic版本: ACO</vt:lpstr>
      <vt:lpstr>3. meta-heuristic版本: ACO</vt:lpstr>
      <vt:lpstr>3. meta-heuristic版本: ACO</vt:lpstr>
      <vt:lpstr>4.  未來可以研究的方向</vt:lpstr>
      <vt:lpstr>Thanks for your participation！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高等演算法  期末報告 Task Scheduling</dc:title>
  <dc:creator>書維 劉</dc:creator>
  <cp:lastModifiedBy>書維 劉</cp:lastModifiedBy>
  <cp:revision>17</cp:revision>
  <dcterms:created xsi:type="dcterms:W3CDTF">2020-01-05T08:21:16Z</dcterms:created>
  <dcterms:modified xsi:type="dcterms:W3CDTF">2020-01-05T12:14:14Z</dcterms:modified>
</cp:coreProperties>
</file>