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70" r:id="rId7"/>
    <p:sldId id="267" r:id="rId8"/>
    <p:sldId id="290" r:id="rId9"/>
    <p:sldId id="278" r:id="rId10"/>
    <p:sldId id="280" r:id="rId11"/>
    <p:sldId id="271" r:id="rId12"/>
    <p:sldId id="291" r:id="rId13"/>
    <p:sldId id="285" r:id="rId14"/>
    <p:sldId id="260" r:id="rId15"/>
    <p:sldId id="298" r:id="rId16"/>
    <p:sldId id="305" r:id="rId17"/>
    <p:sldId id="304" r:id="rId18"/>
    <p:sldId id="283" r:id="rId19"/>
    <p:sldId id="29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7" autoAdjust="0"/>
  </p:normalViewPr>
  <p:slideViewPr>
    <p:cSldViewPr snapToGrid="0" showGuides="1">
      <p:cViewPr varScale="1">
        <p:scale>
          <a:sx n="84" d="100"/>
          <a:sy n="84" d="100"/>
        </p:scale>
        <p:origin x="378" y="126"/>
      </p:cViewPr>
      <p:guideLst>
        <p:guide orient="horz" pos="2094"/>
        <p:guide pos="37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7C963-CD47-4D03-B21C-83131DD23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C468A-CC7D-4D54-A167-C4D2F35B5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 userDrawn="1"/>
        </p:nvSpPr>
        <p:spPr>
          <a:xfrm>
            <a:off x="0" y="0"/>
            <a:ext cx="12192000" cy="11315700"/>
          </a:xfrm>
          <a:prstGeom prst="rect">
            <a:avLst/>
          </a:prstGeom>
          <a:blipFill dpi="0" rotWithShape="1">
            <a:blip r:embed="rId2" cstate="print">
              <a:alphaModFix amt="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750309" y="833614"/>
            <a:ext cx="11053811" cy="0"/>
          </a:xfrm>
          <a:prstGeom prst="line">
            <a:avLst/>
          </a:prstGeom>
          <a:ln w="12700">
            <a:solidFill>
              <a:srgbClr val="005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11242277" y="240965"/>
            <a:ext cx="561843" cy="592649"/>
            <a:chOff x="4197350" y="2182813"/>
            <a:chExt cx="608013" cy="641350"/>
          </a:xfrm>
          <a:solidFill>
            <a:srgbClr val="005188"/>
          </a:solidFill>
        </p:grpSpPr>
        <p:sp>
          <p:nvSpPr>
            <p:cNvPr id="13" name="Freeform 166"/>
            <p:cNvSpPr/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4" name="Freeform 167"/>
            <p:cNvSpPr/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5" name="Freeform 168"/>
            <p:cNvSpPr/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6" name="Freeform 169"/>
            <p:cNvSpPr/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7" name="Freeform 170"/>
            <p:cNvSpPr/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8" name="Freeform 171"/>
            <p:cNvSpPr/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19" name="Freeform 172"/>
            <p:cNvSpPr/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0" name="Freeform 173"/>
            <p:cNvSpPr/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1" name="Freeform 174"/>
            <p:cNvSpPr/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2" name="Freeform 175"/>
            <p:cNvSpPr/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3" name="Freeform 176"/>
            <p:cNvSpPr/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4" name="Freeform 177"/>
            <p:cNvSpPr/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5" name="Freeform 178"/>
            <p:cNvSpPr/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6" name="Freeform 179"/>
            <p:cNvSpPr/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7" name="Freeform 180"/>
            <p:cNvSpPr/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8" name="Freeform 181"/>
            <p:cNvSpPr/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29" name="Freeform 182"/>
            <p:cNvSpPr/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0" name="Freeform 183"/>
            <p:cNvSpPr/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1" name="Freeform 184"/>
            <p:cNvSpPr/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2" name="Freeform 185"/>
            <p:cNvSpPr/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3" name="Freeform 186"/>
            <p:cNvSpPr/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4" name="Freeform 187"/>
            <p:cNvSpPr/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5" name="Freeform 188"/>
            <p:cNvSpPr/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6" name="Freeform 189"/>
            <p:cNvSpPr/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7" name="Freeform 190"/>
            <p:cNvSpPr/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8" name="Freeform 191"/>
            <p:cNvSpPr/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39" name="Freeform 192"/>
            <p:cNvSpPr/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0" name="Freeform 193"/>
            <p:cNvSpPr/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1" name="Freeform 194"/>
            <p:cNvSpPr/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2" name="Freeform 195"/>
            <p:cNvSpPr/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3" name="Freeform 196"/>
            <p:cNvSpPr/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4" name="Freeform 197"/>
            <p:cNvSpPr/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5" name="Freeform 198"/>
            <p:cNvSpPr/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6" name="Freeform 199"/>
            <p:cNvSpPr/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7" name="Freeform 200"/>
            <p:cNvSpPr/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8" name="Freeform 201"/>
            <p:cNvSpPr/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49" name="Freeform 202"/>
            <p:cNvSpPr/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0" name="Freeform 203"/>
            <p:cNvSpPr/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1" name="Freeform 204"/>
            <p:cNvSpPr/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2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3" name="Freeform 207"/>
            <p:cNvSpPr/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4" name="Freeform 208"/>
            <p:cNvSpPr/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5" name="Freeform 209"/>
            <p:cNvSpPr/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6" name="Freeform 210"/>
            <p:cNvSpPr/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7" name="Freeform 211"/>
            <p:cNvSpPr/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  <p:sp>
          <p:nvSpPr>
            <p:cNvPr id="58" name="Freeform 212"/>
            <p:cNvSpPr/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solidFill>
                  <a:srgbClr val="60544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accel="50600" decel="493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90768 -0.00162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9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FCF4-B810-4D0B-BB23-CFD5C497DD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0D88-4ED7-4C12-AD2F-AB21A45075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8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9" Type="http://schemas.openxmlformats.org/officeDocument/2006/relationships/tags" Target="../tags/tag177.xml"/><Relationship Id="rId98" Type="http://schemas.openxmlformats.org/officeDocument/2006/relationships/tags" Target="../tags/tag176.xml"/><Relationship Id="rId97" Type="http://schemas.openxmlformats.org/officeDocument/2006/relationships/tags" Target="../tags/tag175.xml"/><Relationship Id="rId96" Type="http://schemas.openxmlformats.org/officeDocument/2006/relationships/tags" Target="../tags/tag174.xml"/><Relationship Id="rId95" Type="http://schemas.openxmlformats.org/officeDocument/2006/relationships/tags" Target="../tags/tag173.xml"/><Relationship Id="rId94" Type="http://schemas.openxmlformats.org/officeDocument/2006/relationships/tags" Target="../tags/tag172.xml"/><Relationship Id="rId93" Type="http://schemas.openxmlformats.org/officeDocument/2006/relationships/tags" Target="../tags/tag171.xml"/><Relationship Id="rId92" Type="http://schemas.openxmlformats.org/officeDocument/2006/relationships/tags" Target="../tags/tag170.xml"/><Relationship Id="rId91" Type="http://schemas.openxmlformats.org/officeDocument/2006/relationships/tags" Target="../tags/tag169.xml"/><Relationship Id="rId90" Type="http://schemas.openxmlformats.org/officeDocument/2006/relationships/tags" Target="../tags/tag168.xml"/><Relationship Id="rId9" Type="http://schemas.openxmlformats.org/officeDocument/2006/relationships/tags" Target="../tags/tag87.xml"/><Relationship Id="rId89" Type="http://schemas.openxmlformats.org/officeDocument/2006/relationships/tags" Target="../tags/tag167.xml"/><Relationship Id="rId88" Type="http://schemas.openxmlformats.org/officeDocument/2006/relationships/tags" Target="../tags/tag166.xml"/><Relationship Id="rId87" Type="http://schemas.openxmlformats.org/officeDocument/2006/relationships/tags" Target="../tags/tag165.xml"/><Relationship Id="rId86" Type="http://schemas.openxmlformats.org/officeDocument/2006/relationships/tags" Target="../tags/tag164.xml"/><Relationship Id="rId85" Type="http://schemas.openxmlformats.org/officeDocument/2006/relationships/tags" Target="../tags/tag163.xml"/><Relationship Id="rId84" Type="http://schemas.openxmlformats.org/officeDocument/2006/relationships/tags" Target="../tags/tag162.xml"/><Relationship Id="rId83" Type="http://schemas.openxmlformats.org/officeDocument/2006/relationships/tags" Target="../tags/tag161.xml"/><Relationship Id="rId82" Type="http://schemas.openxmlformats.org/officeDocument/2006/relationships/tags" Target="../tags/tag160.xml"/><Relationship Id="rId81" Type="http://schemas.openxmlformats.org/officeDocument/2006/relationships/tags" Target="../tags/tag159.xml"/><Relationship Id="rId80" Type="http://schemas.openxmlformats.org/officeDocument/2006/relationships/tags" Target="../tags/tag158.xml"/><Relationship Id="rId8" Type="http://schemas.openxmlformats.org/officeDocument/2006/relationships/tags" Target="../tags/tag86.xml"/><Relationship Id="rId79" Type="http://schemas.openxmlformats.org/officeDocument/2006/relationships/tags" Target="../tags/tag157.xml"/><Relationship Id="rId78" Type="http://schemas.openxmlformats.org/officeDocument/2006/relationships/tags" Target="../tags/tag156.xml"/><Relationship Id="rId77" Type="http://schemas.openxmlformats.org/officeDocument/2006/relationships/tags" Target="../tags/tag155.xml"/><Relationship Id="rId76" Type="http://schemas.openxmlformats.org/officeDocument/2006/relationships/tags" Target="../tags/tag154.xml"/><Relationship Id="rId75" Type="http://schemas.openxmlformats.org/officeDocument/2006/relationships/tags" Target="../tags/tag153.xml"/><Relationship Id="rId74" Type="http://schemas.openxmlformats.org/officeDocument/2006/relationships/tags" Target="../tags/tag152.xml"/><Relationship Id="rId73" Type="http://schemas.openxmlformats.org/officeDocument/2006/relationships/tags" Target="../tags/tag151.xml"/><Relationship Id="rId72" Type="http://schemas.openxmlformats.org/officeDocument/2006/relationships/tags" Target="../tags/tag150.xml"/><Relationship Id="rId71" Type="http://schemas.openxmlformats.org/officeDocument/2006/relationships/tags" Target="../tags/tag149.xml"/><Relationship Id="rId70" Type="http://schemas.openxmlformats.org/officeDocument/2006/relationships/tags" Target="../tags/tag148.xml"/><Relationship Id="rId7" Type="http://schemas.openxmlformats.org/officeDocument/2006/relationships/tags" Target="../tags/tag85.xml"/><Relationship Id="rId69" Type="http://schemas.openxmlformats.org/officeDocument/2006/relationships/tags" Target="../tags/tag147.xml"/><Relationship Id="rId68" Type="http://schemas.openxmlformats.org/officeDocument/2006/relationships/tags" Target="../tags/tag146.xml"/><Relationship Id="rId67" Type="http://schemas.openxmlformats.org/officeDocument/2006/relationships/tags" Target="../tags/tag145.xml"/><Relationship Id="rId66" Type="http://schemas.openxmlformats.org/officeDocument/2006/relationships/tags" Target="../tags/tag144.xml"/><Relationship Id="rId65" Type="http://schemas.openxmlformats.org/officeDocument/2006/relationships/tags" Target="../tags/tag143.xml"/><Relationship Id="rId64" Type="http://schemas.openxmlformats.org/officeDocument/2006/relationships/tags" Target="../tags/tag142.xml"/><Relationship Id="rId63" Type="http://schemas.openxmlformats.org/officeDocument/2006/relationships/tags" Target="../tags/tag141.xml"/><Relationship Id="rId62" Type="http://schemas.openxmlformats.org/officeDocument/2006/relationships/tags" Target="../tags/tag140.xml"/><Relationship Id="rId61" Type="http://schemas.openxmlformats.org/officeDocument/2006/relationships/tags" Target="../tags/tag139.xml"/><Relationship Id="rId60" Type="http://schemas.openxmlformats.org/officeDocument/2006/relationships/tags" Target="../tags/tag138.xml"/><Relationship Id="rId6" Type="http://schemas.openxmlformats.org/officeDocument/2006/relationships/tags" Target="../tags/tag84.xml"/><Relationship Id="rId59" Type="http://schemas.openxmlformats.org/officeDocument/2006/relationships/tags" Target="../tags/tag137.xml"/><Relationship Id="rId58" Type="http://schemas.openxmlformats.org/officeDocument/2006/relationships/tags" Target="../tags/tag136.xml"/><Relationship Id="rId57" Type="http://schemas.openxmlformats.org/officeDocument/2006/relationships/tags" Target="../tags/tag135.xml"/><Relationship Id="rId56" Type="http://schemas.openxmlformats.org/officeDocument/2006/relationships/tags" Target="../tags/tag134.xml"/><Relationship Id="rId55" Type="http://schemas.openxmlformats.org/officeDocument/2006/relationships/tags" Target="../tags/tag133.xml"/><Relationship Id="rId54" Type="http://schemas.openxmlformats.org/officeDocument/2006/relationships/tags" Target="../tags/tag132.xml"/><Relationship Id="rId53" Type="http://schemas.openxmlformats.org/officeDocument/2006/relationships/tags" Target="../tags/tag131.xml"/><Relationship Id="rId52" Type="http://schemas.openxmlformats.org/officeDocument/2006/relationships/tags" Target="../tags/tag130.xml"/><Relationship Id="rId51" Type="http://schemas.openxmlformats.org/officeDocument/2006/relationships/tags" Target="../tags/tag129.xml"/><Relationship Id="rId50" Type="http://schemas.openxmlformats.org/officeDocument/2006/relationships/tags" Target="../tags/tag128.xml"/><Relationship Id="rId5" Type="http://schemas.openxmlformats.org/officeDocument/2006/relationships/tags" Target="../tags/tag83.xml"/><Relationship Id="rId49" Type="http://schemas.openxmlformats.org/officeDocument/2006/relationships/tags" Target="../tags/tag127.xml"/><Relationship Id="rId48" Type="http://schemas.openxmlformats.org/officeDocument/2006/relationships/tags" Target="../tags/tag126.xml"/><Relationship Id="rId47" Type="http://schemas.openxmlformats.org/officeDocument/2006/relationships/tags" Target="../tags/tag125.xml"/><Relationship Id="rId46" Type="http://schemas.openxmlformats.org/officeDocument/2006/relationships/tags" Target="../tags/tag124.xml"/><Relationship Id="rId45" Type="http://schemas.openxmlformats.org/officeDocument/2006/relationships/tags" Target="../tags/tag123.xml"/><Relationship Id="rId44" Type="http://schemas.openxmlformats.org/officeDocument/2006/relationships/tags" Target="../tags/tag122.xml"/><Relationship Id="rId43" Type="http://schemas.openxmlformats.org/officeDocument/2006/relationships/tags" Target="../tags/tag121.xml"/><Relationship Id="rId42" Type="http://schemas.openxmlformats.org/officeDocument/2006/relationships/tags" Target="../tags/tag120.xml"/><Relationship Id="rId41" Type="http://schemas.openxmlformats.org/officeDocument/2006/relationships/tags" Target="../tags/tag119.xml"/><Relationship Id="rId40" Type="http://schemas.openxmlformats.org/officeDocument/2006/relationships/tags" Target="../tags/tag118.xml"/><Relationship Id="rId4" Type="http://schemas.openxmlformats.org/officeDocument/2006/relationships/tags" Target="../tags/tag82.xml"/><Relationship Id="rId391" Type="http://schemas.openxmlformats.org/officeDocument/2006/relationships/slideLayout" Target="../slideLayouts/slideLayout8.xml"/><Relationship Id="rId390" Type="http://schemas.openxmlformats.org/officeDocument/2006/relationships/tags" Target="../tags/tag468.xml"/><Relationship Id="rId39" Type="http://schemas.openxmlformats.org/officeDocument/2006/relationships/tags" Target="../tags/tag117.xml"/><Relationship Id="rId389" Type="http://schemas.openxmlformats.org/officeDocument/2006/relationships/tags" Target="../tags/tag467.xml"/><Relationship Id="rId388" Type="http://schemas.openxmlformats.org/officeDocument/2006/relationships/tags" Target="../tags/tag466.xml"/><Relationship Id="rId387" Type="http://schemas.openxmlformats.org/officeDocument/2006/relationships/tags" Target="../tags/tag465.xml"/><Relationship Id="rId386" Type="http://schemas.openxmlformats.org/officeDocument/2006/relationships/tags" Target="../tags/tag464.xml"/><Relationship Id="rId385" Type="http://schemas.openxmlformats.org/officeDocument/2006/relationships/tags" Target="../tags/tag463.xml"/><Relationship Id="rId384" Type="http://schemas.openxmlformats.org/officeDocument/2006/relationships/tags" Target="../tags/tag462.xml"/><Relationship Id="rId383" Type="http://schemas.openxmlformats.org/officeDocument/2006/relationships/tags" Target="../tags/tag461.xml"/><Relationship Id="rId382" Type="http://schemas.openxmlformats.org/officeDocument/2006/relationships/tags" Target="../tags/tag460.xml"/><Relationship Id="rId381" Type="http://schemas.openxmlformats.org/officeDocument/2006/relationships/tags" Target="../tags/tag459.xml"/><Relationship Id="rId380" Type="http://schemas.openxmlformats.org/officeDocument/2006/relationships/tags" Target="../tags/tag458.xml"/><Relationship Id="rId38" Type="http://schemas.openxmlformats.org/officeDocument/2006/relationships/tags" Target="../tags/tag116.xml"/><Relationship Id="rId379" Type="http://schemas.openxmlformats.org/officeDocument/2006/relationships/tags" Target="../tags/tag457.xml"/><Relationship Id="rId378" Type="http://schemas.openxmlformats.org/officeDocument/2006/relationships/tags" Target="../tags/tag456.xml"/><Relationship Id="rId377" Type="http://schemas.openxmlformats.org/officeDocument/2006/relationships/tags" Target="../tags/tag455.xml"/><Relationship Id="rId376" Type="http://schemas.openxmlformats.org/officeDocument/2006/relationships/tags" Target="../tags/tag454.xml"/><Relationship Id="rId375" Type="http://schemas.openxmlformats.org/officeDocument/2006/relationships/tags" Target="../tags/tag453.xml"/><Relationship Id="rId374" Type="http://schemas.openxmlformats.org/officeDocument/2006/relationships/tags" Target="../tags/tag452.xml"/><Relationship Id="rId373" Type="http://schemas.openxmlformats.org/officeDocument/2006/relationships/tags" Target="../tags/tag451.xml"/><Relationship Id="rId372" Type="http://schemas.openxmlformats.org/officeDocument/2006/relationships/tags" Target="../tags/tag450.xml"/><Relationship Id="rId371" Type="http://schemas.openxmlformats.org/officeDocument/2006/relationships/tags" Target="../tags/tag449.xml"/><Relationship Id="rId370" Type="http://schemas.openxmlformats.org/officeDocument/2006/relationships/tags" Target="../tags/tag448.xml"/><Relationship Id="rId37" Type="http://schemas.openxmlformats.org/officeDocument/2006/relationships/tags" Target="../tags/tag115.xml"/><Relationship Id="rId369" Type="http://schemas.openxmlformats.org/officeDocument/2006/relationships/tags" Target="../tags/tag447.xml"/><Relationship Id="rId368" Type="http://schemas.openxmlformats.org/officeDocument/2006/relationships/tags" Target="../tags/tag446.xml"/><Relationship Id="rId367" Type="http://schemas.openxmlformats.org/officeDocument/2006/relationships/tags" Target="../tags/tag445.xml"/><Relationship Id="rId366" Type="http://schemas.openxmlformats.org/officeDocument/2006/relationships/tags" Target="../tags/tag444.xml"/><Relationship Id="rId365" Type="http://schemas.openxmlformats.org/officeDocument/2006/relationships/tags" Target="../tags/tag443.xml"/><Relationship Id="rId364" Type="http://schemas.openxmlformats.org/officeDocument/2006/relationships/tags" Target="../tags/tag442.xml"/><Relationship Id="rId363" Type="http://schemas.openxmlformats.org/officeDocument/2006/relationships/tags" Target="../tags/tag441.xml"/><Relationship Id="rId362" Type="http://schemas.openxmlformats.org/officeDocument/2006/relationships/tags" Target="../tags/tag440.xml"/><Relationship Id="rId361" Type="http://schemas.openxmlformats.org/officeDocument/2006/relationships/tags" Target="../tags/tag439.xml"/><Relationship Id="rId360" Type="http://schemas.openxmlformats.org/officeDocument/2006/relationships/tags" Target="../tags/tag438.xml"/><Relationship Id="rId36" Type="http://schemas.openxmlformats.org/officeDocument/2006/relationships/tags" Target="../tags/tag114.xml"/><Relationship Id="rId359" Type="http://schemas.openxmlformats.org/officeDocument/2006/relationships/tags" Target="../tags/tag437.xml"/><Relationship Id="rId358" Type="http://schemas.openxmlformats.org/officeDocument/2006/relationships/tags" Target="../tags/tag436.xml"/><Relationship Id="rId357" Type="http://schemas.openxmlformats.org/officeDocument/2006/relationships/tags" Target="../tags/tag435.xml"/><Relationship Id="rId356" Type="http://schemas.openxmlformats.org/officeDocument/2006/relationships/tags" Target="../tags/tag434.xml"/><Relationship Id="rId355" Type="http://schemas.openxmlformats.org/officeDocument/2006/relationships/tags" Target="../tags/tag433.xml"/><Relationship Id="rId354" Type="http://schemas.openxmlformats.org/officeDocument/2006/relationships/tags" Target="../tags/tag432.xml"/><Relationship Id="rId353" Type="http://schemas.openxmlformats.org/officeDocument/2006/relationships/tags" Target="../tags/tag431.xml"/><Relationship Id="rId352" Type="http://schemas.openxmlformats.org/officeDocument/2006/relationships/tags" Target="../tags/tag430.xml"/><Relationship Id="rId351" Type="http://schemas.openxmlformats.org/officeDocument/2006/relationships/tags" Target="../tags/tag429.xml"/><Relationship Id="rId350" Type="http://schemas.openxmlformats.org/officeDocument/2006/relationships/tags" Target="../tags/tag428.xml"/><Relationship Id="rId35" Type="http://schemas.openxmlformats.org/officeDocument/2006/relationships/tags" Target="../tags/tag113.xml"/><Relationship Id="rId349" Type="http://schemas.openxmlformats.org/officeDocument/2006/relationships/tags" Target="../tags/tag427.xml"/><Relationship Id="rId348" Type="http://schemas.openxmlformats.org/officeDocument/2006/relationships/tags" Target="../tags/tag426.xml"/><Relationship Id="rId347" Type="http://schemas.openxmlformats.org/officeDocument/2006/relationships/tags" Target="../tags/tag425.xml"/><Relationship Id="rId346" Type="http://schemas.openxmlformats.org/officeDocument/2006/relationships/tags" Target="../tags/tag424.xml"/><Relationship Id="rId345" Type="http://schemas.openxmlformats.org/officeDocument/2006/relationships/tags" Target="../tags/tag423.xml"/><Relationship Id="rId344" Type="http://schemas.openxmlformats.org/officeDocument/2006/relationships/tags" Target="../tags/tag422.xml"/><Relationship Id="rId343" Type="http://schemas.openxmlformats.org/officeDocument/2006/relationships/tags" Target="../tags/tag421.xml"/><Relationship Id="rId342" Type="http://schemas.openxmlformats.org/officeDocument/2006/relationships/tags" Target="../tags/tag420.xml"/><Relationship Id="rId341" Type="http://schemas.openxmlformats.org/officeDocument/2006/relationships/tags" Target="../tags/tag419.xml"/><Relationship Id="rId340" Type="http://schemas.openxmlformats.org/officeDocument/2006/relationships/tags" Target="../tags/tag418.xml"/><Relationship Id="rId34" Type="http://schemas.openxmlformats.org/officeDocument/2006/relationships/tags" Target="../tags/tag112.xml"/><Relationship Id="rId339" Type="http://schemas.openxmlformats.org/officeDocument/2006/relationships/tags" Target="../tags/tag417.xml"/><Relationship Id="rId338" Type="http://schemas.openxmlformats.org/officeDocument/2006/relationships/tags" Target="../tags/tag416.xml"/><Relationship Id="rId337" Type="http://schemas.openxmlformats.org/officeDocument/2006/relationships/tags" Target="../tags/tag415.xml"/><Relationship Id="rId336" Type="http://schemas.openxmlformats.org/officeDocument/2006/relationships/tags" Target="../tags/tag414.xml"/><Relationship Id="rId335" Type="http://schemas.openxmlformats.org/officeDocument/2006/relationships/tags" Target="../tags/tag413.xml"/><Relationship Id="rId334" Type="http://schemas.openxmlformats.org/officeDocument/2006/relationships/tags" Target="../tags/tag412.xml"/><Relationship Id="rId333" Type="http://schemas.openxmlformats.org/officeDocument/2006/relationships/tags" Target="../tags/tag411.xml"/><Relationship Id="rId332" Type="http://schemas.openxmlformats.org/officeDocument/2006/relationships/tags" Target="../tags/tag410.xml"/><Relationship Id="rId331" Type="http://schemas.openxmlformats.org/officeDocument/2006/relationships/tags" Target="../tags/tag409.xml"/><Relationship Id="rId330" Type="http://schemas.openxmlformats.org/officeDocument/2006/relationships/tags" Target="../tags/tag408.xml"/><Relationship Id="rId33" Type="http://schemas.openxmlformats.org/officeDocument/2006/relationships/tags" Target="../tags/tag111.xml"/><Relationship Id="rId329" Type="http://schemas.openxmlformats.org/officeDocument/2006/relationships/tags" Target="../tags/tag407.xml"/><Relationship Id="rId328" Type="http://schemas.openxmlformats.org/officeDocument/2006/relationships/tags" Target="../tags/tag406.xml"/><Relationship Id="rId327" Type="http://schemas.openxmlformats.org/officeDocument/2006/relationships/tags" Target="../tags/tag405.xml"/><Relationship Id="rId326" Type="http://schemas.openxmlformats.org/officeDocument/2006/relationships/tags" Target="../tags/tag404.xml"/><Relationship Id="rId325" Type="http://schemas.openxmlformats.org/officeDocument/2006/relationships/tags" Target="../tags/tag403.xml"/><Relationship Id="rId324" Type="http://schemas.openxmlformats.org/officeDocument/2006/relationships/tags" Target="../tags/tag402.xml"/><Relationship Id="rId323" Type="http://schemas.openxmlformats.org/officeDocument/2006/relationships/tags" Target="../tags/tag401.xml"/><Relationship Id="rId322" Type="http://schemas.openxmlformats.org/officeDocument/2006/relationships/tags" Target="../tags/tag400.xml"/><Relationship Id="rId321" Type="http://schemas.openxmlformats.org/officeDocument/2006/relationships/tags" Target="../tags/tag399.xml"/><Relationship Id="rId320" Type="http://schemas.openxmlformats.org/officeDocument/2006/relationships/tags" Target="../tags/tag398.xml"/><Relationship Id="rId32" Type="http://schemas.openxmlformats.org/officeDocument/2006/relationships/tags" Target="../tags/tag110.xml"/><Relationship Id="rId319" Type="http://schemas.openxmlformats.org/officeDocument/2006/relationships/tags" Target="../tags/tag397.xml"/><Relationship Id="rId318" Type="http://schemas.openxmlformats.org/officeDocument/2006/relationships/tags" Target="../tags/tag396.xml"/><Relationship Id="rId317" Type="http://schemas.openxmlformats.org/officeDocument/2006/relationships/tags" Target="../tags/tag395.xml"/><Relationship Id="rId316" Type="http://schemas.openxmlformats.org/officeDocument/2006/relationships/tags" Target="../tags/tag394.xml"/><Relationship Id="rId315" Type="http://schemas.openxmlformats.org/officeDocument/2006/relationships/tags" Target="../tags/tag393.xml"/><Relationship Id="rId314" Type="http://schemas.openxmlformats.org/officeDocument/2006/relationships/tags" Target="../tags/tag392.xml"/><Relationship Id="rId313" Type="http://schemas.openxmlformats.org/officeDocument/2006/relationships/tags" Target="../tags/tag391.xml"/><Relationship Id="rId312" Type="http://schemas.openxmlformats.org/officeDocument/2006/relationships/tags" Target="../tags/tag390.xml"/><Relationship Id="rId311" Type="http://schemas.openxmlformats.org/officeDocument/2006/relationships/tags" Target="../tags/tag389.xml"/><Relationship Id="rId310" Type="http://schemas.openxmlformats.org/officeDocument/2006/relationships/tags" Target="../tags/tag388.xml"/><Relationship Id="rId31" Type="http://schemas.openxmlformats.org/officeDocument/2006/relationships/tags" Target="../tags/tag109.xml"/><Relationship Id="rId309" Type="http://schemas.openxmlformats.org/officeDocument/2006/relationships/tags" Target="../tags/tag387.xml"/><Relationship Id="rId308" Type="http://schemas.openxmlformats.org/officeDocument/2006/relationships/tags" Target="../tags/tag386.xml"/><Relationship Id="rId307" Type="http://schemas.openxmlformats.org/officeDocument/2006/relationships/tags" Target="../tags/tag385.xml"/><Relationship Id="rId306" Type="http://schemas.openxmlformats.org/officeDocument/2006/relationships/tags" Target="../tags/tag384.xml"/><Relationship Id="rId305" Type="http://schemas.openxmlformats.org/officeDocument/2006/relationships/tags" Target="../tags/tag383.xml"/><Relationship Id="rId304" Type="http://schemas.openxmlformats.org/officeDocument/2006/relationships/tags" Target="../tags/tag382.xml"/><Relationship Id="rId303" Type="http://schemas.openxmlformats.org/officeDocument/2006/relationships/tags" Target="../tags/tag381.xml"/><Relationship Id="rId302" Type="http://schemas.openxmlformats.org/officeDocument/2006/relationships/tags" Target="../tags/tag380.xml"/><Relationship Id="rId301" Type="http://schemas.openxmlformats.org/officeDocument/2006/relationships/tags" Target="../tags/tag379.xml"/><Relationship Id="rId300" Type="http://schemas.openxmlformats.org/officeDocument/2006/relationships/tags" Target="../tags/tag378.xml"/><Relationship Id="rId30" Type="http://schemas.openxmlformats.org/officeDocument/2006/relationships/tags" Target="../tags/tag108.xml"/><Relationship Id="rId3" Type="http://schemas.openxmlformats.org/officeDocument/2006/relationships/tags" Target="../tags/tag81.xml"/><Relationship Id="rId299" Type="http://schemas.openxmlformats.org/officeDocument/2006/relationships/tags" Target="../tags/tag377.xml"/><Relationship Id="rId298" Type="http://schemas.openxmlformats.org/officeDocument/2006/relationships/tags" Target="../tags/tag376.xml"/><Relationship Id="rId297" Type="http://schemas.openxmlformats.org/officeDocument/2006/relationships/tags" Target="../tags/tag375.xml"/><Relationship Id="rId296" Type="http://schemas.openxmlformats.org/officeDocument/2006/relationships/tags" Target="../tags/tag374.xml"/><Relationship Id="rId295" Type="http://schemas.openxmlformats.org/officeDocument/2006/relationships/tags" Target="../tags/tag373.xml"/><Relationship Id="rId294" Type="http://schemas.openxmlformats.org/officeDocument/2006/relationships/tags" Target="../tags/tag372.xml"/><Relationship Id="rId293" Type="http://schemas.openxmlformats.org/officeDocument/2006/relationships/tags" Target="../tags/tag371.xml"/><Relationship Id="rId292" Type="http://schemas.openxmlformats.org/officeDocument/2006/relationships/tags" Target="../tags/tag370.xml"/><Relationship Id="rId291" Type="http://schemas.openxmlformats.org/officeDocument/2006/relationships/tags" Target="../tags/tag369.xml"/><Relationship Id="rId290" Type="http://schemas.openxmlformats.org/officeDocument/2006/relationships/tags" Target="../tags/tag368.xml"/><Relationship Id="rId29" Type="http://schemas.openxmlformats.org/officeDocument/2006/relationships/tags" Target="../tags/tag107.xml"/><Relationship Id="rId289" Type="http://schemas.openxmlformats.org/officeDocument/2006/relationships/tags" Target="../tags/tag367.xml"/><Relationship Id="rId288" Type="http://schemas.openxmlformats.org/officeDocument/2006/relationships/tags" Target="../tags/tag366.xml"/><Relationship Id="rId287" Type="http://schemas.openxmlformats.org/officeDocument/2006/relationships/tags" Target="../tags/tag365.xml"/><Relationship Id="rId286" Type="http://schemas.openxmlformats.org/officeDocument/2006/relationships/tags" Target="../tags/tag364.xml"/><Relationship Id="rId285" Type="http://schemas.openxmlformats.org/officeDocument/2006/relationships/tags" Target="../tags/tag363.xml"/><Relationship Id="rId284" Type="http://schemas.openxmlformats.org/officeDocument/2006/relationships/tags" Target="../tags/tag362.xml"/><Relationship Id="rId283" Type="http://schemas.openxmlformats.org/officeDocument/2006/relationships/tags" Target="../tags/tag361.xml"/><Relationship Id="rId282" Type="http://schemas.openxmlformats.org/officeDocument/2006/relationships/tags" Target="../tags/tag360.xml"/><Relationship Id="rId281" Type="http://schemas.openxmlformats.org/officeDocument/2006/relationships/tags" Target="../tags/tag359.xml"/><Relationship Id="rId280" Type="http://schemas.openxmlformats.org/officeDocument/2006/relationships/tags" Target="../tags/tag358.xml"/><Relationship Id="rId28" Type="http://schemas.openxmlformats.org/officeDocument/2006/relationships/tags" Target="../tags/tag106.xml"/><Relationship Id="rId279" Type="http://schemas.openxmlformats.org/officeDocument/2006/relationships/tags" Target="../tags/tag357.xml"/><Relationship Id="rId278" Type="http://schemas.openxmlformats.org/officeDocument/2006/relationships/tags" Target="../tags/tag356.xml"/><Relationship Id="rId277" Type="http://schemas.openxmlformats.org/officeDocument/2006/relationships/tags" Target="../tags/tag355.xml"/><Relationship Id="rId276" Type="http://schemas.openxmlformats.org/officeDocument/2006/relationships/tags" Target="../tags/tag354.xml"/><Relationship Id="rId275" Type="http://schemas.openxmlformats.org/officeDocument/2006/relationships/tags" Target="../tags/tag353.xml"/><Relationship Id="rId274" Type="http://schemas.openxmlformats.org/officeDocument/2006/relationships/tags" Target="../tags/tag352.xml"/><Relationship Id="rId273" Type="http://schemas.openxmlformats.org/officeDocument/2006/relationships/tags" Target="../tags/tag351.xml"/><Relationship Id="rId272" Type="http://schemas.openxmlformats.org/officeDocument/2006/relationships/tags" Target="../tags/tag350.xml"/><Relationship Id="rId271" Type="http://schemas.openxmlformats.org/officeDocument/2006/relationships/tags" Target="../tags/tag349.xml"/><Relationship Id="rId270" Type="http://schemas.openxmlformats.org/officeDocument/2006/relationships/tags" Target="../tags/tag348.xml"/><Relationship Id="rId27" Type="http://schemas.openxmlformats.org/officeDocument/2006/relationships/tags" Target="../tags/tag105.xml"/><Relationship Id="rId269" Type="http://schemas.openxmlformats.org/officeDocument/2006/relationships/tags" Target="../tags/tag347.xml"/><Relationship Id="rId268" Type="http://schemas.openxmlformats.org/officeDocument/2006/relationships/tags" Target="../tags/tag346.xml"/><Relationship Id="rId267" Type="http://schemas.openxmlformats.org/officeDocument/2006/relationships/tags" Target="../tags/tag345.xml"/><Relationship Id="rId266" Type="http://schemas.openxmlformats.org/officeDocument/2006/relationships/tags" Target="../tags/tag344.xml"/><Relationship Id="rId265" Type="http://schemas.openxmlformats.org/officeDocument/2006/relationships/tags" Target="../tags/tag343.xml"/><Relationship Id="rId264" Type="http://schemas.openxmlformats.org/officeDocument/2006/relationships/tags" Target="../tags/tag342.xml"/><Relationship Id="rId263" Type="http://schemas.openxmlformats.org/officeDocument/2006/relationships/tags" Target="../tags/tag341.xml"/><Relationship Id="rId262" Type="http://schemas.openxmlformats.org/officeDocument/2006/relationships/tags" Target="../tags/tag340.xml"/><Relationship Id="rId261" Type="http://schemas.openxmlformats.org/officeDocument/2006/relationships/tags" Target="../tags/tag339.xml"/><Relationship Id="rId260" Type="http://schemas.openxmlformats.org/officeDocument/2006/relationships/tags" Target="../tags/tag338.xml"/><Relationship Id="rId26" Type="http://schemas.openxmlformats.org/officeDocument/2006/relationships/tags" Target="../tags/tag104.xml"/><Relationship Id="rId259" Type="http://schemas.openxmlformats.org/officeDocument/2006/relationships/tags" Target="../tags/tag337.xml"/><Relationship Id="rId258" Type="http://schemas.openxmlformats.org/officeDocument/2006/relationships/tags" Target="../tags/tag336.xml"/><Relationship Id="rId257" Type="http://schemas.openxmlformats.org/officeDocument/2006/relationships/tags" Target="../tags/tag335.xml"/><Relationship Id="rId256" Type="http://schemas.openxmlformats.org/officeDocument/2006/relationships/tags" Target="../tags/tag334.xml"/><Relationship Id="rId255" Type="http://schemas.openxmlformats.org/officeDocument/2006/relationships/tags" Target="../tags/tag333.xml"/><Relationship Id="rId254" Type="http://schemas.openxmlformats.org/officeDocument/2006/relationships/tags" Target="../tags/tag332.xml"/><Relationship Id="rId253" Type="http://schemas.openxmlformats.org/officeDocument/2006/relationships/tags" Target="../tags/tag331.xml"/><Relationship Id="rId252" Type="http://schemas.openxmlformats.org/officeDocument/2006/relationships/tags" Target="../tags/tag330.xml"/><Relationship Id="rId251" Type="http://schemas.openxmlformats.org/officeDocument/2006/relationships/tags" Target="../tags/tag329.xml"/><Relationship Id="rId250" Type="http://schemas.openxmlformats.org/officeDocument/2006/relationships/tags" Target="../tags/tag328.xml"/><Relationship Id="rId25" Type="http://schemas.openxmlformats.org/officeDocument/2006/relationships/tags" Target="../tags/tag103.xml"/><Relationship Id="rId249" Type="http://schemas.openxmlformats.org/officeDocument/2006/relationships/tags" Target="../tags/tag327.xml"/><Relationship Id="rId248" Type="http://schemas.openxmlformats.org/officeDocument/2006/relationships/tags" Target="../tags/tag326.xml"/><Relationship Id="rId247" Type="http://schemas.openxmlformats.org/officeDocument/2006/relationships/tags" Target="../tags/tag325.xml"/><Relationship Id="rId246" Type="http://schemas.openxmlformats.org/officeDocument/2006/relationships/tags" Target="../tags/tag324.xml"/><Relationship Id="rId245" Type="http://schemas.openxmlformats.org/officeDocument/2006/relationships/tags" Target="../tags/tag323.xml"/><Relationship Id="rId244" Type="http://schemas.openxmlformats.org/officeDocument/2006/relationships/tags" Target="../tags/tag322.xml"/><Relationship Id="rId243" Type="http://schemas.openxmlformats.org/officeDocument/2006/relationships/tags" Target="../tags/tag321.xml"/><Relationship Id="rId242" Type="http://schemas.openxmlformats.org/officeDocument/2006/relationships/tags" Target="../tags/tag320.xml"/><Relationship Id="rId241" Type="http://schemas.openxmlformats.org/officeDocument/2006/relationships/tags" Target="../tags/tag319.xml"/><Relationship Id="rId240" Type="http://schemas.openxmlformats.org/officeDocument/2006/relationships/tags" Target="../tags/tag318.xml"/><Relationship Id="rId24" Type="http://schemas.openxmlformats.org/officeDocument/2006/relationships/tags" Target="../tags/tag102.xml"/><Relationship Id="rId239" Type="http://schemas.openxmlformats.org/officeDocument/2006/relationships/tags" Target="../tags/tag317.xml"/><Relationship Id="rId238" Type="http://schemas.openxmlformats.org/officeDocument/2006/relationships/tags" Target="../tags/tag316.xml"/><Relationship Id="rId237" Type="http://schemas.openxmlformats.org/officeDocument/2006/relationships/tags" Target="../tags/tag315.xml"/><Relationship Id="rId236" Type="http://schemas.openxmlformats.org/officeDocument/2006/relationships/tags" Target="../tags/tag314.xml"/><Relationship Id="rId235" Type="http://schemas.openxmlformats.org/officeDocument/2006/relationships/tags" Target="../tags/tag313.xml"/><Relationship Id="rId234" Type="http://schemas.openxmlformats.org/officeDocument/2006/relationships/tags" Target="../tags/tag312.xml"/><Relationship Id="rId233" Type="http://schemas.openxmlformats.org/officeDocument/2006/relationships/tags" Target="../tags/tag311.xml"/><Relationship Id="rId232" Type="http://schemas.openxmlformats.org/officeDocument/2006/relationships/tags" Target="../tags/tag310.xml"/><Relationship Id="rId231" Type="http://schemas.openxmlformats.org/officeDocument/2006/relationships/tags" Target="../tags/tag309.xml"/><Relationship Id="rId230" Type="http://schemas.openxmlformats.org/officeDocument/2006/relationships/tags" Target="../tags/tag308.xml"/><Relationship Id="rId23" Type="http://schemas.openxmlformats.org/officeDocument/2006/relationships/tags" Target="../tags/tag101.xml"/><Relationship Id="rId229" Type="http://schemas.openxmlformats.org/officeDocument/2006/relationships/tags" Target="../tags/tag307.xml"/><Relationship Id="rId228" Type="http://schemas.openxmlformats.org/officeDocument/2006/relationships/tags" Target="../tags/tag306.xml"/><Relationship Id="rId227" Type="http://schemas.openxmlformats.org/officeDocument/2006/relationships/tags" Target="../tags/tag305.xml"/><Relationship Id="rId226" Type="http://schemas.openxmlformats.org/officeDocument/2006/relationships/tags" Target="../tags/tag304.xml"/><Relationship Id="rId225" Type="http://schemas.openxmlformats.org/officeDocument/2006/relationships/tags" Target="../tags/tag303.xml"/><Relationship Id="rId224" Type="http://schemas.openxmlformats.org/officeDocument/2006/relationships/tags" Target="../tags/tag302.xml"/><Relationship Id="rId223" Type="http://schemas.openxmlformats.org/officeDocument/2006/relationships/tags" Target="../tags/tag301.xml"/><Relationship Id="rId222" Type="http://schemas.openxmlformats.org/officeDocument/2006/relationships/tags" Target="../tags/tag300.xml"/><Relationship Id="rId221" Type="http://schemas.openxmlformats.org/officeDocument/2006/relationships/tags" Target="../tags/tag299.xml"/><Relationship Id="rId220" Type="http://schemas.openxmlformats.org/officeDocument/2006/relationships/tags" Target="../tags/tag298.xml"/><Relationship Id="rId22" Type="http://schemas.openxmlformats.org/officeDocument/2006/relationships/tags" Target="../tags/tag100.xml"/><Relationship Id="rId219" Type="http://schemas.openxmlformats.org/officeDocument/2006/relationships/tags" Target="../tags/tag297.xml"/><Relationship Id="rId218" Type="http://schemas.openxmlformats.org/officeDocument/2006/relationships/tags" Target="../tags/tag296.xml"/><Relationship Id="rId217" Type="http://schemas.openxmlformats.org/officeDocument/2006/relationships/tags" Target="../tags/tag295.xml"/><Relationship Id="rId216" Type="http://schemas.openxmlformats.org/officeDocument/2006/relationships/tags" Target="../tags/tag294.xml"/><Relationship Id="rId215" Type="http://schemas.openxmlformats.org/officeDocument/2006/relationships/tags" Target="../tags/tag293.xml"/><Relationship Id="rId214" Type="http://schemas.openxmlformats.org/officeDocument/2006/relationships/tags" Target="../tags/tag292.xml"/><Relationship Id="rId213" Type="http://schemas.openxmlformats.org/officeDocument/2006/relationships/tags" Target="../tags/tag291.xml"/><Relationship Id="rId212" Type="http://schemas.openxmlformats.org/officeDocument/2006/relationships/tags" Target="../tags/tag290.xml"/><Relationship Id="rId211" Type="http://schemas.openxmlformats.org/officeDocument/2006/relationships/tags" Target="../tags/tag289.xml"/><Relationship Id="rId210" Type="http://schemas.openxmlformats.org/officeDocument/2006/relationships/tags" Target="../tags/tag288.xml"/><Relationship Id="rId21" Type="http://schemas.openxmlformats.org/officeDocument/2006/relationships/tags" Target="../tags/tag99.xml"/><Relationship Id="rId209" Type="http://schemas.openxmlformats.org/officeDocument/2006/relationships/tags" Target="../tags/tag287.xml"/><Relationship Id="rId208" Type="http://schemas.openxmlformats.org/officeDocument/2006/relationships/tags" Target="../tags/tag286.xml"/><Relationship Id="rId207" Type="http://schemas.openxmlformats.org/officeDocument/2006/relationships/tags" Target="../tags/tag285.xml"/><Relationship Id="rId206" Type="http://schemas.openxmlformats.org/officeDocument/2006/relationships/tags" Target="../tags/tag284.xml"/><Relationship Id="rId205" Type="http://schemas.openxmlformats.org/officeDocument/2006/relationships/tags" Target="../tags/tag283.xml"/><Relationship Id="rId204" Type="http://schemas.openxmlformats.org/officeDocument/2006/relationships/tags" Target="../tags/tag282.xml"/><Relationship Id="rId203" Type="http://schemas.openxmlformats.org/officeDocument/2006/relationships/tags" Target="../tags/tag281.xml"/><Relationship Id="rId202" Type="http://schemas.openxmlformats.org/officeDocument/2006/relationships/tags" Target="../tags/tag280.xml"/><Relationship Id="rId201" Type="http://schemas.openxmlformats.org/officeDocument/2006/relationships/tags" Target="../tags/tag279.xml"/><Relationship Id="rId200" Type="http://schemas.openxmlformats.org/officeDocument/2006/relationships/tags" Target="../tags/tag278.xml"/><Relationship Id="rId20" Type="http://schemas.openxmlformats.org/officeDocument/2006/relationships/tags" Target="../tags/tag98.xml"/><Relationship Id="rId2" Type="http://schemas.openxmlformats.org/officeDocument/2006/relationships/tags" Target="../tags/tag80.xml"/><Relationship Id="rId199" Type="http://schemas.openxmlformats.org/officeDocument/2006/relationships/tags" Target="../tags/tag277.xml"/><Relationship Id="rId198" Type="http://schemas.openxmlformats.org/officeDocument/2006/relationships/tags" Target="../tags/tag276.xml"/><Relationship Id="rId197" Type="http://schemas.openxmlformats.org/officeDocument/2006/relationships/tags" Target="../tags/tag275.xml"/><Relationship Id="rId196" Type="http://schemas.openxmlformats.org/officeDocument/2006/relationships/tags" Target="../tags/tag274.xml"/><Relationship Id="rId195" Type="http://schemas.openxmlformats.org/officeDocument/2006/relationships/tags" Target="../tags/tag273.xml"/><Relationship Id="rId194" Type="http://schemas.openxmlformats.org/officeDocument/2006/relationships/tags" Target="../tags/tag272.xml"/><Relationship Id="rId193" Type="http://schemas.openxmlformats.org/officeDocument/2006/relationships/tags" Target="../tags/tag271.xml"/><Relationship Id="rId192" Type="http://schemas.openxmlformats.org/officeDocument/2006/relationships/tags" Target="../tags/tag270.xml"/><Relationship Id="rId191" Type="http://schemas.openxmlformats.org/officeDocument/2006/relationships/tags" Target="../tags/tag269.xml"/><Relationship Id="rId190" Type="http://schemas.openxmlformats.org/officeDocument/2006/relationships/tags" Target="../tags/tag268.xml"/><Relationship Id="rId19" Type="http://schemas.openxmlformats.org/officeDocument/2006/relationships/tags" Target="../tags/tag97.xml"/><Relationship Id="rId189" Type="http://schemas.openxmlformats.org/officeDocument/2006/relationships/tags" Target="../tags/tag267.xml"/><Relationship Id="rId188" Type="http://schemas.openxmlformats.org/officeDocument/2006/relationships/tags" Target="../tags/tag266.xml"/><Relationship Id="rId187" Type="http://schemas.openxmlformats.org/officeDocument/2006/relationships/tags" Target="../tags/tag265.xml"/><Relationship Id="rId186" Type="http://schemas.openxmlformats.org/officeDocument/2006/relationships/tags" Target="../tags/tag264.xml"/><Relationship Id="rId185" Type="http://schemas.openxmlformats.org/officeDocument/2006/relationships/tags" Target="../tags/tag263.xml"/><Relationship Id="rId184" Type="http://schemas.openxmlformats.org/officeDocument/2006/relationships/tags" Target="../tags/tag262.xml"/><Relationship Id="rId183" Type="http://schemas.openxmlformats.org/officeDocument/2006/relationships/tags" Target="../tags/tag261.xml"/><Relationship Id="rId182" Type="http://schemas.openxmlformats.org/officeDocument/2006/relationships/tags" Target="../tags/tag260.xml"/><Relationship Id="rId181" Type="http://schemas.openxmlformats.org/officeDocument/2006/relationships/tags" Target="../tags/tag259.xml"/><Relationship Id="rId180" Type="http://schemas.openxmlformats.org/officeDocument/2006/relationships/tags" Target="../tags/tag258.xml"/><Relationship Id="rId18" Type="http://schemas.openxmlformats.org/officeDocument/2006/relationships/tags" Target="../tags/tag96.xml"/><Relationship Id="rId179" Type="http://schemas.openxmlformats.org/officeDocument/2006/relationships/tags" Target="../tags/tag257.xml"/><Relationship Id="rId178" Type="http://schemas.openxmlformats.org/officeDocument/2006/relationships/tags" Target="../tags/tag256.xml"/><Relationship Id="rId177" Type="http://schemas.openxmlformats.org/officeDocument/2006/relationships/tags" Target="../tags/tag255.xml"/><Relationship Id="rId176" Type="http://schemas.openxmlformats.org/officeDocument/2006/relationships/tags" Target="../tags/tag254.xml"/><Relationship Id="rId175" Type="http://schemas.openxmlformats.org/officeDocument/2006/relationships/tags" Target="../tags/tag253.xml"/><Relationship Id="rId174" Type="http://schemas.openxmlformats.org/officeDocument/2006/relationships/tags" Target="../tags/tag252.xml"/><Relationship Id="rId173" Type="http://schemas.openxmlformats.org/officeDocument/2006/relationships/tags" Target="../tags/tag251.xml"/><Relationship Id="rId172" Type="http://schemas.openxmlformats.org/officeDocument/2006/relationships/tags" Target="../tags/tag250.xml"/><Relationship Id="rId171" Type="http://schemas.openxmlformats.org/officeDocument/2006/relationships/tags" Target="../tags/tag249.xml"/><Relationship Id="rId170" Type="http://schemas.openxmlformats.org/officeDocument/2006/relationships/tags" Target="../tags/tag248.xml"/><Relationship Id="rId17" Type="http://schemas.openxmlformats.org/officeDocument/2006/relationships/tags" Target="../tags/tag95.xml"/><Relationship Id="rId169" Type="http://schemas.openxmlformats.org/officeDocument/2006/relationships/tags" Target="../tags/tag247.xml"/><Relationship Id="rId168" Type="http://schemas.openxmlformats.org/officeDocument/2006/relationships/tags" Target="../tags/tag246.xml"/><Relationship Id="rId167" Type="http://schemas.openxmlformats.org/officeDocument/2006/relationships/tags" Target="../tags/tag245.xml"/><Relationship Id="rId166" Type="http://schemas.openxmlformats.org/officeDocument/2006/relationships/tags" Target="../tags/tag244.xml"/><Relationship Id="rId165" Type="http://schemas.openxmlformats.org/officeDocument/2006/relationships/tags" Target="../tags/tag243.xml"/><Relationship Id="rId164" Type="http://schemas.openxmlformats.org/officeDocument/2006/relationships/tags" Target="../tags/tag242.xml"/><Relationship Id="rId163" Type="http://schemas.openxmlformats.org/officeDocument/2006/relationships/tags" Target="../tags/tag241.xml"/><Relationship Id="rId162" Type="http://schemas.openxmlformats.org/officeDocument/2006/relationships/tags" Target="../tags/tag240.xml"/><Relationship Id="rId161" Type="http://schemas.openxmlformats.org/officeDocument/2006/relationships/tags" Target="../tags/tag239.xml"/><Relationship Id="rId160" Type="http://schemas.openxmlformats.org/officeDocument/2006/relationships/tags" Target="../tags/tag238.xml"/><Relationship Id="rId16" Type="http://schemas.openxmlformats.org/officeDocument/2006/relationships/tags" Target="../tags/tag94.xml"/><Relationship Id="rId159" Type="http://schemas.openxmlformats.org/officeDocument/2006/relationships/tags" Target="../tags/tag237.xml"/><Relationship Id="rId158" Type="http://schemas.openxmlformats.org/officeDocument/2006/relationships/tags" Target="../tags/tag236.xml"/><Relationship Id="rId157" Type="http://schemas.openxmlformats.org/officeDocument/2006/relationships/tags" Target="../tags/tag235.xml"/><Relationship Id="rId156" Type="http://schemas.openxmlformats.org/officeDocument/2006/relationships/tags" Target="../tags/tag234.xml"/><Relationship Id="rId155" Type="http://schemas.openxmlformats.org/officeDocument/2006/relationships/tags" Target="../tags/tag233.xml"/><Relationship Id="rId154" Type="http://schemas.openxmlformats.org/officeDocument/2006/relationships/tags" Target="../tags/tag232.xml"/><Relationship Id="rId153" Type="http://schemas.openxmlformats.org/officeDocument/2006/relationships/tags" Target="../tags/tag231.xml"/><Relationship Id="rId152" Type="http://schemas.openxmlformats.org/officeDocument/2006/relationships/tags" Target="../tags/tag230.xml"/><Relationship Id="rId151" Type="http://schemas.openxmlformats.org/officeDocument/2006/relationships/tags" Target="../tags/tag229.xml"/><Relationship Id="rId150" Type="http://schemas.openxmlformats.org/officeDocument/2006/relationships/tags" Target="../tags/tag228.xml"/><Relationship Id="rId15" Type="http://schemas.openxmlformats.org/officeDocument/2006/relationships/tags" Target="../tags/tag93.xml"/><Relationship Id="rId149" Type="http://schemas.openxmlformats.org/officeDocument/2006/relationships/tags" Target="../tags/tag227.xml"/><Relationship Id="rId148" Type="http://schemas.openxmlformats.org/officeDocument/2006/relationships/tags" Target="../tags/tag226.xml"/><Relationship Id="rId147" Type="http://schemas.openxmlformats.org/officeDocument/2006/relationships/tags" Target="../tags/tag225.xml"/><Relationship Id="rId146" Type="http://schemas.openxmlformats.org/officeDocument/2006/relationships/tags" Target="../tags/tag224.xml"/><Relationship Id="rId145" Type="http://schemas.openxmlformats.org/officeDocument/2006/relationships/tags" Target="../tags/tag223.xml"/><Relationship Id="rId144" Type="http://schemas.openxmlformats.org/officeDocument/2006/relationships/tags" Target="../tags/tag222.xml"/><Relationship Id="rId143" Type="http://schemas.openxmlformats.org/officeDocument/2006/relationships/tags" Target="../tags/tag221.xml"/><Relationship Id="rId142" Type="http://schemas.openxmlformats.org/officeDocument/2006/relationships/tags" Target="../tags/tag220.xml"/><Relationship Id="rId141" Type="http://schemas.openxmlformats.org/officeDocument/2006/relationships/tags" Target="../tags/tag219.xml"/><Relationship Id="rId140" Type="http://schemas.openxmlformats.org/officeDocument/2006/relationships/tags" Target="../tags/tag218.xml"/><Relationship Id="rId14" Type="http://schemas.openxmlformats.org/officeDocument/2006/relationships/tags" Target="../tags/tag92.xml"/><Relationship Id="rId139" Type="http://schemas.openxmlformats.org/officeDocument/2006/relationships/tags" Target="../tags/tag217.xml"/><Relationship Id="rId138" Type="http://schemas.openxmlformats.org/officeDocument/2006/relationships/tags" Target="../tags/tag216.xml"/><Relationship Id="rId137" Type="http://schemas.openxmlformats.org/officeDocument/2006/relationships/tags" Target="../tags/tag215.xml"/><Relationship Id="rId136" Type="http://schemas.openxmlformats.org/officeDocument/2006/relationships/tags" Target="../tags/tag214.xml"/><Relationship Id="rId135" Type="http://schemas.openxmlformats.org/officeDocument/2006/relationships/tags" Target="../tags/tag213.xml"/><Relationship Id="rId134" Type="http://schemas.openxmlformats.org/officeDocument/2006/relationships/tags" Target="../tags/tag212.xml"/><Relationship Id="rId133" Type="http://schemas.openxmlformats.org/officeDocument/2006/relationships/tags" Target="../tags/tag211.xml"/><Relationship Id="rId132" Type="http://schemas.openxmlformats.org/officeDocument/2006/relationships/tags" Target="../tags/tag210.xml"/><Relationship Id="rId131" Type="http://schemas.openxmlformats.org/officeDocument/2006/relationships/tags" Target="../tags/tag209.xml"/><Relationship Id="rId130" Type="http://schemas.openxmlformats.org/officeDocument/2006/relationships/tags" Target="../tags/tag208.xml"/><Relationship Id="rId13" Type="http://schemas.openxmlformats.org/officeDocument/2006/relationships/tags" Target="../tags/tag91.xml"/><Relationship Id="rId129" Type="http://schemas.openxmlformats.org/officeDocument/2006/relationships/tags" Target="../tags/tag207.xml"/><Relationship Id="rId128" Type="http://schemas.openxmlformats.org/officeDocument/2006/relationships/tags" Target="../tags/tag206.xml"/><Relationship Id="rId127" Type="http://schemas.openxmlformats.org/officeDocument/2006/relationships/tags" Target="../tags/tag205.xml"/><Relationship Id="rId126" Type="http://schemas.openxmlformats.org/officeDocument/2006/relationships/tags" Target="../tags/tag204.xml"/><Relationship Id="rId125" Type="http://schemas.openxmlformats.org/officeDocument/2006/relationships/tags" Target="../tags/tag203.xml"/><Relationship Id="rId124" Type="http://schemas.openxmlformats.org/officeDocument/2006/relationships/tags" Target="../tags/tag202.xml"/><Relationship Id="rId123" Type="http://schemas.openxmlformats.org/officeDocument/2006/relationships/tags" Target="../tags/tag201.xml"/><Relationship Id="rId122" Type="http://schemas.openxmlformats.org/officeDocument/2006/relationships/tags" Target="../tags/tag200.xml"/><Relationship Id="rId121" Type="http://schemas.openxmlformats.org/officeDocument/2006/relationships/tags" Target="../tags/tag199.xml"/><Relationship Id="rId120" Type="http://schemas.openxmlformats.org/officeDocument/2006/relationships/tags" Target="../tags/tag198.xml"/><Relationship Id="rId12" Type="http://schemas.openxmlformats.org/officeDocument/2006/relationships/tags" Target="../tags/tag90.xml"/><Relationship Id="rId119" Type="http://schemas.openxmlformats.org/officeDocument/2006/relationships/tags" Target="../tags/tag197.xml"/><Relationship Id="rId118" Type="http://schemas.openxmlformats.org/officeDocument/2006/relationships/tags" Target="../tags/tag196.xml"/><Relationship Id="rId117" Type="http://schemas.openxmlformats.org/officeDocument/2006/relationships/tags" Target="../tags/tag195.xml"/><Relationship Id="rId116" Type="http://schemas.openxmlformats.org/officeDocument/2006/relationships/tags" Target="../tags/tag194.xml"/><Relationship Id="rId115" Type="http://schemas.openxmlformats.org/officeDocument/2006/relationships/tags" Target="../tags/tag193.xml"/><Relationship Id="rId114" Type="http://schemas.openxmlformats.org/officeDocument/2006/relationships/tags" Target="../tags/tag192.xml"/><Relationship Id="rId113" Type="http://schemas.openxmlformats.org/officeDocument/2006/relationships/tags" Target="../tags/tag191.xml"/><Relationship Id="rId112" Type="http://schemas.openxmlformats.org/officeDocument/2006/relationships/tags" Target="../tags/tag190.xml"/><Relationship Id="rId111" Type="http://schemas.openxmlformats.org/officeDocument/2006/relationships/tags" Target="../tags/tag189.xml"/><Relationship Id="rId110" Type="http://schemas.openxmlformats.org/officeDocument/2006/relationships/tags" Target="../tags/tag188.xml"/><Relationship Id="rId11" Type="http://schemas.openxmlformats.org/officeDocument/2006/relationships/tags" Target="../tags/tag89.xml"/><Relationship Id="rId109" Type="http://schemas.openxmlformats.org/officeDocument/2006/relationships/tags" Target="../tags/tag187.xml"/><Relationship Id="rId108" Type="http://schemas.openxmlformats.org/officeDocument/2006/relationships/tags" Target="../tags/tag186.xml"/><Relationship Id="rId107" Type="http://schemas.openxmlformats.org/officeDocument/2006/relationships/tags" Target="../tags/tag185.xml"/><Relationship Id="rId106" Type="http://schemas.openxmlformats.org/officeDocument/2006/relationships/tags" Target="../tags/tag184.xml"/><Relationship Id="rId105" Type="http://schemas.openxmlformats.org/officeDocument/2006/relationships/tags" Target="../tags/tag183.xml"/><Relationship Id="rId104" Type="http://schemas.openxmlformats.org/officeDocument/2006/relationships/tags" Target="../tags/tag182.xml"/><Relationship Id="rId103" Type="http://schemas.openxmlformats.org/officeDocument/2006/relationships/tags" Target="../tags/tag181.xml"/><Relationship Id="rId102" Type="http://schemas.openxmlformats.org/officeDocument/2006/relationships/tags" Target="../tags/tag180.xml"/><Relationship Id="rId101" Type="http://schemas.openxmlformats.org/officeDocument/2006/relationships/tags" Target="../tags/tag179.xml"/><Relationship Id="rId100" Type="http://schemas.openxmlformats.org/officeDocument/2006/relationships/tags" Target="../tags/tag178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7" Type="http://schemas.openxmlformats.org/officeDocument/2006/relationships/slideLayout" Target="../slideLayouts/slideLayout8.xml"/><Relationship Id="rId36" Type="http://schemas.openxmlformats.org/officeDocument/2006/relationships/tags" Target="../tags/tag504.xml"/><Relationship Id="rId35" Type="http://schemas.openxmlformats.org/officeDocument/2006/relationships/tags" Target="../tags/tag503.xml"/><Relationship Id="rId34" Type="http://schemas.openxmlformats.org/officeDocument/2006/relationships/tags" Target="../tags/tag502.xml"/><Relationship Id="rId33" Type="http://schemas.openxmlformats.org/officeDocument/2006/relationships/tags" Target="../tags/tag501.xml"/><Relationship Id="rId32" Type="http://schemas.openxmlformats.org/officeDocument/2006/relationships/tags" Target="../tags/tag500.xml"/><Relationship Id="rId31" Type="http://schemas.openxmlformats.org/officeDocument/2006/relationships/tags" Target="../tags/tag499.xml"/><Relationship Id="rId30" Type="http://schemas.openxmlformats.org/officeDocument/2006/relationships/tags" Target="../tags/tag498.xml"/><Relationship Id="rId3" Type="http://schemas.openxmlformats.org/officeDocument/2006/relationships/tags" Target="../tags/tag471.xml"/><Relationship Id="rId29" Type="http://schemas.openxmlformats.org/officeDocument/2006/relationships/tags" Target="../tags/tag497.xml"/><Relationship Id="rId28" Type="http://schemas.openxmlformats.org/officeDocument/2006/relationships/tags" Target="../tags/tag496.xml"/><Relationship Id="rId27" Type="http://schemas.openxmlformats.org/officeDocument/2006/relationships/tags" Target="../tags/tag495.xml"/><Relationship Id="rId26" Type="http://schemas.openxmlformats.org/officeDocument/2006/relationships/tags" Target="../tags/tag494.xml"/><Relationship Id="rId25" Type="http://schemas.openxmlformats.org/officeDocument/2006/relationships/tags" Target="../tags/tag493.xml"/><Relationship Id="rId24" Type="http://schemas.openxmlformats.org/officeDocument/2006/relationships/tags" Target="../tags/tag492.xml"/><Relationship Id="rId23" Type="http://schemas.openxmlformats.org/officeDocument/2006/relationships/tags" Target="../tags/tag491.xml"/><Relationship Id="rId22" Type="http://schemas.openxmlformats.org/officeDocument/2006/relationships/tags" Target="../tags/tag490.xml"/><Relationship Id="rId21" Type="http://schemas.openxmlformats.org/officeDocument/2006/relationships/tags" Target="../tags/tag489.xml"/><Relationship Id="rId20" Type="http://schemas.openxmlformats.org/officeDocument/2006/relationships/tags" Target="../tags/tag488.xml"/><Relationship Id="rId2" Type="http://schemas.openxmlformats.org/officeDocument/2006/relationships/tags" Target="../tags/tag470.xml"/><Relationship Id="rId19" Type="http://schemas.openxmlformats.org/officeDocument/2006/relationships/tags" Target="../tags/tag487.xml"/><Relationship Id="rId18" Type="http://schemas.openxmlformats.org/officeDocument/2006/relationships/tags" Target="../tags/tag486.xml"/><Relationship Id="rId17" Type="http://schemas.openxmlformats.org/officeDocument/2006/relationships/tags" Target="../tags/tag485.xml"/><Relationship Id="rId16" Type="http://schemas.openxmlformats.org/officeDocument/2006/relationships/tags" Target="../tags/tag484.xml"/><Relationship Id="rId15" Type="http://schemas.openxmlformats.org/officeDocument/2006/relationships/tags" Target="../tags/tag483.xml"/><Relationship Id="rId14" Type="http://schemas.openxmlformats.org/officeDocument/2006/relationships/tags" Target="../tags/tag482.xml"/><Relationship Id="rId13" Type="http://schemas.openxmlformats.org/officeDocument/2006/relationships/tags" Target="../tags/tag481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tags" Target="../tags/tag4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12.xml"/><Relationship Id="rId8" Type="http://schemas.openxmlformats.org/officeDocument/2006/relationships/tags" Target="../tags/tag511.xml"/><Relationship Id="rId7" Type="http://schemas.openxmlformats.org/officeDocument/2006/relationships/tags" Target="../tags/tag510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517.xml"/><Relationship Id="rId13" Type="http://schemas.openxmlformats.org/officeDocument/2006/relationships/tags" Target="../tags/tag516.xml"/><Relationship Id="rId12" Type="http://schemas.openxmlformats.org/officeDocument/2006/relationships/tags" Target="../tags/tag515.xml"/><Relationship Id="rId11" Type="http://schemas.openxmlformats.org/officeDocument/2006/relationships/tags" Target="../tags/tag514.xml"/><Relationship Id="rId10" Type="http://schemas.openxmlformats.org/officeDocument/2006/relationships/tags" Target="../tags/tag513.xml"/><Relationship Id="rId1" Type="http://schemas.openxmlformats.org/officeDocument/2006/relationships/tags" Target="../tags/tag50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8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5" Type="http://schemas.openxmlformats.org/officeDocument/2006/relationships/slideLayout" Target="../slideLayouts/slideLayout8.xml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tags" Target="../tags/tag39.xml"/><Relationship Id="rId31" Type="http://schemas.openxmlformats.org/officeDocument/2006/relationships/image" Target="../media/image6.emf"/><Relationship Id="rId30" Type="http://schemas.openxmlformats.org/officeDocument/2006/relationships/tags" Target="../tags/tag38.xml"/><Relationship Id="rId3" Type="http://schemas.openxmlformats.org/officeDocument/2006/relationships/tags" Target="../tags/tag11.xml"/><Relationship Id="rId29" Type="http://schemas.openxmlformats.org/officeDocument/2006/relationships/tags" Target="../tags/tag37.xml"/><Relationship Id="rId28" Type="http://schemas.openxmlformats.org/officeDocument/2006/relationships/tags" Target="../tags/tag36.xml"/><Relationship Id="rId27" Type="http://schemas.openxmlformats.org/officeDocument/2006/relationships/tags" Target="../tags/tag35.xml"/><Relationship Id="rId26" Type="http://schemas.openxmlformats.org/officeDocument/2006/relationships/tags" Target="../tags/tag34.xml"/><Relationship Id="rId25" Type="http://schemas.openxmlformats.org/officeDocument/2006/relationships/tags" Target="../tags/tag33.xml"/><Relationship Id="rId24" Type="http://schemas.openxmlformats.org/officeDocument/2006/relationships/tags" Target="../tags/tag32.xml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1" Type="http://schemas.openxmlformats.org/officeDocument/2006/relationships/slideLayout" Target="../slideLayouts/slideLayout8.xml"/><Relationship Id="rId30" Type="http://schemas.openxmlformats.org/officeDocument/2006/relationships/tags" Target="../tags/tag71.xml"/><Relationship Id="rId3" Type="http://schemas.openxmlformats.org/officeDocument/2006/relationships/tags" Target="../tags/tag44.xml"/><Relationship Id="rId29" Type="http://schemas.openxmlformats.org/officeDocument/2006/relationships/tags" Target="../tags/tag70.xml"/><Relationship Id="rId28" Type="http://schemas.openxmlformats.org/officeDocument/2006/relationships/tags" Target="../tags/tag69.xml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tags" Target="../tags/tag62.xml"/><Relationship Id="rId20" Type="http://schemas.openxmlformats.org/officeDocument/2006/relationships/tags" Target="../tags/tag61.xml"/><Relationship Id="rId2" Type="http://schemas.openxmlformats.org/officeDocument/2006/relationships/tags" Target="../tags/tag43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tags" Target="../tags/tag5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_图片 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82"/>
          <a:stretch>
            <a:fillRect/>
          </a:stretch>
        </p:blipFill>
        <p:spPr>
          <a:xfrm>
            <a:off x="0" y="-2650210"/>
            <a:ext cx="12192000" cy="7549600"/>
          </a:xfrm>
          <a:prstGeom prst="rect">
            <a:avLst/>
          </a:prstGeom>
        </p:spPr>
      </p:pic>
      <p:sp>
        <p:nvSpPr>
          <p:cNvPr id="3" name="PA_文本框 2"/>
          <p:cNvSpPr txBox="1"/>
          <p:nvPr>
            <p:custDataLst>
              <p:tags r:id="rId3"/>
            </p:custDataLst>
          </p:nvPr>
        </p:nvSpPr>
        <p:spPr>
          <a:xfrm>
            <a:off x="1031424" y="4477403"/>
            <a:ext cx="101301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多模态作业自动勘误辅导系统</a:t>
            </a:r>
            <a:endParaRPr lang="zh-CN" altLang="en-US" sz="60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>
            <p:custDataLst>
              <p:tags r:id="rId1"/>
            </p:custDataLst>
          </p:nvPr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队员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分工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等腰三角形 36"/>
          <p:cNvSpPr/>
          <p:nvPr>
            <p:custDataLst>
              <p:tags r:id="rId2"/>
            </p:custDataLst>
          </p:nvPr>
        </p:nvSpPr>
        <p:spPr>
          <a:xfrm>
            <a:off x="5242698" y="1467080"/>
            <a:ext cx="1701387" cy="1487240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等腰三角形 36"/>
          <p:cNvSpPr/>
          <p:nvPr>
            <p:custDataLst>
              <p:tags r:id="rId3"/>
            </p:custDataLst>
          </p:nvPr>
        </p:nvSpPr>
        <p:spPr>
          <a:xfrm rot="7176392">
            <a:off x="6309692" y="3363641"/>
            <a:ext cx="1701387" cy="1487241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等腰三角形 36"/>
          <p:cNvSpPr/>
          <p:nvPr>
            <p:custDataLst>
              <p:tags r:id="rId4"/>
            </p:custDataLst>
          </p:nvPr>
        </p:nvSpPr>
        <p:spPr>
          <a:xfrm rot="14423608" flipH="1">
            <a:off x="4146301" y="3369659"/>
            <a:ext cx="1701387" cy="1487240"/>
          </a:xfrm>
          <a:custGeom>
            <a:avLst/>
            <a:gdLst>
              <a:gd name="connsiteX0" fmla="*/ 0 w 1944216"/>
              <a:gd name="connsiteY0" fmla="*/ 1676048 h 1676048"/>
              <a:gd name="connsiteX1" fmla="*/ 972108 w 1944216"/>
              <a:gd name="connsiteY1" fmla="*/ 0 h 1676048"/>
              <a:gd name="connsiteX2" fmla="*/ 1944216 w 1944216"/>
              <a:gd name="connsiteY2" fmla="*/ 1676048 h 1676048"/>
              <a:gd name="connsiteX3" fmla="*/ 0 w 1944216"/>
              <a:gd name="connsiteY3" fmla="*/ 1676048 h 1676048"/>
              <a:gd name="connsiteX0-1" fmla="*/ 1944216 w 2035656"/>
              <a:gd name="connsiteY0-2" fmla="*/ 1676048 h 1767488"/>
              <a:gd name="connsiteX1-3" fmla="*/ 0 w 2035656"/>
              <a:gd name="connsiteY1-4" fmla="*/ 1676048 h 1767488"/>
              <a:gd name="connsiteX2-5" fmla="*/ 972108 w 2035656"/>
              <a:gd name="connsiteY2-6" fmla="*/ 0 h 1767488"/>
              <a:gd name="connsiteX3-7" fmla="*/ 2035656 w 2035656"/>
              <a:gd name="connsiteY3-8" fmla="*/ 1767488 h 1767488"/>
              <a:gd name="connsiteX0-9" fmla="*/ 0 w 2035656"/>
              <a:gd name="connsiteY0-10" fmla="*/ 1676048 h 1767488"/>
              <a:gd name="connsiteX1-11" fmla="*/ 972108 w 2035656"/>
              <a:gd name="connsiteY1-12" fmla="*/ 0 h 1767488"/>
              <a:gd name="connsiteX2-13" fmla="*/ 2035656 w 2035656"/>
              <a:gd name="connsiteY2-14" fmla="*/ 1767488 h 1767488"/>
              <a:gd name="connsiteX0-15" fmla="*/ 0 w 2000932"/>
              <a:gd name="connsiteY0-16" fmla="*/ 1676048 h 1709614"/>
              <a:gd name="connsiteX1-17" fmla="*/ 972108 w 2000932"/>
              <a:gd name="connsiteY1-18" fmla="*/ 0 h 1709614"/>
              <a:gd name="connsiteX2-19" fmla="*/ 2000932 w 2000932"/>
              <a:gd name="connsiteY2-20" fmla="*/ 1709614 h 1709614"/>
              <a:gd name="connsiteX0-21" fmla="*/ 0 w 1966208"/>
              <a:gd name="connsiteY0-22" fmla="*/ 1676048 h 1676048"/>
              <a:gd name="connsiteX1-23" fmla="*/ 972108 w 1966208"/>
              <a:gd name="connsiteY1-24" fmla="*/ 0 h 1676048"/>
              <a:gd name="connsiteX2-25" fmla="*/ 1966208 w 1966208"/>
              <a:gd name="connsiteY2-26" fmla="*/ 1628591 h 1676048"/>
              <a:gd name="connsiteX0-27" fmla="*/ 0 w 2024082"/>
              <a:gd name="connsiteY0-28" fmla="*/ 1676048 h 1698039"/>
              <a:gd name="connsiteX1-29" fmla="*/ 972108 w 2024082"/>
              <a:gd name="connsiteY1-30" fmla="*/ 0 h 1698039"/>
              <a:gd name="connsiteX2-31" fmla="*/ 2024082 w 2024082"/>
              <a:gd name="connsiteY2-32" fmla="*/ 1698039 h 1698039"/>
              <a:gd name="connsiteX0-33" fmla="*/ 0 w 1942196"/>
              <a:gd name="connsiteY0-34" fmla="*/ 1676048 h 1698039"/>
              <a:gd name="connsiteX1-35" fmla="*/ 972108 w 1942196"/>
              <a:gd name="connsiteY1-36" fmla="*/ 0 h 1698039"/>
              <a:gd name="connsiteX2-37" fmla="*/ 1942196 w 1942196"/>
              <a:gd name="connsiteY2-38" fmla="*/ 1698039 h 1698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42196" h="1698039">
                <a:moveTo>
                  <a:pt x="0" y="1676048"/>
                </a:moveTo>
                <a:lnTo>
                  <a:pt x="972108" y="0"/>
                </a:lnTo>
                <a:cubicBezTo>
                  <a:pt x="1296144" y="558683"/>
                  <a:pt x="1942196" y="1698039"/>
                  <a:pt x="1942196" y="1698039"/>
                </a:cubicBezTo>
              </a:path>
            </a:pathLst>
          </a:custGeom>
          <a:noFill/>
          <a:ln w="101600">
            <a:solidFill>
              <a:srgbClr val="005188"/>
            </a:solidFill>
            <a:headEnd type="triangle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9"/>
          <p:cNvSpPr txBox="1"/>
          <p:nvPr>
            <p:custDataLst>
              <p:tags r:id="rId5"/>
            </p:custDataLst>
          </p:nvPr>
        </p:nvSpPr>
        <p:spPr>
          <a:xfrm>
            <a:off x="7970001" y="1860377"/>
            <a:ext cx="3419474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孙晓钰（队员）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项目功能设计，系统后端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项目功能修改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与优化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项目打包与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文档填写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8" name="TextBox 10"/>
          <p:cNvSpPr txBox="1"/>
          <p:nvPr>
            <p:custDataLst>
              <p:tags r:id="rId6"/>
            </p:custDataLst>
          </p:nvPr>
        </p:nvSpPr>
        <p:spPr>
          <a:xfrm>
            <a:off x="960295" y="1860377"/>
            <a:ext cx="3638809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林俊瀚（队长）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前期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需求分析设计，基础框架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搭建，大模型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api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的筛选与调用，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初期数据库表单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构建，前端页面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399280" y="4764405"/>
            <a:ext cx="3571240" cy="142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李家杰（队</a:t>
            </a:r>
            <a:r>
              <a:rPr lang="zh-CN" altLang="en-US" sz="16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员）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项目测试，后期项目优化和建议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文档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rPr>
              <a:t>和资料填写</a:t>
            </a:r>
            <a:endParaRPr lang="zh-CN" altLang="en-US" sz="16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44" y="2336261"/>
            <a:ext cx="1418612" cy="203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9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49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49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7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721860" y="3733800"/>
            <a:ext cx="2871470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项目创新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29870"/>
            <a:ext cx="3698875" cy="4883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图像处理</a:t>
            </a:r>
            <a:r>
              <a:rPr lang="zh-CN" altLang="en-US" sz="3200" b="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流水线</a:t>
            </a:r>
            <a:endParaRPr lang="zh-CN" altLang="en-US" sz="3200" b="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4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4890623" y="2050544"/>
            <a:ext cx="2576513" cy="3009900"/>
            <a:chOff x="3082" y="1214"/>
            <a:chExt cx="1623" cy="1896"/>
          </a:xfrm>
          <a:solidFill>
            <a:srgbClr val="005188"/>
          </a:solidFill>
        </p:grpSpPr>
        <p:grpSp>
          <p:nvGrpSpPr>
            <p:cNvPr id="55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03" name="chenying0907 5"/>
              <p:cNvSpPr/>
              <p:nvPr>
                <p:custDataLst>
                  <p:tags r:id="rId2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chenying0907 6"/>
              <p:cNvSpPr/>
              <p:nvPr>
                <p:custDataLst>
                  <p:tags r:id="rId3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chenying0907 7"/>
              <p:cNvSpPr/>
              <p:nvPr>
                <p:custDataLst>
                  <p:tags r:id="rId4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chenying0907 8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chenying0907 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chenying0907 10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chenying0907 11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chenying0907 1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chenying0907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chenying0907 14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chenying0907 15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chenying0907 16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chenying0907 17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chenying0907 18"/>
              <p:cNvSpPr/>
              <p:nvPr/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chenying0907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chenying0907 20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chenying0907 21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chenying0907 22"/>
              <p:cNvSpPr/>
              <p:nvPr/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chenying0907 23"/>
              <p:cNvSpPr/>
              <p:nvPr/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chenying0907 24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chenying0907 25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chenying0907 26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chenying0907 27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chenying0907 28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7" name="chenying0907 29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8" name="chenying0907 30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9" name="chenying0907 31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0" name="chenying0907 32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1" name="chenying0907 33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2" name="chenying0907 34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3" name="chenying0907 35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4" name="chenying0907 36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5" name="chenying0907 37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6" name="chenying0907 38"/>
              <p:cNvSpPr/>
              <p:nvPr/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7" name="chenying0907 39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8" name="chenying0907 40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9" name="chenying0907 41"/>
              <p:cNvSpPr/>
              <p:nvPr/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0" name="chenying0907 42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1" name="chenying0907 43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2" name="chenying0907 44"/>
              <p:cNvSpPr/>
              <p:nvPr/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3" name="chenying0907 45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4" name="chenying0907 46"/>
              <p:cNvSpPr/>
              <p:nvPr/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5" name="chenying0907 47"/>
              <p:cNvSpPr/>
              <p:nvPr/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6" name="chenying0907 48"/>
              <p:cNvSpPr/>
              <p:nvPr/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7" name="chenying0907 49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8" name="chenying0907 50"/>
              <p:cNvSpPr/>
              <p:nvPr/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9" name="chenying0907 51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0" name="chenying0907 52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1" name="chenying0907 53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2" name="chenying0907 54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3" name="chenying0907 55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4" name="chenying0907 56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5" name="chenying0907 57"/>
              <p:cNvSpPr/>
              <p:nvPr/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6" name="chenying0907 58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7" name="chenying0907 59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8" name="chenying0907 60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9" name="chenying0907 61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0" name="chenying0907 62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1" name="chenying0907 63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2" name="chenying0907 64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3" name="chenying0907 65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4" name="chenying0907 66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5" name="chenying0907 67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6" name="chenying0907 68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7" name="chenying0907 69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8" name="chenying0907 70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9" name="chenying0907 71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0" name="chenying0907 72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1" name="chenying0907 73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2" name="chenying0907 74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3" name="chenying0907 75"/>
              <p:cNvSpPr/>
              <p:nvPr/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4" name="chenying0907 7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5" name="Rectangle 77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6" name="chenying0907 7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7" name="chenying0907 7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8" name="chenying0907 8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9" name="chenying0907 8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0" name="chenying0907 82"/>
              <p:cNvSpPr/>
              <p:nvPr/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1" name="chenying0907 83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2" name="chenying0907 84"/>
              <p:cNvSpPr/>
              <p:nvPr/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3" name="chenying0907 85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4" name="chenying0907 86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5" name="chenying0907 87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6" name="chenying0907 88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7" name="chenying0907 89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8" name="chenying0907 90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9" name="Oval 91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0" name="chenying0907 92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1" name="chenying0907 93"/>
              <p:cNvSpPr/>
              <p:nvPr/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2" name="chenying0907 94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3" name="chenying0907 95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4" name="chenying0907 96"/>
              <p:cNvSpPr/>
              <p:nvPr/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5" name="chenying0907 97"/>
              <p:cNvSpPr/>
              <p:nvPr/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6" name="chenying0907 98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7" name="chenying0907 99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8" name="chenying0907 100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9" name="chenying0907 101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0" name="chenying0907 102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1" name="chenying0907 103"/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2" name="chenying0907 104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3" name="chenying0907 105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4" name="chenying0907 106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5" name="chenying0907 107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6" name="chenying0907 108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7" name="chenying0907 109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8" name="chenying0907 110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9" name="chenying0907 111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0" name="chenying0907 112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1" name="chenying0907 113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2" name="chenying0907 114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3" name="chenying0907 115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4" name="chenying0907 116"/>
              <p:cNvSpPr/>
              <p:nvPr/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5" name="chenying0907 117"/>
              <p:cNvSpPr/>
              <p:nvPr/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6" name="chenying0907 118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7" name="chenying0907 119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8" name="chenying0907 120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9" name="chenying0907 121"/>
              <p:cNvSpPr/>
              <p:nvPr/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0" name="chenying0907 122"/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1" name="chenying0907 123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2" name="chenying0907 124"/>
              <p:cNvSpPr/>
              <p:nvPr/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3" name="chenying0907 125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4" name="Rectangle 126"/>
              <p:cNvSpPr>
                <a:spLocks noChangeArrowheads="1"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5" name="chenying0907 127"/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6" name="chenying0907 128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7" name="chenying0907 129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8" name="chenying0907 130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9" name="chenying0907 131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0" name="chenying0907 132"/>
              <p:cNvSpPr/>
              <p:nvPr/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1" name="chenying0907 13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2" name="chenying0907 134"/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3" name="chenying0907 13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4" name="chenying0907 13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5" name="chenying0907 13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6" name="chenying0907 13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7" name="chenying0907 13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8" name="chenying0907 140"/>
              <p:cNvSpPr/>
              <p:nvPr/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9" name="chenying0907 141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0" name="chenying0907 142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1" name="chenying0907 143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2" name="chenying0907 144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3" name="chenying0907 145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4" name="chenying0907 146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5" name="chenying0907 147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6" name="chenying0907 148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7" name="chenying0907 149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8" name="chenying0907 150"/>
              <p:cNvSpPr/>
              <p:nvPr/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9" name="chenying0907 151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0" name="chenying0907 152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1" name="chenying0907 153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2" name="chenying0907 154"/>
              <p:cNvSpPr/>
              <p:nvPr/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3" name="Rectangle 155"/>
              <p:cNvSpPr>
                <a:spLocks noChangeArrowheads="1"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4" name="chenying0907 156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5" name="chenying0907 157"/>
              <p:cNvSpPr/>
              <p:nvPr/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chenying0907 158"/>
              <p:cNvSpPr/>
              <p:nvPr/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chenying0907 159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chenying0907 160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chenying0907 161"/>
              <p:cNvSpPr/>
              <p:nvPr/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chenying0907 162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chenying0907 163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chenying0907 164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chenying0907 165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chenying0907 166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chenying0907 167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chenying0907 168"/>
              <p:cNvSpPr/>
              <p:nvPr/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chenying0907 169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chenying0907 170"/>
              <p:cNvSpPr/>
              <p:nvPr/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chenying0907 171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chenying0907 172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chenying0907 173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chenying0907 174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chenying0907 175"/>
              <p:cNvSpPr/>
              <p:nvPr>
                <p:custDataLst>
                  <p:tags r:id="rId142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chenying0907 176"/>
              <p:cNvSpPr/>
              <p:nvPr>
                <p:custDataLst>
                  <p:tags r:id="rId143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chenying0907 177"/>
              <p:cNvSpPr/>
              <p:nvPr/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chenying0907 178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chenying0907 179"/>
              <p:cNvSpPr/>
              <p:nvPr>
                <p:custDataLst>
                  <p:tags r:id="rId14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chenying0907 180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chenying0907 181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chenying0907 182"/>
              <p:cNvSpPr/>
              <p:nvPr>
                <p:custDataLst>
                  <p:tags r:id="rId14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chenying0907 183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chenying0907 184"/>
              <p:cNvSpPr/>
              <p:nvPr/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chenying0907 18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chenying0907 186"/>
              <p:cNvSpPr/>
              <p:nvPr>
                <p:custDataLst>
                  <p:tags r:id="rId151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chenying0907 187"/>
              <p:cNvSpPr/>
              <p:nvPr/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chenying0907 188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chenying0907 189"/>
              <p:cNvSpPr/>
              <p:nvPr/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chenying0907 190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chenying0907 191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chenying0907 192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chenying0907 193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chenying0907 194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chenying0907 195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chenying0907 196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chenying0907 197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chenying0907 198"/>
              <p:cNvSpPr/>
              <p:nvPr/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chenying0907 199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chenying0907 200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chenying0907 201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chenying0907 202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chenying0907 203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chenying0907 204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6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03" name="chenying0907 206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chenying0907 207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chenying0907 208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chenying0907 209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chenying0907 210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chenying0907 211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chenying0907 212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chenying0907 213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chenying0907 214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chenying0907 215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chenying0907 216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chenying0907 217"/>
              <p:cNvSpPr/>
              <p:nvPr/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chenying0907 218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chenying0907 219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chenying0907 220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chenying0907 221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chenying0907 222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chenying0907 223"/>
              <p:cNvSpPr/>
              <p:nvPr/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chenying0907 224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chenying0907 225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chenying0907 226"/>
              <p:cNvSpPr/>
              <p:nvPr/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chenying0907 227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Rectangle 228"/>
              <p:cNvSpPr>
                <a:spLocks noChangeArrowheads="1"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chenying0907 229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chenying0907 230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chenying0907 231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chenying0907 232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chenying0907 233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chenying0907 234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chenying0907 235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chenying0907 236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chenying0907 237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Oval 238"/>
              <p:cNvSpPr>
                <a:spLocks noChangeArrowheads="1"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chenying0907 239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chenying0907 240"/>
              <p:cNvSpPr/>
              <p:nvPr/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chenying0907 241"/>
              <p:cNvSpPr/>
              <p:nvPr/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chenying0907 242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chenying0907 243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chenying0907 244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chenying0907 245"/>
              <p:cNvSpPr/>
              <p:nvPr/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chenying0907 246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chenying0907 247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chenying0907 248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chenying0907 249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chenying0907 250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chenying0907 251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chenying0907 252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chenying0907 253"/>
              <p:cNvSpPr/>
              <p:nvPr/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chenying0907 254"/>
              <p:cNvSpPr>
                <a:spLocks noEditPoints="1"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chenying0907 255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chenying0907 256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chenying0907 257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Oval 258"/>
              <p:cNvSpPr>
                <a:spLocks noChangeArrowheads="1"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chenying0907 259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chenying0907 260"/>
              <p:cNvSpPr/>
              <p:nvPr/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chenying0907 261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chenying0907 262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chenying0907 263"/>
              <p:cNvSpPr/>
              <p:nvPr>
                <p:custDataLst>
                  <p:tags r:id="rId214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Rectangle 264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chenying0907 265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chenying0907 266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chenying0907 267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chenying0907 268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chenying0907 269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chenying0907 270"/>
              <p:cNvSpPr/>
              <p:nvPr/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chenying0907 271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chenying0907 272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chenying0907 273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chenying0907 274"/>
              <p:cNvSpPr/>
              <p:nvPr/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chenying0907 275"/>
              <p:cNvSpPr/>
              <p:nvPr/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chenying0907 276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chenying0907 277"/>
              <p:cNvSpPr/>
              <p:nvPr/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chenying0907 278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chenying0907 279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chenying0907 280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chenying0907 281"/>
              <p:cNvSpPr/>
              <p:nvPr/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chenying0907 282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chenying0907 283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chenying0907 284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chenying0907 285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chenying0907 286"/>
              <p:cNvSpPr>
                <a:spLocks noEditPoints="1"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chenying0907 287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chenying0907 288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chenying0907 289"/>
              <p:cNvSpPr/>
              <p:nvPr/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chenying0907 2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chenying0907 291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chenying0907 2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chenying0907 2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chenying0907 2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chenying0907 2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chenying0907 2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Oval 297"/>
              <p:cNvSpPr>
                <a:spLocks noChangeArrowheads="1"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Oval 298"/>
              <p:cNvSpPr>
                <a:spLocks noChangeArrowheads="1"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chenying0907 2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Oval 300"/>
              <p:cNvSpPr>
                <a:spLocks noChangeArrowheads="1"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chenying0907 3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chenying0907 3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Oval 303"/>
              <p:cNvSpPr>
                <a:spLocks noChangeArrowheads="1"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chenying0907 3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chenying0907 305"/>
              <p:cNvSpPr/>
              <p:nvPr/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Oval 306"/>
              <p:cNvSpPr>
                <a:spLocks noChangeArrowheads="1"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chenying0907 307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chenying0907 308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chenying0907 309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chenying0907 310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chenying0907 311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chenying0907 312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chenying0907 313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chenying0907 314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chenying0907 315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chenying0907 316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chenying0907 317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chenying0907 318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chenying0907 319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chenying0907 320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chenying0907 321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chenying0907 322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chenying0907 323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chenying0907 324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chenying0907 325"/>
              <p:cNvSpPr/>
              <p:nvPr/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chenying0907 326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chenying0907 327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chenying0907 328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chenying0907 329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chenying0907 330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chenying0907 331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chenying0907 332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chenying0907 333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chenying0907 334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chenying0907 335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Rectangle 336"/>
              <p:cNvSpPr>
                <a:spLocks noChangeArrowheads="1"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chenying0907 337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chenying0907 338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chenying0907 339"/>
              <p:cNvSpPr/>
              <p:nvPr/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chenying0907 340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chenying0907 341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chenying0907 342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chenying0907 343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chenying0907 344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chenying0907 345"/>
              <p:cNvSpPr/>
              <p:nvPr/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chenying0907 346"/>
              <p:cNvSpPr/>
              <p:nvPr/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chenying0907 347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chenying0907 348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chenying0907 349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chenying0907 350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chenying0907 351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chenying0907 352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chenying0907 353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chenying0907 354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chenying0907 355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chenying0907 356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chenying0907 357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chenying0907 358"/>
              <p:cNvSpPr/>
              <p:nvPr/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chenying0907 359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chenying0907 360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chenying0907 361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chenying0907 362"/>
              <p:cNvSpPr/>
              <p:nvPr/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chenying0907 363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chenying0907 364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chenying0907 365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chenying0907 366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chenying0907 367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Rectangle 368"/>
              <p:cNvSpPr>
                <a:spLocks noChangeArrowheads="1"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Oval 369"/>
              <p:cNvSpPr>
                <a:spLocks noChangeArrowheads="1"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chenying0907 370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chenying0907 371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chenying0907 372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chenying0907 373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chenying0907 374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chenying0907 375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chenying0907 376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chenying0907 377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chenying0907 378"/>
              <p:cNvSpPr/>
              <p:nvPr/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chenying0907 37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chenying0907 38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Oval 381"/>
              <p:cNvSpPr>
                <a:spLocks noChangeArrowheads="1"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chenying0907 38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chenying0907 38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chenying0907 384"/>
              <p:cNvSpPr/>
              <p:nvPr/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chenying0907 385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chenying0907 386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chenying0907 387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chenying0907 388"/>
              <p:cNvSpPr/>
              <p:nvPr/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chenying0907 389"/>
              <p:cNvSpPr/>
              <p:nvPr/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chenying0907 390"/>
              <p:cNvSpPr/>
              <p:nvPr/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Rectangle 391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chenying0907 392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chenying0907 393"/>
              <p:cNvSpPr/>
              <p:nvPr/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chenying0907 394"/>
              <p:cNvSpPr/>
              <p:nvPr/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chenying0907 395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chenying0907 396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chenying0907 397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chenying0907 398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chenying0907 399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chenying0907 400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chenying0907 401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chenying0907 402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chenying0907 403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chenying0907 404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chenying0907 405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7" name="chenying0907 407"/>
            <p:cNvSpPr/>
            <p:nvPr>
              <p:custDataLst>
                <p:tags r:id="rId336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chenying0907 408"/>
            <p:cNvSpPr/>
            <p:nvPr>
              <p:custDataLst>
                <p:tags r:id="rId337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chenying0907 409"/>
            <p:cNvSpPr/>
            <p:nvPr>
              <p:custDataLst>
                <p:tags r:id="rId338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chenying0907 410"/>
            <p:cNvSpPr/>
            <p:nvPr>
              <p:custDataLst>
                <p:tags r:id="rId339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chenying0907 411"/>
            <p:cNvSpPr/>
            <p:nvPr>
              <p:custDataLst>
                <p:tags r:id="rId340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chenying0907 412"/>
            <p:cNvSpPr/>
            <p:nvPr>
              <p:custDataLst>
                <p:tags r:id="rId341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chenying0907 413"/>
            <p:cNvSpPr/>
            <p:nvPr>
              <p:custDataLst>
                <p:tags r:id="rId342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chenying0907 414"/>
            <p:cNvSpPr/>
            <p:nvPr>
              <p:custDataLst>
                <p:tags r:id="rId343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chenying0907 415"/>
            <p:cNvSpPr/>
            <p:nvPr>
              <p:custDataLst>
                <p:tags r:id="rId344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chenying0907 416"/>
            <p:cNvSpPr/>
            <p:nvPr/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chenying0907 417"/>
            <p:cNvSpPr/>
            <p:nvPr>
              <p:custDataLst>
                <p:tags r:id="rId34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chenying0907 418"/>
            <p:cNvSpPr/>
            <p:nvPr/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chenying0907 419"/>
            <p:cNvSpPr/>
            <p:nvPr>
              <p:custDataLst>
                <p:tags r:id="rId346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chenying0907 420"/>
            <p:cNvSpPr/>
            <p:nvPr>
              <p:custDataLst>
                <p:tags r:id="rId347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chenying0907 421"/>
            <p:cNvSpPr/>
            <p:nvPr/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Rectangle 422"/>
            <p:cNvSpPr>
              <a:spLocks noChangeArrowheads="1"/>
            </p:cNvSpPr>
            <p:nvPr>
              <p:custDataLst>
                <p:tags r:id="rId348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chenying0907 423"/>
            <p:cNvSpPr/>
            <p:nvPr>
              <p:custDataLst>
                <p:tags r:id="rId349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chenying0907 424"/>
            <p:cNvSpPr/>
            <p:nvPr>
              <p:custDataLst>
                <p:tags r:id="rId350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chenying0907 425"/>
            <p:cNvSpPr/>
            <p:nvPr>
              <p:custDataLst>
                <p:tags r:id="rId351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chenying0907 426"/>
            <p:cNvSpPr/>
            <p:nvPr>
              <p:custDataLst>
                <p:tags r:id="rId352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chenying0907 427"/>
            <p:cNvSpPr/>
            <p:nvPr>
              <p:custDataLst>
                <p:tags r:id="rId353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chenying0907 428"/>
            <p:cNvSpPr/>
            <p:nvPr>
              <p:custDataLst>
                <p:tags r:id="rId354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chenying0907 429"/>
            <p:cNvSpPr/>
            <p:nvPr>
              <p:custDataLst>
                <p:tags r:id="rId355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chenying0907 430"/>
            <p:cNvSpPr/>
            <p:nvPr>
              <p:custDataLst>
                <p:tags r:id="rId356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chenying0907 431"/>
            <p:cNvSpPr/>
            <p:nvPr>
              <p:custDataLst>
                <p:tags r:id="rId357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chenying0907 432"/>
            <p:cNvSpPr/>
            <p:nvPr>
              <p:custDataLst>
                <p:tags r:id="rId358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chenying0907 433"/>
            <p:cNvSpPr/>
            <p:nvPr>
              <p:custDataLst>
                <p:tags r:id="rId359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chenying0907 434"/>
            <p:cNvSpPr>
              <a:spLocks noEditPoints="1"/>
            </p:cNvSpPr>
            <p:nvPr>
              <p:custDataLst>
                <p:tags r:id="rId360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chenying0907 435"/>
            <p:cNvSpPr/>
            <p:nvPr>
              <p:custDataLst>
                <p:tags r:id="rId361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chenying0907 436"/>
            <p:cNvSpPr>
              <a:spLocks noEditPoints="1"/>
            </p:cNvSpPr>
            <p:nvPr>
              <p:custDataLst>
                <p:tags r:id="rId362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chenying0907 437"/>
            <p:cNvSpPr/>
            <p:nvPr>
              <p:custDataLst>
                <p:tags r:id="rId363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chenying0907 438"/>
            <p:cNvSpPr/>
            <p:nvPr>
              <p:custDataLst>
                <p:tags r:id="rId364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chenying0907 439"/>
            <p:cNvSpPr/>
            <p:nvPr>
              <p:custDataLst>
                <p:tags r:id="rId365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chenying0907 440"/>
            <p:cNvSpPr/>
            <p:nvPr>
              <p:custDataLst>
                <p:tags r:id="rId366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chenying0907 441"/>
            <p:cNvSpPr/>
            <p:nvPr>
              <p:custDataLst>
                <p:tags r:id="rId367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chenying0907 442"/>
            <p:cNvSpPr/>
            <p:nvPr>
              <p:custDataLst>
                <p:tags r:id="rId368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chenying0907 443"/>
            <p:cNvSpPr/>
            <p:nvPr>
              <p:custDataLst>
                <p:tags r:id="rId369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chenying0907 444"/>
            <p:cNvSpPr/>
            <p:nvPr>
              <p:custDataLst>
                <p:tags r:id="rId370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chenying0907 445"/>
            <p:cNvSpPr/>
            <p:nvPr>
              <p:custDataLst>
                <p:tags r:id="rId371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chenying0907 446"/>
            <p:cNvSpPr/>
            <p:nvPr>
              <p:custDataLst>
                <p:tags r:id="rId372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chenying0907 447"/>
            <p:cNvSpPr/>
            <p:nvPr>
              <p:custDataLst>
                <p:tags r:id="rId373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chenying0907 448"/>
            <p:cNvSpPr/>
            <p:nvPr>
              <p:custDataLst>
                <p:tags r:id="rId374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chenying0907 449"/>
            <p:cNvSpPr/>
            <p:nvPr>
              <p:custDataLst>
                <p:tags r:id="rId375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chenying0907 450"/>
            <p:cNvSpPr/>
            <p:nvPr>
              <p:custDataLst>
                <p:tags r:id="rId376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chenying0907 451"/>
            <p:cNvSpPr/>
            <p:nvPr>
              <p:custDataLst>
                <p:tags r:id="rId377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chenying0907 452"/>
            <p:cNvSpPr/>
            <p:nvPr>
              <p:custDataLst>
                <p:tags r:id="rId378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chenying0907 2"/>
          <p:cNvGrpSpPr/>
          <p:nvPr>
            <p:custDataLst>
              <p:tags r:id="rId379"/>
            </p:custDataLst>
          </p:nvPr>
        </p:nvGrpSpPr>
        <p:grpSpPr>
          <a:xfrm>
            <a:off x="1022963" y="2263214"/>
            <a:ext cx="2579845" cy="2739138"/>
            <a:chOff x="1022963" y="2263214"/>
            <a:chExt cx="2579845" cy="2739138"/>
          </a:xfrm>
        </p:grpSpPr>
        <p:sp>
          <p:nvSpPr>
            <p:cNvPr id="503" name="Rectangle 47"/>
            <p:cNvSpPr/>
            <p:nvPr>
              <p:custDataLst>
                <p:tags r:id="rId380"/>
              </p:custDataLst>
            </p:nvPr>
          </p:nvSpPr>
          <p:spPr>
            <a:xfrm>
              <a:off x="2708872" y="2263214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04" name="文本框 7"/>
            <p:cNvSpPr txBox="1">
              <a:spLocks noChangeArrowheads="1"/>
            </p:cNvSpPr>
            <p:nvPr>
              <p:custDataLst>
                <p:tags r:id="rId381"/>
              </p:custDataLst>
            </p:nvPr>
          </p:nvSpPr>
          <p:spPr bwMode="auto">
            <a:xfrm>
              <a:off x="1022963" y="2695397"/>
              <a:ext cx="2579845" cy="230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支持文本和图片多模态输入，结合格式验证、大小限制检查和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Base64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编码转换，确保输入数据的规范性。利用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AI 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模型进行多图片批处理识别，解决市面上的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批改系统存在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的不能批量批改，不够自动化，针对性差等问题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513" name="chenying0907 456"/>
          <p:cNvSpPr>
            <a:spLocks noEditPoints="1"/>
          </p:cNvSpPr>
          <p:nvPr>
            <p:custDataLst>
              <p:tags r:id="rId382"/>
            </p:custDataLst>
          </p:nvPr>
        </p:nvSpPr>
        <p:spPr bwMode="auto">
          <a:xfrm>
            <a:off x="3749210" y="2248983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6" name="chenying0907 460"/>
          <p:cNvSpPr>
            <a:spLocks noEditPoints="1"/>
          </p:cNvSpPr>
          <p:nvPr>
            <p:custDataLst>
              <p:tags r:id="rId383"/>
            </p:custDataLst>
          </p:nvPr>
        </p:nvSpPr>
        <p:spPr bwMode="auto">
          <a:xfrm>
            <a:off x="7359305" y="1294894"/>
            <a:ext cx="544512" cy="571499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" name="chenying0907 2"/>
          <p:cNvGrpSpPr/>
          <p:nvPr>
            <p:custDataLst>
              <p:tags r:id="rId384"/>
            </p:custDataLst>
          </p:nvPr>
        </p:nvGrpSpPr>
        <p:grpSpPr>
          <a:xfrm>
            <a:off x="8364198" y="1506294"/>
            <a:ext cx="3110230" cy="2501900"/>
            <a:chOff x="1022963" y="2254959"/>
            <a:chExt cx="3110230" cy="2501900"/>
          </a:xfrm>
        </p:grpSpPr>
        <p:sp>
          <p:nvSpPr>
            <p:cNvPr id="10" name="Rectangle 47"/>
            <p:cNvSpPr/>
            <p:nvPr>
              <p:custDataLst>
                <p:tags r:id="rId385"/>
              </p:custDataLst>
            </p:nvPr>
          </p:nvSpPr>
          <p:spPr>
            <a:xfrm>
              <a:off x="1127087" y="2254959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7"/>
            <p:cNvSpPr txBox="1">
              <a:spLocks noChangeArrowheads="1"/>
            </p:cNvSpPr>
            <p:nvPr>
              <p:custDataLst>
                <p:tags r:id="rId386"/>
              </p:custDataLst>
            </p:nvPr>
          </p:nvSpPr>
          <p:spPr bwMode="auto">
            <a:xfrm>
              <a:off x="1022963" y="2695649"/>
              <a:ext cx="3110230" cy="206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采用多层次的标准化处理和匹配策略，实现精准评分。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针对不同题型（如判断题、数值题、文本题）设计了特定的匹配算法，提升了评分的准确性和公平性。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just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支持模糊匹配算法，忽略标点符号、空格差异等干扰因素。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2" name="chenying0907 2"/>
          <p:cNvGrpSpPr/>
          <p:nvPr>
            <p:custDataLst>
              <p:tags r:id="rId387"/>
            </p:custDataLst>
          </p:nvPr>
        </p:nvGrpSpPr>
        <p:grpSpPr>
          <a:xfrm>
            <a:off x="7983198" y="4287594"/>
            <a:ext cx="3353435" cy="1968500"/>
            <a:chOff x="1840843" y="2388944"/>
            <a:chExt cx="3353435" cy="1968500"/>
          </a:xfrm>
        </p:grpSpPr>
        <p:sp>
          <p:nvSpPr>
            <p:cNvPr id="13" name="Rectangle 47"/>
            <p:cNvSpPr/>
            <p:nvPr>
              <p:custDataLst>
                <p:tags r:id="rId388"/>
              </p:custDataLst>
            </p:nvPr>
          </p:nvSpPr>
          <p:spPr>
            <a:xfrm>
              <a:off x="1944967" y="2388944"/>
              <a:ext cx="765810" cy="30734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创新</a:t>
              </a:r>
              <a:r>
                <a:rPr lang="zh-CN" altLang="en-US" sz="2000" b="1" dirty="0" smtClean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Arial" panose="020B0604020202020204" pitchFamily="34" charset="0"/>
                </a:rPr>
                <a:t>点</a:t>
              </a:r>
              <a:endParaRPr lang="zh-CN" altLang="en-US" sz="2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7"/>
            <p:cNvSpPr txBox="1">
              <a:spLocks noChangeArrowheads="1"/>
            </p:cNvSpPr>
            <p:nvPr>
              <p:custDataLst>
                <p:tags r:id="rId389"/>
              </p:custDataLst>
            </p:nvPr>
          </p:nvSpPr>
          <p:spPr bwMode="auto">
            <a:xfrm>
              <a:off x="1840843" y="2788994"/>
              <a:ext cx="3353435" cy="156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对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deepseek-R1,deepseekV3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模型的和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doubao-1.5-vision-pro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等模型的多维度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应用，提供个性化学习建议，帮助学生针对性地提升薄弱知识点。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自动生成可视化报告，展示题型分布、错误频率、知识点关联等信息。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15" name="chenying0907 456"/>
          <p:cNvSpPr>
            <a:spLocks noEditPoints="1"/>
          </p:cNvSpPr>
          <p:nvPr>
            <p:custDataLst>
              <p:tags r:id="rId390"/>
            </p:custDataLst>
          </p:nvPr>
        </p:nvSpPr>
        <p:spPr bwMode="auto">
          <a:xfrm>
            <a:off x="7019460" y="4609278"/>
            <a:ext cx="544513" cy="571501"/>
          </a:xfrm>
          <a:custGeom>
            <a:avLst/>
            <a:gdLst>
              <a:gd name="T0" fmla="*/ 40 w 249"/>
              <a:gd name="T1" fmla="*/ 3 h 262"/>
              <a:gd name="T2" fmla="*/ 53 w 249"/>
              <a:gd name="T3" fmla="*/ 72 h 262"/>
              <a:gd name="T4" fmla="*/ 3 w 249"/>
              <a:gd name="T5" fmla="*/ 103 h 262"/>
              <a:gd name="T6" fmla="*/ 64 w 249"/>
              <a:gd name="T7" fmla="*/ 122 h 262"/>
              <a:gd name="T8" fmla="*/ 78 w 249"/>
              <a:gd name="T9" fmla="*/ 181 h 262"/>
              <a:gd name="T10" fmla="*/ 107 w 249"/>
              <a:gd name="T11" fmla="*/ 259 h 262"/>
              <a:gd name="T12" fmla="*/ 137 w 249"/>
              <a:gd name="T13" fmla="*/ 168 h 262"/>
              <a:gd name="T14" fmla="*/ 174 w 249"/>
              <a:gd name="T15" fmla="*/ 135 h 262"/>
              <a:gd name="T16" fmla="*/ 226 w 249"/>
              <a:gd name="T17" fmla="*/ 149 h 262"/>
              <a:gd name="T18" fmla="*/ 244 w 249"/>
              <a:gd name="T19" fmla="*/ 160 h 262"/>
              <a:gd name="T20" fmla="*/ 178 w 249"/>
              <a:gd name="T21" fmla="*/ 97 h 262"/>
              <a:gd name="T22" fmla="*/ 170 w 249"/>
              <a:gd name="T23" fmla="*/ 91 h 262"/>
              <a:gd name="T24" fmla="*/ 178 w 249"/>
              <a:gd name="T25" fmla="*/ 76 h 262"/>
              <a:gd name="T26" fmla="*/ 182 w 249"/>
              <a:gd name="T27" fmla="*/ 68 h 262"/>
              <a:gd name="T28" fmla="*/ 203 w 249"/>
              <a:gd name="T29" fmla="*/ 22 h 262"/>
              <a:gd name="T30" fmla="*/ 174 w 249"/>
              <a:gd name="T31" fmla="*/ 29 h 262"/>
              <a:gd name="T32" fmla="*/ 78 w 249"/>
              <a:gd name="T33" fmla="*/ 27 h 262"/>
              <a:gd name="T34" fmla="*/ 45 w 249"/>
              <a:gd name="T35" fmla="*/ 1 h 262"/>
              <a:gd name="T36" fmla="*/ 55 w 249"/>
              <a:gd name="T37" fmla="*/ 81 h 262"/>
              <a:gd name="T38" fmla="*/ 15 w 249"/>
              <a:gd name="T39" fmla="*/ 105 h 262"/>
              <a:gd name="T40" fmla="*/ 127 w 249"/>
              <a:gd name="T41" fmla="*/ 172 h 262"/>
              <a:gd name="T42" fmla="*/ 83 w 249"/>
              <a:gd name="T43" fmla="*/ 172 h 262"/>
              <a:gd name="T44" fmla="*/ 78 w 249"/>
              <a:gd name="T45" fmla="*/ 154 h 262"/>
              <a:gd name="T46" fmla="*/ 70 w 249"/>
              <a:gd name="T47" fmla="*/ 123 h 262"/>
              <a:gd name="T48" fmla="*/ 78 w 249"/>
              <a:gd name="T49" fmla="*/ 124 h 262"/>
              <a:gd name="T50" fmla="*/ 129 w 249"/>
              <a:gd name="T51" fmla="*/ 168 h 262"/>
              <a:gd name="T52" fmla="*/ 178 w 249"/>
              <a:gd name="T53" fmla="*/ 105 h 262"/>
              <a:gd name="T54" fmla="*/ 178 w 249"/>
              <a:gd name="T55" fmla="*/ 128 h 262"/>
              <a:gd name="T56" fmla="*/ 155 w 249"/>
              <a:gd name="T57" fmla="*/ 124 h 262"/>
              <a:gd name="T58" fmla="*/ 174 w 249"/>
              <a:gd name="T59" fmla="*/ 102 h 262"/>
              <a:gd name="T60" fmla="*/ 178 w 249"/>
              <a:gd name="T61" fmla="*/ 36 h 262"/>
              <a:gd name="T62" fmla="*/ 178 w 249"/>
              <a:gd name="T63" fmla="*/ 60 h 262"/>
              <a:gd name="T64" fmla="*/ 174 w 249"/>
              <a:gd name="T65" fmla="*/ 68 h 262"/>
              <a:gd name="T66" fmla="*/ 164 w 249"/>
              <a:gd name="T67" fmla="*/ 87 h 262"/>
              <a:gd name="T68" fmla="*/ 137 w 249"/>
              <a:gd name="T69" fmla="*/ 68 h 262"/>
              <a:gd name="T70" fmla="*/ 174 w 249"/>
              <a:gd name="T71" fmla="*/ 37 h 262"/>
              <a:gd name="T72" fmla="*/ 131 w 249"/>
              <a:gd name="T73" fmla="*/ 72 h 262"/>
              <a:gd name="T74" fmla="*/ 147 w 249"/>
              <a:gd name="T75" fmla="*/ 123 h 262"/>
              <a:gd name="T76" fmla="*/ 74 w 249"/>
              <a:gd name="T77" fmla="*/ 115 h 262"/>
              <a:gd name="T78" fmla="*/ 60 w 249"/>
              <a:gd name="T79" fmla="*/ 79 h 262"/>
              <a:gd name="T80" fmla="*/ 83 w 249"/>
              <a:gd name="T81" fmla="*/ 68 h 262"/>
              <a:gd name="T82" fmla="*/ 125 w 249"/>
              <a:gd name="T83" fmla="*/ 68 h 262"/>
              <a:gd name="T84" fmla="*/ 78 w 249"/>
              <a:gd name="T85" fmla="*/ 62 h 262"/>
              <a:gd name="T86" fmla="*/ 64 w 249"/>
              <a:gd name="T87" fmla="*/ 68 h 262"/>
              <a:gd name="T88" fmla="*/ 58 w 249"/>
              <a:gd name="T89" fmla="*/ 68 h 262"/>
              <a:gd name="T90" fmla="*/ 48 w 249"/>
              <a:gd name="T91" fmla="*/ 19 h 262"/>
              <a:gd name="T92" fmla="*/ 74 w 249"/>
              <a:gd name="T93" fmla="*/ 32 h 262"/>
              <a:gd name="T94" fmla="*/ 102 w 249"/>
              <a:gd name="T95" fmla="*/ 5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62">
                <a:moveTo>
                  <a:pt x="45" y="1"/>
                </a:moveTo>
                <a:cubicBezTo>
                  <a:pt x="43" y="0"/>
                  <a:pt x="40" y="1"/>
                  <a:pt x="40" y="3"/>
                </a:cubicBezTo>
                <a:cubicBezTo>
                  <a:pt x="44" y="25"/>
                  <a:pt x="47" y="47"/>
                  <a:pt x="52" y="68"/>
                </a:cubicBezTo>
                <a:cubicBezTo>
                  <a:pt x="52" y="69"/>
                  <a:pt x="52" y="71"/>
                  <a:pt x="53" y="72"/>
                </a:cubicBezTo>
                <a:cubicBezTo>
                  <a:pt x="53" y="73"/>
                  <a:pt x="53" y="73"/>
                  <a:pt x="53" y="74"/>
                </a:cubicBezTo>
                <a:cubicBezTo>
                  <a:pt x="36" y="82"/>
                  <a:pt x="19" y="92"/>
                  <a:pt x="3" y="103"/>
                </a:cubicBezTo>
                <a:cubicBezTo>
                  <a:pt x="0" y="105"/>
                  <a:pt x="1" y="109"/>
                  <a:pt x="5" y="110"/>
                </a:cubicBezTo>
                <a:cubicBezTo>
                  <a:pt x="24" y="116"/>
                  <a:pt x="44" y="120"/>
                  <a:pt x="64" y="122"/>
                </a:cubicBezTo>
                <a:cubicBezTo>
                  <a:pt x="67" y="137"/>
                  <a:pt x="70" y="151"/>
                  <a:pt x="74" y="165"/>
                </a:cubicBezTo>
                <a:cubicBezTo>
                  <a:pt x="75" y="170"/>
                  <a:pt x="77" y="176"/>
                  <a:pt x="78" y="181"/>
                </a:cubicBezTo>
                <a:cubicBezTo>
                  <a:pt x="85" y="207"/>
                  <a:pt x="92" y="233"/>
                  <a:pt x="100" y="259"/>
                </a:cubicBezTo>
                <a:cubicBezTo>
                  <a:pt x="101" y="262"/>
                  <a:pt x="106" y="262"/>
                  <a:pt x="107" y="259"/>
                </a:cubicBezTo>
                <a:cubicBezTo>
                  <a:pt x="116" y="230"/>
                  <a:pt x="125" y="201"/>
                  <a:pt x="136" y="172"/>
                </a:cubicBezTo>
                <a:cubicBezTo>
                  <a:pt x="136" y="171"/>
                  <a:pt x="137" y="169"/>
                  <a:pt x="137" y="168"/>
                </a:cubicBezTo>
                <a:cubicBezTo>
                  <a:pt x="142" y="156"/>
                  <a:pt x="146" y="144"/>
                  <a:pt x="151" y="132"/>
                </a:cubicBezTo>
                <a:cubicBezTo>
                  <a:pt x="159" y="133"/>
                  <a:pt x="167" y="134"/>
                  <a:pt x="174" y="135"/>
                </a:cubicBezTo>
                <a:cubicBezTo>
                  <a:pt x="175" y="136"/>
                  <a:pt x="177" y="136"/>
                  <a:pt x="178" y="136"/>
                </a:cubicBezTo>
                <a:cubicBezTo>
                  <a:pt x="194" y="139"/>
                  <a:pt x="210" y="143"/>
                  <a:pt x="226" y="149"/>
                </a:cubicBezTo>
                <a:cubicBezTo>
                  <a:pt x="228" y="150"/>
                  <a:pt x="229" y="149"/>
                  <a:pt x="231" y="147"/>
                </a:cubicBezTo>
                <a:cubicBezTo>
                  <a:pt x="235" y="151"/>
                  <a:pt x="239" y="156"/>
                  <a:pt x="244" y="160"/>
                </a:cubicBezTo>
                <a:cubicBezTo>
                  <a:pt x="246" y="162"/>
                  <a:pt x="249" y="158"/>
                  <a:pt x="247" y="156"/>
                </a:cubicBezTo>
                <a:cubicBezTo>
                  <a:pt x="225" y="134"/>
                  <a:pt x="202" y="115"/>
                  <a:pt x="178" y="97"/>
                </a:cubicBezTo>
                <a:cubicBezTo>
                  <a:pt x="177" y="96"/>
                  <a:pt x="175" y="95"/>
                  <a:pt x="174" y="94"/>
                </a:cubicBezTo>
                <a:cubicBezTo>
                  <a:pt x="173" y="93"/>
                  <a:pt x="171" y="92"/>
                  <a:pt x="170" y="91"/>
                </a:cubicBezTo>
                <a:cubicBezTo>
                  <a:pt x="171" y="89"/>
                  <a:pt x="173" y="86"/>
                  <a:pt x="174" y="83"/>
                </a:cubicBezTo>
                <a:cubicBezTo>
                  <a:pt x="175" y="81"/>
                  <a:pt x="177" y="78"/>
                  <a:pt x="178" y="76"/>
                </a:cubicBezTo>
                <a:cubicBezTo>
                  <a:pt x="179" y="74"/>
                  <a:pt x="179" y="73"/>
                  <a:pt x="180" y="72"/>
                </a:cubicBezTo>
                <a:cubicBezTo>
                  <a:pt x="181" y="71"/>
                  <a:pt x="181" y="69"/>
                  <a:pt x="182" y="68"/>
                </a:cubicBezTo>
                <a:cubicBezTo>
                  <a:pt x="190" y="55"/>
                  <a:pt x="198" y="41"/>
                  <a:pt x="206" y="29"/>
                </a:cubicBezTo>
                <a:cubicBezTo>
                  <a:pt x="208" y="26"/>
                  <a:pt x="207" y="22"/>
                  <a:pt x="203" y="22"/>
                </a:cubicBezTo>
                <a:cubicBezTo>
                  <a:pt x="195" y="24"/>
                  <a:pt x="186" y="26"/>
                  <a:pt x="178" y="28"/>
                </a:cubicBezTo>
                <a:cubicBezTo>
                  <a:pt x="177" y="28"/>
                  <a:pt x="175" y="29"/>
                  <a:pt x="174" y="29"/>
                </a:cubicBezTo>
                <a:cubicBezTo>
                  <a:pt x="152" y="35"/>
                  <a:pt x="130" y="41"/>
                  <a:pt x="109" y="49"/>
                </a:cubicBezTo>
                <a:cubicBezTo>
                  <a:pt x="99" y="42"/>
                  <a:pt x="88" y="34"/>
                  <a:pt x="78" y="27"/>
                </a:cubicBezTo>
                <a:cubicBezTo>
                  <a:pt x="77" y="26"/>
                  <a:pt x="75" y="25"/>
                  <a:pt x="74" y="24"/>
                </a:cubicBezTo>
                <a:cubicBezTo>
                  <a:pt x="64" y="17"/>
                  <a:pt x="54" y="9"/>
                  <a:pt x="45" y="1"/>
                </a:cubicBezTo>
                <a:close/>
                <a:moveTo>
                  <a:pt x="15" y="105"/>
                </a:moveTo>
                <a:cubicBezTo>
                  <a:pt x="27" y="96"/>
                  <a:pt x="41" y="88"/>
                  <a:pt x="55" y="81"/>
                </a:cubicBezTo>
                <a:cubicBezTo>
                  <a:pt x="57" y="92"/>
                  <a:pt x="59" y="103"/>
                  <a:pt x="62" y="114"/>
                </a:cubicBezTo>
                <a:cubicBezTo>
                  <a:pt x="46" y="112"/>
                  <a:pt x="30" y="109"/>
                  <a:pt x="15" y="105"/>
                </a:cubicBezTo>
                <a:close/>
                <a:moveTo>
                  <a:pt x="129" y="168"/>
                </a:moveTo>
                <a:cubicBezTo>
                  <a:pt x="128" y="169"/>
                  <a:pt x="128" y="171"/>
                  <a:pt x="127" y="172"/>
                </a:cubicBezTo>
                <a:cubicBezTo>
                  <a:pt x="119" y="196"/>
                  <a:pt x="111" y="220"/>
                  <a:pt x="103" y="245"/>
                </a:cubicBezTo>
                <a:cubicBezTo>
                  <a:pt x="96" y="220"/>
                  <a:pt x="89" y="196"/>
                  <a:pt x="83" y="172"/>
                </a:cubicBezTo>
                <a:cubicBezTo>
                  <a:pt x="82" y="171"/>
                  <a:pt x="82" y="169"/>
                  <a:pt x="82" y="168"/>
                </a:cubicBezTo>
                <a:cubicBezTo>
                  <a:pt x="80" y="163"/>
                  <a:pt x="79" y="159"/>
                  <a:pt x="78" y="154"/>
                </a:cubicBezTo>
                <a:cubicBezTo>
                  <a:pt x="77" y="149"/>
                  <a:pt x="75" y="144"/>
                  <a:pt x="74" y="138"/>
                </a:cubicBezTo>
                <a:cubicBezTo>
                  <a:pt x="73" y="133"/>
                  <a:pt x="71" y="128"/>
                  <a:pt x="70" y="123"/>
                </a:cubicBezTo>
                <a:cubicBezTo>
                  <a:pt x="71" y="123"/>
                  <a:pt x="73" y="123"/>
                  <a:pt x="74" y="124"/>
                </a:cubicBezTo>
                <a:cubicBezTo>
                  <a:pt x="75" y="124"/>
                  <a:pt x="77" y="124"/>
                  <a:pt x="78" y="124"/>
                </a:cubicBezTo>
                <a:cubicBezTo>
                  <a:pt x="100" y="127"/>
                  <a:pt x="122" y="128"/>
                  <a:pt x="144" y="131"/>
                </a:cubicBezTo>
                <a:cubicBezTo>
                  <a:pt x="138" y="143"/>
                  <a:pt x="134" y="156"/>
                  <a:pt x="129" y="168"/>
                </a:cubicBezTo>
                <a:close/>
                <a:moveTo>
                  <a:pt x="174" y="102"/>
                </a:moveTo>
                <a:cubicBezTo>
                  <a:pt x="175" y="103"/>
                  <a:pt x="177" y="104"/>
                  <a:pt x="178" y="105"/>
                </a:cubicBezTo>
                <a:cubicBezTo>
                  <a:pt x="192" y="115"/>
                  <a:pt x="206" y="126"/>
                  <a:pt x="220" y="138"/>
                </a:cubicBezTo>
                <a:cubicBezTo>
                  <a:pt x="206" y="133"/>
                  <a:pt x="192" y="130"/>
                  <a:pt x="178" y="128"/>
                </a:cubicBezTo>
                <a:cubicBezTo>
                  <a:pt x="177" y="127"/>
                  <a:pt x="175" y="127"/>
                  <a:pt x="174" y="127"/>
                </a:cubicBezTo>
                <a:cubicBezTo>
                  <a:pt x="168" y="126"/>
                  <a:pt x="161" y="125"/>
                  <a:pt x="155" y="124"/>
                </a:cubicBezTo>
                <a:cubicBezTo>
                  <a:pt x="159" y="115"/>
                  <a:pt x="163" y="106"/>
                  <a:pt x="167" y="97"/>
                </a:cubicBezTo>
                <a:cubicBezTo>
                  <a:pt x="169" y="99"/>
                  <a:pt x="172" y="100"/>
                  <a:pt x="174" y="102"/>
                </a:cubicBezTo>
                <a:close/>
                <a:moveTo>
                  <a:pt x="174" y="37"/>
                </a:moveTo>
                <a:cubicBezTo>
                  <a:pt x="175" y="36"/>
                  <a:pt x="177" y="36"/>
                  <a:pt x="178" y="36"/>
                </a:cubicBezTo>
                <a:cubicBezTo>
                  <a:pt x="184" y="34"/>
                  <a:pt x="189" y="33"/>
                  <a:pt x="195" y="32"/>
                </a:cubicBezTo>
                <a:cubicBezTo>
                  <a:pt x="189" y="41"/>
                  <a:pt x="183" y="50"/>
                  <a:pt x="178" y="60"/>
                </a:cubicBezTo>
                <a:cubicBezTo>
                  <a:pt x="177" y="62"/>
                  <a:pt x="175" y="65"/>
                  <a:pt x="174" y="67"/>
                </a:cubicBezTo>
                <a:cubicBezTo>
                  <a:pt x="174" y="68"/>
                  <a:pt x="174" y="68"/>
                  <a:pt x="174" y="68"/>
                </a:cubicBezTo>
                <a:cubicBezTo>
                  <a:pt x="173" y="69"/>
                  <a:pt x="172" y="71"/>
                  <a:pt x="171" y="72"/>
                </a:cubicBezTo>
                <a:cubicBezTo>
                  <a:pt x="169" y="77"/>
                  <a:pt x="166" y="82"/>
                  <a:pt x="164" y="87"/>
                </a:cubicBezTo>
                <a:cubicBezTo>
                  <a:pt x="157" y="82"/>
                  <a:pt x="150" y="77"/>
                  <a:pt x="142" y="72"/>
                </a:cubicBezTo>
                <a:cubicBezTo>
                  <a:pt x="140" y="71"/>
                  <a:pt x="139" y="69"/>
                  <a:pt x="137" y="68"/>
                </a:cubicBezTo>
                <a:cubicBezTo>
                  <a:pt x="130" y="63"/>
                  <a:pt x="123" y="59"/>
                  <a:pt x="117" y="54"/>
                </a:cubicBezTo>
                <a:cubicBezTo>
                  <a:pt x="136" y="47"/>
                  <a:pt x="155" y="42"/>
                  <a:pt x="174" y="37"/>
                </a:cubicBezTo>
                <a:close/>
                <a:moveTo>
                  <a:pt x="125" y="68"/>
                </a:moveTo>
                <a:cubicBezTo>
                  <a:pt x="127" y="69"/>
                  <a:pt x="129" y="71"/>
                  <a:pt x="131" y="72"/>
                </a:cubicBezTo>
                <a:cubicBezTo>
                  <a:pt x="141" y="79"/>
                  <a:pt x="151" y="86"/>
                  <a:pt x="161" y="93"/>
                </a:cubicBezTo>
                <a:cubicBezTo>
                  <a:pt x="156" y="103"/>
                  <a:pt x="151" y="113"/>
                  <a:pt x="147" y="123"/>
                </a:cubicBezTo>
                <a:cubicBezTo>
                  <a:pt x="124" y="120"/>
                  <a:pt x="101" y="119"/>
                  <a:pt x="78" y="116"/>
                </a:cubicBezTo>
                <a:cubicBezTo>
                  <a:pt x="77" y="116"/>
                  <a:pt x="75" y="116"/>
                  <a:pt x="74" y="115"/>
                </a:cubicBezTo>
                <a:cubicBezTo>
                  <a:pt x="72" y="115"/>
                  <a:pt x="70" y="115"/>
                  <a:pt x="68" y="115"/>
                </a:cubicBezTo>
                <a:cubicBezTo>
                  <a:pt x="65" y="103"/>
                  <a:pt x="63" y="91"/>
                  <a:pt x="60" y="79"/>
                </a:cubicBezTo>
                <a:cubicBezTo>
                  <a:pt x="65" y="76"/>
                  <a:pt x="69" y="74"/>
                  <a:pt x="74" y="72"/>
                </a:cubicBezTo>
                <a:cubicBezTo>
                  <a:pt x="77" y="71"/>
                  <a:pt x="80" y="69"/>
                  <a:pt x="83" y="68"/>
                </a:cubicBezTo>
                <a:cubicBezTo>
                  <a:pt x="91" y="64"/>
                  <a:pt x="100" y="60"/>
                  <a:pt x="109" y="57"/>
                </a:cubicBezTo>
                <a:cubicBezTo>
                  <a:pt x="114" y="61"/>
                  <a:pt x="120" y="64"/>
                  <a:pt x="125" y="68"/>
                </a:cubicBezTo>
                <a:close/>
                <a:moveTo>
                  <a:pt x="102" y="52"/>
                </a:moveTo>
                <a:cubicBezTo>
                  <a:pt x="94" y="55"/>
                  <a:pt x="86" y="58"/>
                  <a:pt x="78" y="62"/>
                </a:cubicBezTo>
                <a:cubicBezTo>
                  <a:pt x="77" y="62"/>
                  <a:pt x="75" y="63"/>
                  <a:pt x="74" y="63"/>
                </a:cubicBezTo>
                <a:cubicBezTo>
                  <a:pt x="71" y="65"/>
                  <a:pt x="67" y="66"/>
                  <a:pt x="64" y="68"/>
                </a:cubicBezTo>
                <a:cubicBezTo>
                  <a:pt x="62" y="69"/>
                  <a:pt x="60" y="70"/>
                  <a:pt x="58" y="71"/>
                </a:cubicBezTo>
                <a:cubicBezTo>
                  <a:pt x="58" y="70"/>
                  <a:pt x="58" y="69"/>
                  <a:pt x="58" y="68"/>
                </a:cubicBezTo>
                <a:cubicBezTo>
                  <a:pt x="57" y="63"/>
                  <a:pt x="56" y="58"/>
                  <a:pt x="55" y="53"/>
                </a:cubicBezTo>
                <a:cubicBezTo>
                  <a:pt x="52" y="41"/>
                  <a:pt x="50" y="30"/>
                  <a:pt x="48" y="19"/>
                </a:cubicBezTo>
                <a:cubicBezTo>
                  <a:pt x="47" y="8"/>
                  <a:pt x="46" y="10"/>
                  <a:pt x="54" y="16"/>
                </a:cubicBezTo>
                <a:cubicBezTo>
                  <a:pt x="61" y="22"/>
                  <a:pt x="67" y="27"/>
                  <a:pt x="74" y="32"/>
                </a:cubicBezTo>
                <a:cubicBezTo>
                  <a:pt x="75" y="33"/>
                  <a:pt x="77" y="34"/>
                  <a:pt x="78" y="35"/>
                </a:cubicBezTo>
                <a:cubicBezTo>
                  <a:pt x="86" y="41"/>
                  <a:pt x="94" y="46"/>
                  <a:pt x="102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3" grpId="0" animBg="1"/>
      <p:bldP spid="5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7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721860" y="3733800"/>
            <a:ext cx="2871470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实用点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项目实用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点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40" name="chenying0907 43"/>
          <p:cNvGrpSpPr/>
          <p:nvPr>
            <p:custDataLst>
              <p:tags r:id="rId1"/>
            </p:custDataLst>
          </p:nvPr>
        </p:nvGrpSpPr>
        <p:grpSpPr bwMode="auto">
          <a:xfrm>
            <a:off x="507509" y="1789428"/>
            <a:ext cx="3945255" cy="1294766"/>
            <a:chOff x="-284243" y="1194188"/>
            <a:chExt cx="3864652" cy="971308"/>
          </a:xfrm>
        </p:grpSpPr>
        <p:sp>
          <p:nvSpPr>
            <p:cNvPr id="41" name="TextBox 19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-284243" y="1513829"/>
              <a:ext cx="3864652" cy="65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支持批量上传试卷，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AI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自动化处理效率远超人工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智能分段和格式化文本，准确规范提取试卷内容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2" name="矩形 4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639492" y="1194188"/>
              <a:ext cx="1920819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高效的试卷处理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3" name="chenying0907 46"/>
          <p:cNvGrpSpPr/>
          <p:nvPr>
            <p:custDataLst>
              <p:tags r:id="rId4"/>
            </p:custDataLst>
          </p:nvPr>
        </p:nvGrpSpPr>
        <p:grpSpPr bwMode="auto">
          <a:xfrm>
            <a:off x="508202" y="3241448"/>
            <a:ext cx="4037965" cy="1274445"/>
            <a:chOff x="-423751" y="1199835"/>
            <a:chExt cx="4710097" cy="955566"/>
          </a:xfrm>
        </p:grpSpPr>
        <p:sp>
          <p:nvSpPr>
            <p:cNvPr id="44" name="TextBox 1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-423751" y="1514548"/>
              <a:ext cx="4710097" cy="640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不同题型设计特定的匹配算法，评分准确公平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模糊匹配算法提升对复杂答案的容错能力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5" name="矩形 5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66374" y="1199835"/>
              <a:ext cx="2287275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精准的答案匹配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6" name="chenying0907 55"/>
          <p:cNvGrpSpPr/>
          <p:nvPr>
            <p:custDataLst>
              <p:tags r:id="rId7"/>
            </p:custDataLst>
          </p:nvPr>
        </p:nvGrpSpPr>
        <p:grpSpPr bwMode="auto">
          <a:xfrm>
            <a:off x="508664" y="4693948"/>
            <a:ext cx="3966210" cy="1295400"/>
            <a:chOff x="-300216" y="1204727"/>
            <a:chExt cx="3885180" cy="972590"/>
          </a:xfrm>
        </p:grpSpPr>
        <p:sp>
          <p:nvSpPr>
            <p:cNvPr id="47" name="TextBox 1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-300216" y="1514621"/>
              <a:ext cx="3885180" cy="662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错题分析功能帮助学生快速定位薄弱环节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提供个性化学习建议，提升学生的学习效率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8" name="矩形 6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22267" y="1204727"/>
              <a:ext cx="1920819" cy="2994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个性化学习反馈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9" name="chenying0907 62"/>
          <p:cNvGrpSpPr/>
          <p:nvPr>
            <p:custDataLst>
              <p:tags r:id="rId10"/>
            </p:custDataLst>
          </p:nvPr>
        </p:nvGrpSpPr>
        <p:grpSpPr bwMode="auto">
          <a:xfrm>
            <a:off x="7881936" y="1739569"/>
            <a:ext cx="3850640" cy="1271905"/>
            <a:chOff x="-332509" y="1201415"/>
            <a:chExt cx="3771973" cy="955300"/>
          </a:xfrm>
        </p:grpSpPr>
        <p:sp>
          <p:nvSpPr>
            <p:cNvPr id="50" name="TextBox 1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-332509" y="1514284"/>
              <a:ext cx="3771973" cy="642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自动生成成绩报告，支持多维度的统计分析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提供可视化图表，便于直观了解考试结果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1" name="矩形 6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318658" y="1201415"/>
              <a:ext cx="2169631" cy="299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成绩管理与可视化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2" name="chenying0907 65"/>
          <p:cNvGrpSpPr/>
          <p:nvPr>
            <p:custDataLst>
              <p:tags r:id="rId13"/>
            </p:custDataLst>
          </p:nvPr>
        </p:nvGrpSpPr>
        <p:grpSpPr bwMode="auto">
          <a:xfrm>
            <a:off x="7911548" y="4611342"/>
            <a:ext cx="3820795" cy="1050289"/>
            <a:chOff x="-309182" y="1213950"/>
            <a:chExt cx="3742736" cy="788850"/>
          </a:xfrm>
        </p:grpSpPr>
        <p:sp>
          <p:nvSpPr>
            <p:cNvPr id="53" name="TextBox 1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309182" y="1514419"/>
              <a:ext cx="3742736" cy="488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使用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Vue.js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和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Knex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等技术，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+mn-ea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项目具有良好的可扩展性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4" name="矩形 6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-309182" y="1213950"/>
              <a:ext cx="1423198" cy="2995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可扩展性强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5" name="chenying0907 68"/>
          <p:cNvGrpSpPr/>
          <p:nvPr>
            <p:custDataLst>
              <p:tags r:id="rId16"/>
            </p:custDataLst>
          </p:nvPr>
        </p:nvGrpSpPr>
        <p:grpSpPr bwMode="auto">
          <a:xfrm>
            <a:off x="7911548" y="3129999"/>
            <a:ext cx="3820160" cy="1385569"/>
            <a:chOff x="-357969" y="1187562"/>
            <a:chExt cx="4456039" cy="1040673"/>
          </a:xfrm>
        </p:grpSpPr>
        <p:sp>
          <p:nvSpPr>
            <p:cNvPr id="56" name="TextBox 19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-357969" y="1495185"/>
              <a:ext cx="4456039" cy="73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使用</a:t>
              </a:r>
              <a:r>
                <a:rPr lang="en-US" altLang="zh-CN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 Element UI </a:t>
              </a: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提供了直观的界面，支持实时保存和自动化操作，降低了用户学习成本</a:t>
              </a:r>
              <a:endParaRPr lang="zh-CN" altLang="en-US" sz="1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l">
                <a:lnSpc>
                  <a:spcPct val="130000"/>
                </a:lnSpc>
                <a:spcBef>
                  <a:spcPts val="0"/>
                </a:spcBef>
                <a:buNone/>
                <a:defRPr/>
              </a:pPr>
              <a:r>
                <a:rPr lang="zh-CN" altLang="en-US" sz="1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提供错误提示和日志记录，帮助快速定位问题</a:t>
              </a:r>
              <a:endParaRPr lang="en-US" altLang="zh-CN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7" name="矩形 70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-357969" y="1187562"/>
              <a:ext cx="1694717" cy="2995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用户友好性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8" name="chenying0907 57"/>
          <p:cNvGrpSpPr/>
          <p:nvPr>
            <p:custDataLst>
              <p:tags r:id="rId19"/>
            </p:custDataLst>
          </p:nvPr>
        </p:nvGrpSpPr>
        <p:grpSpPr>
          <a:xfrm>
            <a:off x="4546129" y="1744271"/>
            <a:ext cx="995362" cy="1024329"/>
            <a:chOff x="3780818" y="1744271"/>
            <a:chExt cx="995362" cy="1024329"/>
          </a:xfrm>
        </p:grpSpPr>
        <p:sp>
          <p:nvSpPr>
            <p:cNvPr id="59" name="chenying0907 400"/>
            <p:cNvSpPr>
              <a:spLocks noEditPoints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86188" y="18605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0" name="文本框 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80818" y="1744271"/>
              <a:ext cx="9953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01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1" name="chenying0907 60"/>
          <p:cNvGrpSpPr/>
          <p:nvPr>
            <p:custDataLst>
              <p:tags r:id="rId22"/>
            </p:custDataLst>
          </p:nvPr>
        </p:nvGrpSpPr>
        <p:grpSpPr>
          <a:xfrm>
            <a:off x="4551499" y="3241479"/>
            <a:ext cx="1011433" cy="1015663"/>
            <a:chOff x="3786188" y="3241479"/>
            <a:chExt cx="1011433" cy="1015663"/>
          </a:xfrm>
        </p:grpSpPr>
        <p:sp>
          <p:nvSpPr>
            <p:cNvPr id="62" name="chenying0907 400"/>
            <p:cNvSpPr>
              <a:spLocks noEditPoints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86188" y="33401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3" name="文本框 30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00671" y="3241479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02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4" name="chenying0907 63"/>
          <p:cNvGrpSpPr/>
          <p:nvPr>
            <p:custDataLst>
              <p:tags r:id="rId25"/>
            </p:custDataLst>
          </p:nvPr>
        </p:nvGrpSpPr>
        <p:grpSpPr>
          <a:xfrm>
            <a:off x="4551499" y="4627563"/>
            <a:ext cx="995852" cy="1049337"/>
            <a:chOff x="3786188" y="4627563"/>
            <a:chExt cx="995852" cy="1049337"/>
          </a:xfrm>
        </p:grpSpPr>
        <p:sp>
          <p:nvSpPr>
            <p:cNvPr id="65" name="chenying0907 400"/>
            <p:cNvSpPr>
              <a:spLocks noEditPoints="1"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786188" y="47688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6" name="文本框 30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786678" y="4627563"/>
              <a:ext cx="99536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03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67" name="chenying0907 66"/>
          <p:cNvGrpSpPr/>
          <p:nvPr>
            <p:custDataLst>
              <p:tags r:id="rId28"/>
            </p:custDataLst>
          </p:nvPr>
        </p:nvGrpSpPr>
        <p:grpSpPr>
          <a:xfrm>
            <a:off x="6693935" y="1781175"/>
            <a:ext cx="1047750" cy="1031875"/>
            <a:chOff x="7469188" y="1781175"/>
            <a:chExt cx="1047750" cy="1031875"/>
          </a:xfrm>
        </p:grpSpPr>
        <p:sp>
          <p:nvSpPr>
            <p:cNvPr id="68" name="chenying0907 400"/>
            <p:cNvSpPr>
              <a:spLocks noEditPoints="1"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469188" y="19050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69" name="文本框 309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519988" y="1781175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04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70" name="chenying0907 69"/>
          <p:cNvGrpSpPr/>
          <p:nvPr>
            <p:custDataLst>
              <p:tags r:id="rId31"/>
            </p:custDataLst>
          </p:nvPr>
        </p:nvGrpSpPr>
        <p:grpSpPr>
          <a:xfrm>
            <a:off x="6693935" y="3152775"/>
            <a:ext cx="1060450" cy="1044575"/>
            <a:chOff x="7469188" y="3152775"/>
            <a:chExt cx="1060450" cy="1044575"/>
          </a:xfrm>
        </p:grpSpPr>
        <p:sp>
          <p:nvSpPr>
            <p:cNvPr id="71" name="chenying0907 400"/>
            <p:cNvSpPr>
              <a:spLocks noEditPoints="1"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7469188" y="328930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72" name="文本框 31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534275" y="3152775"/>
              <a:ext cx="995363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05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  <p:grpSp>
        <p:nvGrpSpPr>
          <p:cNvPr id="73" name="chenying0907 72"/>
          <p:cNvGrpSpPr/>
          <p:nvPr>
            <p:custDataLst>
              <p:tags r:id="rId34"/>
            </p:custDataLst>
          </p:nvPr>
        </p:nvGrpSpPr>
        <p:grpSpPr>
          <a:xfrm>
            <a:off x="6693935" y="4572000"/>
            <a:ext cx="1023937" cy="1054100"/>
            <a:chOff x="7469188" y="4572000"/>
            <a:chExt cx="1023937" cy="1054100"/>
          </a:xfrm>
        </p:grpSpPr>
        <p:sp>
          <p:nvSpPr>
            <p:cNvPr id="74" name="chenying0907 400"/>
            <p:cNvSpPr>
              <a:spLocks noEditPoints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7469188" y="4718050"/>
              <a:ext cx="919162" cy="908050"/>
            </a:xfrm>
            <a:custGeom>
              <a:avLst/>
              <a:gdLst>
                <a:gd name="T0" fmla="*/ 375 w 1303"/>
                <a:gd name="T1" fmla="*/ 23 h 1287"/>
                <a:gd name="T2" fmla="*/ 169 w 1303"/>
                <a:gd name="T3" fmla="*/ 35 h 1287"/>
                <a:gd name="T4" fmla="*/ 72 w 1303"/>
                <a:gd name="T5" fmla="*/ 72 h 1287"/>
                <a:gd name="T6" fmla="*/ 18 w 1303"/>
                <a:gd name="T7" fmla="*/ 149 h 1287"/>
                <a:gd name="T8" fmla="*/ 1 w 1303"/>
                <a:gd name="T9" fmla="*/ 239 h 1287"/>
                <a:gd name="T10" fmla="*/ 13 w 1303"/>
                <a:gd name="T11" fmla="*/ 489 h 1287"/>
                <a:gd name="T12" fmla="*/ 11 w 1303"/>
                <a:gd name="T13" fmla="*/ 693 h 1287"/>
                <a:gd name="T14" fmla="*/ 31 w 1303"/>
                <a:gd name="T15" fmla="*/ 1058 h 1287"/>
                <a:gd name="T16" fmla="*/ 59 w 1303"/>
                <a:gd name="T17" fmla="*/ 1182 h 1287"/>
                <a:gd name="T18" fmla="*/ 89 w 1303"/>
                <a:gd name="T19" fmla="*/ 1227 h 1287"/>
                <a:gd name="T20" fmla="*/ 87 w 1303"/>
                <a:gd name="T21" fmla="*/ 1209 h 1287"/>
                <a:gd name="T22" fmla="*/ 271 w 1303"/>
                <a:gd name="T23" fmla="*/ 1276 h 1287"/>
                <a:gd name="T24" fmla="*/ 547 w 1303"/>
                <a:gd name="T25" fmla="*/ 1286 h 1287"/>
                <a:gd name="T26" fmla="*/ 1078 w 1303"/>
                <a:gd name="T27" fmla="*/ 1256 h 1287"/>
                <a:gd name="T28" fmla="*/ 1169 w 1303"/>
                <a:gd name="T29" fmla="*/ 1233 h 1287"/>
                <a:gd name="T30" fmla="*/ 1248 w 1303"/>
                <a:gd name="T31" fmla="*/ 1189 h 1287"/>
                <a:gd name="T32" fmla="*/ 1291 w 1303"/>
                <a:gd name="T33" fmla="*/ 1112 h 1287"/>
                <a:gd name="T34" fmla="*/ 1300 w 1303"/>
                <a:gd name="T35" fmla="*/ 926 h 1287"/>
                <a:gd name="T36" fmla="*/ 1291 w 1303"/>
                <a:gd name="T37" fmla="*/ 606 h 1287"/>
                <a:gd name="T38" fmla="*/ 1298 w 1303"/>
                <a:gd name="T39" fmla="*/ 215 h 1287"/>
                <a:gd name="T40" fmla="*/ 1279 w 1303"/>
                <a:gd name="T41" fmla="*/ 115 h 1287"/>
                <a:gd name="T42" fmla="*/ 1220 w 1303"/>
                <a:gd name="T43" fmla="*/ 41 h 1287"/>
                <a:gd name="T44" fmla="*/ 1131 w 1303"/>
                <a:gd name="T45" fmla="*/ 0 h 1287"/>
                <a:gd name="T46" fmla="*/ 23 w 1303"/>
                <a:gd name="T47" fmla="*/ 613 h 1287"/>
                <a:gd name="T48" fmla="*/ 42 w 1303"/>
                <a:gd name="T49" fmla="*/ 919 h 1287"/>
                <a:gd name="T50" fmla="*/ 18 w 1303"/>
                <a:gd name="T51" fmla="*/ 269 h 1287"/>
                <a:gd name="T52" fmla="*/ 13 w 1303"/>
                <a:gd name="T53" fmla="*/ 242 h 1287"/>
                <a:gd name="T54" fmla="*/ 540 w 1303"/>
                <a:gd name="T55" fmla="*/ 1272 h 1287"/>
                <a:gd name="T56" fmla="*/ 287 w 1303"/>
                <a:gd name="T57" fmla="*/ 1263 h 1287"/>
                <a:gd name="T58" fmla="*/ 458 w 1303"/>
                <a:gd name="T59" fmla="*/ 1261 h 1287"/>
                <a:gd name="T60" fmla="*/ 925 w 1303"/>
                <a:gd name="T61" fmla="*/ 1254 h 1287"/>
                <a:gd name="T62" fmla="*/ 947 w 1303"/>
                <a:gd name="T63" fmla="*/ 1254 h 1287"/>
                <a:gd name="T64" fmla="*/ 956 w 1303"/>
                <a:gd name="T65" fmla="*/ 1251 h 1287"/>
                <a:gd name="T66" fmla="*/ 947 w 1303"/>
                <a:gd name="T67" fmla="*/ 1254 h 1287"/>
                <a:gd name="T68" fmla="*/ 1268 w 1303"/>
                <a:gd name="T69" fmla="*/ 1134 h 1287"/>
                <a:gd name="T70" fmla="*/ 1213 w 1303"/>
                <a:gd name="T71" fmla="*/ 1192 h 1287"/>
                <a:gd name="T72" fmla="*/ 1102 w 1303"/>
                <a:gd name="T73" fmla="*/ 1227 h 1287"/>
                <a:gd name="T74" fmla="*/ 887 w 1303"/>
                <a:gd name="T75" fmla="*/ 1234 h 1287"/>
                <a:gd name="T76" fmla="*/ 316 w 1303"/>
                <a:gd name="T77" fmla="*/ 1238 h 1287"/>
                <a:gd name="T78" fmla="*/ 162 w 1303"/>
                <a:gd name="T79" fmla="*/ 1211 h 1287"/>
                <a:gd name="T80" fmla="*/ 97 w 1303"/>
                <a:gd name="T81" fmla="*/ 1172 h 1287"/>
                <a:gd name="T82" fmla="*/ 90 w 1303"/>
                <a:gd name="T83" fmla="*/ 1178 h 1287"/>
                <a:gd name="T84" fmla="*/ 62 w 1303"/>
                <a:gd name="T85" fmla="*/ 1122 h 1287"/>
                <a:gd name="T86" fmla="*/ 44 w 1303"/>
                <a:gd name="T87" fmla="*/ 790 h 1287"/>
                <a:gd name="T88" fmla="*/ 42 w 1303"/>
                <a:gd name="T89" fmla="*/ 160 h 1287"/>
                <a:gd name="T90" fmla="*/ 67 w 1303"/>
                <a:gd name="T91" fmla="*/ 99 h 1287"/>
                <a:gd name="T92" fmla="*/ 97 w 1303"/>
                <a:gd name="T93" fmla="*/ 76 h 1287"/>
                <a:gd name="T94" fmla="*/ 202 w 1303"/>
                <a:gd name="T95" fmla="*/ 48 h 1287"/>
                <a:gd name="T96" fmla="*/ 852 w 1303"/>
                <a:gd name="T97" fmla="*/ 27 h 1287"/>
                <a:gd name="T98" fmla="*/ 1130 w 1303"/>
                <a:gd name="T99" fmla="*/ 35 h 1287"/>
                <a:gd name="T100" fmla="*/ 1207 w 1303"/>
                <a:gd name="T101" fmla="*/ 77 h 1287"/>
                <a:gd name="T102" fmla="*/ 1252 w 1303"/>
                <a:gd name="T103" fmla="*/ 152 h 1287"/>
                <a:gd name="T104" fmla="*/ 1282 w 1303"/>
                <a:gd name="T105" fmla="*/ 849 h 1287"/>
                <a:gd name="T106" fmla="*/ 1270 w 1303"/>
                <a:gd name="T107" fmla="*/ 121 h 1287"/>
                <a:gd name="T108" fmla="*/ 1289 w 1303"/>
                <a:gd name="T109" fmla="*/ 242 h 1287"/>
                <a:gd name="T110" fmla="*/ 1283 w 1303"/>
                <a:gd name="T111" fmla="*/ 464 h 1287"/>
                <a:gd name="T112" fmla="*/ 1273 w 1303"/>
                <a:gd name="T113" fmla="*/ 262 h 1287"/>
                <a:gd name="T114" fmla="*/ 1235 w 1303"/>
                <a:gd name="T115" fmla="*/ 92 h 1287"/>
                <a:gd name="T116" fmla="*/ 1102 w 1303"/>
                <a:gd name="T117" fmla="*/ 11 h 1287"/>
                <a:gd name="T118" fmla="*/ 1197 w 1303"/>
                <a:gd name="T119" fmla="*/ 38 h 1287"/>
                <a:gd name="T120" fmla="*/ 1245 w 1303"/>
                <a:gd name="T121" fmla="*/ 83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3" h="1287">
                  <a:moveTo>
                    <a:pt x="1131" y="0"/>
                  </a:moveTo>
                  <a:lnTo>
                    <a:pt x="389" y="17"/>
                  </a:lnTo>
                  <a:lnTo>
                    <a:pt x="385" y="18"/>
                  </a:lnTo>
                  <a:lnTo>
                    <a:pt x="379" y="20"/>
                  </a:lnTo>
                  <a:lnTo>
                    <a:pt x="375" y="23"/>
                  </a:lnTo>
                  <a:lnTo>
                    <a:pt x="372" y="23"/>
                  </a:lnTo>
                  <a:lnTo>
                    <a:pt x="270" y="27"/>
                  </a:lnTo>
                  <a:lnTo>
                    <a:pt x="219" y="31"/>
                  </a:lnTo>
                  <a:lnTo>
                    <a:pt x="169" y="35"/>
                  </a:lnTo>
                  <a:lnTo>
                    <a:pt x="149" y="38"/>
                  </a:lnTo>
                  <a:lnTo>
                    <a:pt x="131" y="42"/>
                  </a:lnTo>
                  <a:lnTo>
                    <a:pt x="114" y="48"/>
                  </a:lnTo>
                  <a:lnTo>
                    <a:pt x="98" y="55"/>
                  </a:lnTo>
                  <a:lnTo>
                    <a:pt x="84" y="63"/>
                  </a:lnTo>
                  <a:lnTo>
                    <a:pt x="72" y="72"/>
                  </a:lnTo>
                  <a:lnTo>
                    <a:pt x="60" y="83"/>
                  </a:lnTo>
                  <a:lnTo>
                    <a:pt x="49" y="94"/>
                  </a:lnTo>
                  <a:lnTo>
                    <a:pt x="41" y="106"/>
                  </a:lnTo>
                  <a:lnTo>
                    <a:pt x="32" y="120"/>
                  </a:lnTo>
                  <a:lnTo>
                    <a:pt x="25" y="134"/>
                  </a:lnTo>
                  <a:lnTo>
                    <a:pt x="18" y="149"/>
                  </a:lnTo>
                  <a:lnTo>
                    <a:pt x="13" y="165"/>
                  </a:lnTo>
                  <a:lnTo>
                    <a:pt x="8" y="181"/>
                  </a:lnTo>
                  <a:lnTo>
                    <a:pt x="6" y="198"/>
                  </a:lnTo>
                  <a:lnTo>
                    <a:pt x="3" y="217"/>
                  </a:lnTo>
                  <a:lnTo>
                    <a:pt x="1" y="239"/>
                  </a:lnTo>
                  <a:lnTo>
                    <a:pt x="0" y="262"/>
                  </a:lnTo>
                  <a:lnTo>
                    <a:pt x="0" y="307"/>
                  </a:lnTo>
                  <a:lnTo>
                    <a:pt x="1" y="353"/>
                  </a:lnTo>
                  <a:lnTo>
                    <a:pt x="6" y="398"/>
                  </a:lnTo>
                  <a:lnTo>
                    <a:pt x="10" y="444"/>
                  </a:lnTo>
                  <a:lnTo>
                    <a:pt x="13" y="489"/>
                  </a:lnTo>
                  <a:lnTo>
                    <a:pt x="14" y="534"/>
                  </a:lnTo>
                  <a:lnTo>
                    <a:pt x="14" y="557"/>
                  </a:lnTo>
                  <a:lnTo>
                    <a:pt x="14" y="579"/>
                  </a:lnTo>
                  <a:lnTo>
                    <a:pt x="11" y="635"/>
                  </a:lnTo>
                  <a:lnTo>
                    <a:pt x="11" y="693"/>
                  </a:lnTo>
                  <a:lnTo>
                    <a:pt x="14" y="752"/>
                  </a:lnTo>
                  <a:lnTo>
                    <a:pt x="18" y="814"/>
                  </a:lnTo>
                  <a:lnTo>
                    <a:pt x="25" y="937"/>
                  </a:lnTo>
                  <a:lnTo>
                    <a:pt x="28" y="999"/>
                  </a:lnTo>
                  <a:lnTo>
                    <a:pt x="31" y="1058"/>
                  </a:lnTo>
                  <a:lnTo>
                    <a:pt x="31" y="1078"/>
                  </a:lnTo>
                  <a:lnTo>
                    <a:pt x="32" y="1095"/>
                  </a:lnTo>
                  <a:lnTo>
                    <a:pt x="35" y="1112"/>
                  </a:lnTo>
                  <a:lnTo>
                    <a:pt x="39" y="1127"/>
                  </a:lnTo>
                  <a:lnTo>
                    <a:pt x="48" y="1155"/>
                  </a:lnTo>
                  <a:lnTo>
                    <a:pt x="59" y="1182"/>
                  </a:lnTo>
                  <a:lnTo>
                    <a:pt x="65" y="1196"/>
                  </a:lnTo>
                  <a:lnTo>
                    <a:pt x="73" y="1210"/>
                  </a:lnTo>
                  <a:lnTo>
                    <a:pt x="77" y="1216"/>
                  </a:lnTo>
                  <a:lnTo>
                    <a:pt x="83" y="1221"/>
                  </a:lnTo>
                  <a:lnTo>
                    <a:pt x="89" y="1227"/>
                  </a:lnTo>
                  <a:lnTo>
                    <a:pt x="96" y="1231"/>
                  </a:lnTo>
                  <a:lnTo>
                    <a:pt x="94" y="1224"/>
                  </a:lnTo>
                  <a:lnTo>
                    <a:pt x="91" y="1219"/>
                  </a:lnTo>
                  <a:lnTo>
                    <a:pt x="89" y="1214"/>
                  </a:lnTo>
                  <a:lnTo>
                    <a:pt x="87" y="1209"/>
                  </a:lnTo>
                  <a:lnTo>
                    <a:pt x="119" y="1227"/>
                  </a:lnTo>
                  <a:lnTo>
                    <a:pt x="153" y="1242"/>
                  </a:lnTo>
                  <a:lnTo>
                    <a:pt x="191" y="1256"/>
                  </a:lnTo>
                  <a:lnTo>
                    <a:pt x="230" y="1268"/>
                  </a:lnTo>
                  <a:lnTo>
                    <a:pt x="271" y="1276"/>
                  </a:lnTo>
                  <a:lnTo>
                    <a:pt x="315" y="1283"/>
                  </a:lnTo>
                  <a:lnTo>
                    <a:pt x="360" y="1287"/>
                  </a:lnTo>
                  <a:lnTo>
                    <a:pt x="408" y="1287"/>
                  </a:lnTo>
                  <a:lnTo>
                    <a:pt x="478" y="1287"/>
                  </a:lnTo>
                  <a:lnTo>
                    <a:pt x="547" y="1286"/>
                  </a:lnTo>
                  <a:lnTo>
                    <a:pt x="686" y="1280"/>
                  </a:lnTo>
                  <a:lnTo>
                    <a:pt x="967" y="1266"/>
                  </a:lnTo>
                  <a:lnTo>
                    <a:pt x="1013" y="1263"/>
                  </a:lnTo>
                  <a:lnTo>
                    <a:pt x="1057" y="1259"/>
                  </a:lnTo>
                  <a:lnTo>
                    <a:pt x="1078" y="1256"/>
                  </a:lnTo>
                  <a:lnTo>
                    <a:pt x="1098" y="1252"/>
                  </a:lnTo>
                  <a:lnTo>
                    <a:pt x="1117" y="1247"/>
                  </a:lnTo>
                  <a:lnTo>
                    <a:pt x="1135" y="1240"/>
                  </a:lnTo>
                  <a:lnTo>
                    <a:pt x="1152" y="1237"/>
                  </a:lnTo>
                  <a:lnTo>
                    <a:pt x="1169" y="1233"/>
                  </a:lnTo>
                  <a:lnTo>
                    <a:pt x="1185" y="1228"/>
                  </a:lnTo>
                  <a:lnTo>
                    <a:pt x="1199" y="1223"/>
                  </a:lnTo>
                  <a:lnTo>
                    <a:pt x="1213" y="1216"/>
                  </a:lnTo>
                  <a:lnTo>
                    <a:pt x="1225" y="1207"/>
                  </a:lnTo>
                  <a:lnTo>
                    <a:pt x="1237" y="1199"/>
                  </a:lnTo>
                  <a:lnTo>
                    <a:pt x="1248" y="1189"/>
                  </a:lnTo>
                  <a:lnTo>
                    <a:pt x="1258" y="1178"/>
                  </a:lnTo>
                  <a:lnTo>
                    <a:pt x="1266" y="1167"/>
                  </a:lnTo>
                  <a:lnTo>
                    <a:pt x="1275" y="1154"/>
                  </a:lnTo>
                  <a:lnTo>
                    <a:pt x="1282" y="1141"/>
                  </a:lnTo>
                  <a:lnTo>
                    <a:pt x="1287" y="1126"/>
                  </a:lnTo>
                  <a:lnTo>
                    <a:pt x="1291" y="1112"/>
                  </a:lnTo>
                  <a:lnTo>
                    <a:pt x="1294" y="1095"/>
                  </a:lnTo>
                  <a:lnTo>
                    <a:pt x="1297" y="1078"/>
                  </a:lnTo>
                  <a:lnTo>
                    <a:pt x="1300" y="1029"/>
                  </a:lnTo>
                  <a:lnTo>
                    <a:pt x="1301" y="978"/>
                  </a:lnTo>
                  <a:lnTo>
                    <a:pt x="1300" y="926"/>
                  </a:lnTo>
                  <a:lnTo>
                    <a:pt x="1298" y="876"/>
                  </a:lnTo>
                  <a:lnTo>
                    <a:pt x="1293" y="772"/>
                  </a:lnTo>
                  <a:lnTo>
                    <a:pt x="1291" y="720"/>
                  </a:lnTo>
                  <a:lnTo>
                    <a:pt x="1290" y="666"/>
                  </a:lnTo>
                  <a:lnTo>
                    <a:pt x="1291" y="606"/>
                  </a:lnTo>
                  <a:lnTo>
                    <a:pt x="1293" y="545"/>
                  </a:lnTo>
                  <a:lnTo>
                    <a:pt x="1300" y="426"/>
                  </a:lnTo>
                  <a:lnTo>
                    <a:pt x="1301" y="367"/>
                  </a:lnTo>
                  <a:lnTo>
                    <a:pt x="1303" y="307"/>
                  </a:lnTo>
                  <a:lnTo>
                    <a:pt x="1301" y="246"/>
                  </a:lnTo>
                  <a:lnTo>
                    <a:pt x="1298" y="215"/>
                  </a:lnTo>
                  <a:lnTo>
                    <a:pt x="1296" y="184"/>
                  </a:lnTo>
                  <a:lnTo>
                    <a:pt x="1293" y="166"/>
                  </a:lnTo>
                  <a:lnTo>
                    <a:pt x="1289" y="148"/>
                  </a:lnTo>
                  <a:lnTo>
                    <a:pt x="1284" y="131"/>
                  </a:lnTo>
                  <a:lnTo>
                    <a:pt x="1279" y="115"/>
                  </a:lnTo>
                  <a:lnTo>
                    <a:pt x="1270" y="100"/>
                  </a:lnTo>
                  <a:lnTo>
                    <a:pt x="1263" y="86"/>
                  </a:lnTo>
                  <a:lnTo>
                    <a:pt x="1254" y="73"/>
                  </a:lnTo>
                  <a:lnTo>
                    <a:pt x="1244" y="62"/>
                  </a:lnTo>
                  <a:lnTo>
                    <a:pt x="1232" y="51"/>
                  </a:lnTo>
                  <a:lnTo>
                    <a:pt x="1220" y="41"/>
                  </a:lnTo>
                  <a:lnTo>
                    <a:pt x="1207" y="31"/>
                  </a:lnTo>
                  <a:lnTo>
                    <a:pt x="1193" y="24"/>
                  </a:lnTo>
                  <a:lnTo>
                    <a:pt x="1179" y="17"/>
                  </a:lnTo>
                  <a:lnTo>
                    <a:pt x="1164" y="10"/>
                  </a:lnTo>
                  <a:lnTo>
                    <a:pt x="1148" y="6"/>
                  </a:lnTo>
                  <a:lnTo>
                    <a:pt x="1131" y="0"/>
                  </a:lnTo>
                  <a:close/>
                  <a:moveTo>
                    <a:pt x="44" y="1026"/>
                  </a:moveTo>
                  <a:lnTo>
                    <a:pt x="37" y="842"/>
                  </a:lnTo>
                  <a:lnTo>
                    <a:pt x="30" y="738"/>
                  </a:lnTo>
                  <a:lnTo>
                    <a:pt x="23" y="613"/>
                  </a:lnTo>
                  <a:lnTo>
                    <a:pt x="28" y="662"/>
                  </a:lnTo>
                  <a:lnTo>
                    <a:pt x="32" y="713"/>
                  </a:lnTo>
                  <a:lnTo>
                    <a:pt x="37" y="763"/>
                  </a:lnTo>
                  <a:lnTo>
                    <a:pt x="38" y="815"/>
                  </a:lnTo>
                  <a:lnTo>
                    <a:pt x="42" y="919"/>
                  </a:lnTo>
                  <a:lnTo>
                    <a:pt x="44" y="1026"/>
                  </a:lnTo>
                  <a:close/>
                  <a:moveTo>
                    <a:pt x="20" y="260"/>
                  </a:moveTo>
                  <a:lnTo>
                    <a:pt x="20" y="260"/>
                  </a:lnTo>
                  <a:lnTo>
                    <a:pt x="18" y="266"/>
                  </a:lnTo>
                  <a:lnTo>
                    <a:pt x="18" y="269"/>
                  </a:lnTo>
                  <a:lnTo>
                    <a:pt x="17" y="269"/>
                  </a:lnTo>
                  <a:lnTo>
                    <a:pt x="15" y="267"/>
                  </a:lnTo>
                  <a:lnTo>
                    <a:pt x="13" y="262"/>
                  </a:lnTo>
                  <a:lnTo>
                    <a:pt x="13" y="259"/>
                  </a:lnTo>
                  <a:lnTo>
                    <a:pt x="13" y="242"/>
                  </a:lnTo>
                  <a:lnTo>
                    <a:pt x="14" y="224"/>
                  </a:lnTo>
                  <a:lnTo>
                    <a:pt x="18" y="191"/>
                  </a:lnTo>
                  <a:lnTo>
                    <a:pt x="23" y="181"/>
                  </a:lnTo>
                  <a:lnTo>
                    <a:pt x="20" y="260"/>
                  </a:lnTo>
                  <a:close/>
                  <a:moveTo>
                    <a:pt x="540" y="1272"/>
                  </a:moveTo>
                  <a:lnTo>
                    <a:pt x="540" y="1272"/>
                  </a:lnTo>
                  <a:lnTo>
                    <a:pt x="453" y="1273"/>
                  </a:lnTo>
                  <a:lnTo>
                    <a:pt x="409" y="1273"/>
                  </a:lnTo>
                  <a:lnTo>
                    <a:pt x="367" y="1272"/>
                  </a:lnTo>
                  <a:lnTo>
                    <a:pt x="326" y="1269"/>
                  </a:lnTo>
                  <a:lnTo>
                    <a:pt x="287" y="1263"/>
                  </a:lnTo>
                  <a:lnTo>
                    <a:pt x="249" y="1256"/>
                  </a:lnTo>
                  <a:lnTo>
                    <a:pt x="214" y="1247"/>
                  </a:lnTo>
                  <a:lnTo>
                    <a:pt x="311" y="1256"/>
                  </a:lnTo>
                  <a:lnTo>
                    <a:pt x="384" y="1261"/>
                  </a:lnTo>
                  <a:lnTo>
                    <a:pt x="458" y="1261"/>
                  </a:lnTo>
                  <a:lnTo>
                    <a:pt x="534" y="1261"/>
                  </a:lnTo>
                  <a:lnTo>
                    <a:pt x="613" y="1259"/>
                  </a:lnTo>
                  <a:lnTo>
                    <a:pt x="769" y="1255"/>
                  </a:lnTo>
                  <a:lnTo>
                    <a:pt x="847" y="1254"/>
                  </a:lnTo>
                  <a:lnTo>
                    <a:pt x="925" y="1254"/>
                  </a:lnTo>
                  <a:lnTo>
                    <a:pt x="828" y="1261"/>
                  </a:lnTo>
                  <a:lnTo>
                    <a:pt x="732" y="1265"/>
                  </a:lnTo>
                  <a:lnTo>
                    <a:pt x="638" y="1269"/>
                  </a:lnTo>
                  <a:lnTo>
                    <a:pt x="540" y="1272"/>
                  </a:lnTo>
                  <a:close/>
                  <a:moveTo>
                    <a:pt x="947" y="1254"/>
                  </a:moveTo>
                  <a:lnTo>
                    <a:pt x="947" y="1254"/>
                  </a:lnTo>
                  <a:lnTo>
                    <a:pt x="927" y="1254"/>
                  </a:lnTo>
                  <a:lnTo>
                    <a:pt x="936" y="1252"/>
                  </a:lnTo>
                  <a:lnTo>
                    <a:pt x="946" y="1251"/>
                  </a:lnTo>
                  <a:lnTo>
                    <a:pt x="956" y="1251"/>
                  </a:lnTo>
                  <a:lnTo>
                    <a:pt x="964" y="1252"/>
                  </a:lnTo>
                  <a:lnTo>
                    <a:pt x="961" y="1255"/>
                  </a:lnTo>
                  <a:lnTo>
                    <a:pt x="957" y="1255"/>
                  </a:lnTo>
                  <a:lnTo>
                    <a:pt x="947" y="1254"/>
                  </a:lnTo>
                  <a:close/>
                  <a:moveTo>
                    <a:pt x="1280" y="1077"/>
                  </a:moveTo>
                  <a:lnTo>
                    <a:pt x="1280" y="1077"/>
                  </a:lnTo>
                  <a:lnTo>
                    <a:pt x="1279" y="1092"/>
                  </a:lnTo>
                  <a:lnTo>
                    <a:pt x="1276" y="1108"/>
                  </a:lnTo>
                  <a:lnTo>
                    <a:pt x="1272" y="1122"/>
                  </a:lnTo>
                  <a:lnTo>
                    <a:pt x="1268" y="1134"/>
                  </a:lnTo>
                  <a:lnTo>
                    <a:pt x="1261" y="1147"/>
                  </a:lnTo>
                  <a:lnTo>
                    <a:pt x="1254" y="1157"/>
                  </a:lnTo>
                  <a:lnTo>
                    <a:pt x="1245" y="1167"/>
                  </a:lnTo>
                  <a:lnTo>
                    <a:pt x="1235" y="1176"/>
                  </a:lnTo>
                  <a:lnTo>
                    <a:pt x="1224" y="1185"/>
                  </a:lnTo>
                  <a:lnTo>
                    <a:pt x="1213" y="1192"/>
                  </a:lnTo>
                  <a:lnTo>
                    <a:pt x="1202" y="1199"/>
                  </a:lnTo>
                  <a:lnTo>
                    <a:pt x="1189" y="1204"/>
                  </a:lnTo>
                  <a:lnTo>
                    <a:pt x="1161" y="1214"/>
                  </a:lnTo>
                  <a:lnTo>
                    <a:pt x="1131" y="1223"/>
                  </a:lnTo>
                  <a:lnTo>
                    <a:pt x="1102" y="1227"/>
                  </a:lnTo>
                  <a:lnTo>
                    <a:pt x="1072" y="1231"/>
                  </a:lnTo>
                  <a:lnTo>
                    <a:pt x="1041" y="1233"/>
                  </a:lnTo>
                  <a:lnTo>
                    <a:pt x="1010" y="1234"/>
                  </a:lnTo>
                  <a:lnTo>
                    <a:pt x="949" y="1234"/>
                  </a:lnTo>
                  <a:lnTo>
                    <a:pt x="887" y="1234"/>
                  </a:lnTo>
                  <a:lnTo>
                    <a:pt x="741" y="1238"/>
                  </a:lnTo>
                  <a:lnTo>
                    <a:pt x="596" y="1242"/>
                  </a:lnTo>
                  <a:lnTo>
                    <a:pt x="524" y="1244"/>
                  </a:lnTo>
                  <a:lnTo>
                    <a:pt x="454" y="1244"/>
                  </a:lnTo>
                  <a:lnTo>
                    <a:pt x="384" y="1242"/>
                  </a:lnTo>
                  <a:lnTo>
                    <a:pt x="316" y="1238"/>
                  </a:lnTo>
                  <a:lnTo>
                    <a:pt x="261" y="1233"/>
                  </a:lnTo>
                  <a:lnTo>
                    <a:pt x="236" y="1230"/>
                  </a:lnTo>
                  <a:lnTo>
                    <a:pt x="211" y="1224"/>
                  </a:lnTo>
                  <a:lnTo>
                    <a:pt x="186" y="1219"/>
                  </a:lnTo>
                  <a:lnTo>
                    <a:pt x="162" y="1211"/>
                  </a:lnTo>
                  <a:lnTo>
                    <a:pt x="139" y="1204"/>
                  </a:lnTo>
                  <a:lnTo>
                    <a:pt x="118" y="1195"/>
                  </a:lnTo>
                  <a:lnTo>
                    <a:pt x="112" y="1190"/>
                  </a:lnTo>
                  <a:lnTo>
                    <a:pt x="107" y="1185"/>
                  </a:lnTo>
                  <a:lnTo>
                    <a:pt x="97" y="1172"/>
                  </a:lnTo>
                  <a:lnTo>
                    <a:pt x="98" y="1176"/>
                  </a:lnTo>
                  <a:lnTo>
                    <a:pt x="97" y="1181"/>
                  </a:lnTo>
                  <a:lnTo>
                    <a:pt x="96" y="1181"/>
                  </a:lnTo>
                  <a:lnTo>
                    <a:pt x="94" y="1181"/>
                  </a:lnTo>
                  <a:lnTo>
                    <a:pt x="90" y="1178"/>
                  </a:lnTo>
                  <a:lnTo>
                    <a:pt x="83" y="1169"/>
                  </a:lnTo>
                  <a:lnTo>
                    <a:pt x="77" y="1161"/>
                  </a:lnTo>
                  <a:lnTo>
                    <a:pt x="73" y="1152"/>
                  </a:lnTo>
                  <a:lnTo>
                    <a:pt x="69" y="1143"/>
                  </a:lnTo>
                  <a:lnTo>
                    <a:pt x="62" y="1122"/>
                  </a:lnTo>
                  <a:lnTo>
                    <a:pt x="58" y="1099"/>
                  </a:lnTo>
                  <a:lnTo>
                    <a:pt x="55" y="1075"/>
                  </a:lnTo>
                  <a:lnTo>
                    <a:pt x="52" y="1051"/>
                  </a:lnTo>
                  <a:lnTo>
                    <a:pt x="51" y="1002"/>
                  </a:lnTo>
                  <a:lnTo>
                    <a:pt x="44" y="790"/>
                  </a:lnTo>
                  <a:lnTo>
                    <a:pt x="39" y="683"/>
                  </a:lnTo>
                  <a:lnTo>
                    <a:pt x="37" y="576"/>
                  </a:lnTo>
                  <a:lnTo>
                    <a:pt x="35" y="471"/>
                  </a:lnTo>
                  <a:lnTo>
                    <a:pt x="35" y="366"/>
                  </a:lnTo>
                  <a:lnTo>
                    <a:pt x="38" y="263"/>
                  </a:lnTo>
                  <a:lnTo>
                    <a:pt x="42" y="160"/>
                  </a:lnTo>
                  <a:lnTo>
                    <a:pt x="45" y="144"/>
                  </a:lnTo>
                  <a:lnTo>
                    <a:pt x="51" y="128"/>
                  </a:lnTo>
                  <a:lnTo>
                    <a:pt x="58" y="113"/>
                  </a:lnTo>
                  <a:lnTo>
                    <a:pt x="67" y="99"/>
                  </a:lnTo>
                  <a:lnTo>
                    <a:pt x="69" y="96"/>
                  </a:lnTo>
                  <a:lnTo>
                    <a:pt x="72" y="94"/>
                  </a:lnTo>
                  <a:lnTo>
                    <a:pt x="72" y="93"/>
                  </a:lnTo>
                  <a:lnTo>
                    <a:pt x="84" y="83"/>
                  </a:lnTo>
                  <a:lnTo>
                    <a:pt x="97" y="76"/>
                  </a:lnTo>
                  <a:lnTo>
                    <a:pt x="112" y="68"/>
                  </a:lnTo>
                  <a:lnTo>
                    <a:pt x="128" y="62"/>
                  </a:lnTo>
                  <a:lnTo>
                    <a:pt x="145" y="56"/>
                  </a:lnTo>
                  <a:lnTo>
                    <a:pt x="163" y="52"/>
                  </a:lnTo>
                  <a:lnTo>
                    <a:pt x="183" y="49"/>
                  </a:lnTo>
                  <a:lnTo>
                    <a:pt x="202" y="48"/>
                  </a:lnTo>
                  <a:lnTo>
                    <a:pt x="309" y="41"/>
                  </a:lnTo>
                  <a:lnTo>
                    <a:pt x="417" y="35"/>
                  </a:lnTo>
                  <a:lnTo>
                    <a:pt x="526" y="33"/>
                  </a:lnTo>
                  <a:lnTo>
                    <a:pt x="635" y="30"/>
                  </a:lnTo>
                  <a:lnTo>
                    <a:pt x="852" y="27"/>
                  </a:lnTo>
                  <a:lnTo>
                    <a:pt x="1065" y="23"/>
                  </a:lnTo>
                  <a:lnTo>
                    <a:pt x="1082" y="25"/>
                  </a:lnTo>
                  <a:lnTo>
                    <a:pt x="1099" y="27"/>
                  </a:lnTo>
                  <a:lnTo>
                    <a:pt x="1114" y="31"/>
                  </a:lnTo>
                  <a:lnTo>
                    <a:pt x="1130" y="35"/>
                  </a:lnTo>
                  <a:lnTo>
                    <a:pt x="1144" y="40"/>
                  </a:lnTo>
                  <a:lnTo>
                    <a:pt x="1158" y="47"/>
                  </a:lnTo>
                  <a:lnTo>
                    <a:pt x="1172" y="52"/>
                  </a:lnTo>
                  <a:lnTo>
                    <a:pt x="1183" y="61"/>
                  </a:lnTo>
                  <a:lnTo>
                    <a:pt x="1196" y="69"/>
                  </a:lnTo>
                  <a:lnTo>
                    <a:pt x="1207" y="77"/>
                  </a:lnTo>
                  <a:lnTo>
                    <a:pt x="1217" y="87"/>
                  </a:lnTo>
                  <a:lnTo>
                    <a:pt x="1225" y="99"/>
                  </a:lnTo>
                  <a:lnTo>
                    <a:pt x="1234" y="111"/>
                  </a:lnTo>
                  <a:lnTo>
                    <a:pt x="1241" y="124"/>
                  </a:lnTo>
                  <a:lnTo>
                    <a:pt x="1248" y="138"/>
                  </a:lnTo>
                  <a:lnTo>
                    <a:pt x="1252" y="152"/>
                  </a:lnTo>
                  <a:lnTo>
                    <a:pt x="1265" y="385"/>
                  </a:lnTo>
                  <a:lnTo>
                    <a:pt x="1270" y="502"/>
                  </a:lnTo>
                  <a:lnTo>
                    <a:pt x="1276" y="618"/>
                  </a:lnTo>
                  <a:lnTo>
                    <a:pt x="1279" y="734"/>
                  </a:lnTo>
                  <a:lnTo>
                    <a:pt x="1282" y="849"/>
                  </a:lnTo>
                  <a:lnTo>
                    <a:pt x="1282" y="963"/>
                  </a:lnTo>
                  <a:lnTo>
                    <a:pt x="1280" y="1077"/>
                  </a:lnTo>
                  <a:close/>
                  <a:moveTo>
                    <a:pt x="1268" y="121"/>
                  </a:moveTo>
                  <a:lnTo>
                    <a:pt x="1268" y="121"/>
                  </a:lnTo>
                  <a:lnTo>
                    <a:pt x="1270" y="121"/>
                  </a:lnTo>
                  <a:lnTo>
                    <a:pt x="1272" y="122"/>
                  </a:lnTo>
                  <a:lnTo>
                    <a:pt x="1276" y="141"/>
                  </a:lnTo>
                  <a:lnTo>
                    <a:pt x="1280" y="160"/>
                  </a:lnTo>
                  <a:lnTo>
                    <a:pt x="1286" y="200"/>
                  </a:lnTo>
                  <a:lnTo>
                    <a:pt x="1289" y="242"/>
                  </a:lnTo>
                  <a:lnTo>
                    <a:pt x="1290" y="284"/>
                  </a:lnTo>
                  <a:lnTo>
                    <a:pt x="1290" y="328"/>
                  </a:lnTo>
                  <a:lnTo>
                    <a:pt x="1289" y="371"/>
                  </a:lnTo>
                  <a:lnTo>
                    <a:pt x="1283" y="451"/>
                  </a:lnTo>
                  <a:lnTo>
                    <a:pt x="1283" y="464"/>
                  </a:lnTo>
                  <a:lnTo>
                    <a:pt x="1282" y="471"/>
                  </a:lnTo>
                  <a:lnTo>
                    <a:pt x="1280" y="477"/>
                  </a:lnTo>
                  <a:lnTo>
                    <a:pt x="1279" y="389"/>
                  </a:lnTo>
                  <a:lnTo>
                    <a:pt x="1276" y="305"/>
                  </a:lnTo>
                  <a:lnTo>
                    <a:pt x="1273" y="262"/>
                  </a:lnTo>
                  <a:lnTo>
                    <a:pt x="1270" y="219"/>
                  </a:lnTo>
                  <a:lnTo>
                    <a:pt x="1266" y="176"/>
                  </a:lnTo>
                  <a:lnTo>
                    <a:pt x="1261" y="134"/>
                  </a:lnTo>
                  <a:lnTo>
                    <a:pt x="1248" y="111"/>
                  </a:lnTo>
                  <a:lnTo>
                    <a:pt x="1235" y="92"/>
                  </a:lnTo>
                  <a:lnTo>
                    <a:pt x="1218" y="73"/>
                  </a:lnTo>
                  <a:lnTo>
                    <a:pt x="1200" y="56"/>
                  </a:lnTo>
                  <a:lnTo>
                    <a:pt x="1179" y="41"/>
                  </a:lnTo>
                  <a:lnTo>
                    <a:pt x="1155" y="30"/>
                  </a:lnTo>
                  <a:lnTo>
                    <a:pt x="1130" y="18"/>
                  </a:lnTo>
                  <a:lnTo>
                    <a:pt x="1102" y="11"/>
                  </a:lnTo>
                  <a:lnTo>
                    <a:pt x="1124" y="14"/>
                  </a:lnTo>
                  <a:lnTo>
                    <a:pt x="1144" y="17"/>
                  </a:lnTo>
                  <a:lnTo>
                    <a:pt x="1162" y="23"/>
                  </a:lnTo>
                  <a:lnTo>
                    <a:pt x="1180" y="30"/>
                  </a:lnTo>
                  <a:lnTo>
                    <a:pt x="1197" y="38"/>
                  </a:lnTo>
                  <a:lnTo>
                    <a:pt x="1213" y="48"/>
                  </a:lnTo>
                  <a:lnTo>
                    <a:pt x="1228" y="59"/>
                  </a:lnTo>
                  <a:lnTo>
                    <a:pt x="1241" y="69"/>
                  </a:lnTo>
                  <a:lnTo>
                    <a:pt x="1235" y="73"/>
                  </a:lnTo>
                  <a:lnTo>
                    <a:pt x="1245" y="83"/>
                  </a:lnTo>
                  <a:lnTo>
                    <a:pt x="1254" y="94"/>
                  </a:lnTo>
                  <a:lnTo>
                    <a:pt x="1262" y="107"/>
                  </a:lnTo>
                  <a:lnTo>
                    <a:pt x="1268" y="12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 sz="2400">
                <a:solidFill>
                  <a:srgbClr val="005188"/>
                </a:solidFill>
              </a:endParaRPr>
            </a:p>
          </p:txBody>
        </p:sp>
        <p:sp>
          <p:nvSpPr>
            <p:cNvPr id="75" name="文本框 31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7496175" y="4572000"/>
              <a:ext cx="99695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6000" dirty="0">
                  <a:solidFill>
                    <a:srgbClr val="005188"/>
                  </a:solidFill>
                  <a:latin typeface="方正静蕾简体" panose="03000509000000000000" pitchFamily="65" charset="-122"/>
                  <a:ea typeface="方正静蕾简体" panose="03000509000000000000" pitchFamily="65" charset="-122"/>
                </a:rPr>
                <a:t>06</a:t>
              </a:r>
              <a:endParaRPr lang="zh-CN" altLang="en-US" sz="6000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99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99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99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99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99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99"/>
                            </p:stCondLst>
                            <p:childTnLst>
                              <p:par>
                                <p:cTn id="5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3" cy="3029558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项目总结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总结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51" y="1997766"/>
            <a:ext cx="4873945" cy="4860234"/>
          </a:xfrm>
          <a:prstGeom prst="rect">
            <a:avLst/>
          </a:prstGeom>
        </p:spPr>
      </p:pic>
      <p:grpSp>
        <p:nvGrpSpPr>
          <p:cNvPr id="6" name="chenying0907 43"/>
          <p:cNvGrpSpPr/>
          <p:nvPr>
            <p:custDataLst>
              <p:tags r:id="rId3"/>
            </p:custDataLst>
          </p:nvPr>
        </p:nvGrpSpPr>
        <p:grpSpPr bwMode="auto">
          <a:xfrm>
            <a:off x="1043608" y="2279988"/>
            <a:ext cx="2886710" cy="1352065"/>
            <a:chOff x="976707" y="1214671"/>
            <a:chExt cx="2827734" cy="1014293"/>
          </a:xfrm>
        </p:grpSpPr>
        <p:sp>
          <p:nvSpPr>
            <p:cNvPr id="7" name="TextBox 1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6707" y="1513941"/>
              <a:ext cx="2603672" cy="71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多模态作业自动勘误辅导系统以创新设计、强大功能及实用性，引领教育变革，成为高效智能教育辅助工具。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矩形 4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399063" y="1214671"/>
              <a:ext cx="2405378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变革教育辅助工具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9" name="chenying0907 46"/>
          <p:cNvGrpSpPr/>
          <p:nvPr>
            <p:custDataLst>
              <p:tags r:id="rId6"/>
            </p:custDataLst>
          </p:nvPr>
        </p:nvGrpSpPr>
        <p:grpSpPr bwMode="auto">
          <a:xfrm>
            <a:off x="970091" y="4101191"/>
            <a:ext cx="2959735" cy="1353708"/>
            <a:chOff x="1100144" y="1214118"/>
            <a:chExt cx="3452392" cy="1014997"/>
          </a:xfrm>
        </p:grpSpPr>
        <p:sp>
          <p:nvSpPr>
            <p:cNvPr id="10" name="TextBox 1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00144" y="1514464"/>
              <a:ext cx="3186157" cy="71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系统采用先进图像识别技术，确保智能批改的高效性；</a:t>
              </a:r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微软雅黑" panose="020B0503020204020204" pitchFamily="34" charset="-122"/>
                </a:rPr>
                <a:t>提高自然语言处理和数据分析技术，实现个性化反馈和成绩管理。</a:t>
              </a:r>
              <a:endPara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矩形 5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31189" y="1214118"/>
              <a:ext cx="2321347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功能持续优化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2" name="chenying0907 43"/>
          <p:cNvGrpSpPr/>
          <p:nvPr>
            <p:custDataLst>
              <p:tags r:id="rId9"/>
            </p:custDataLst>
          </p:nvPr>
        </p:nvGrpSpPr>
        <p:grpSpPr bwMode="auto">
          <a:xfrm>
            <a:off x="8550267" y="2340221"/>
            <a:ext cx="2698427" cy="1383832"/>
            <a:chOff x="937081" y="1190840"/>
            <a:chExt cx="2643298" cy="1038124"/>
          </a:xfrm>
        </p:grpSpPr>
        <p:sp>
          <p:nvSpPr>
            <p:cNvPr id="13" name="TextBox 1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76707" y="1513941"/>
              <a:ext cx="2603672" cy="715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系统不仅提升了教师批改作业的效率和准确性，还通过精准的学情分析和个性化反馈，优化教学策略，推动精准化教育。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4" name="矩形 4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37081" y="1190840"/>
              <a:ext cx="1679473" cy="29915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精准学情分析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5" name="chenying0907 46"/>
          <p:cNvGrpSpPr/>
          <p:nvPr>
            <p:custDataLst>
              <p:tags r:id="rId12"/>
            </p:custDataLst>
          </p:nvPr>
        </p:nvGrpSpPr>
        <p:grpSpPr bwMode="auto">
          <a:xfrm>
            <a:off x="8606654" y="4152768"/>
            <a:ext cx="2731492" cy="1374248"/>
            <a:chOff x="1100144" y="1198717"/>
            <a:chExt cx="3186157" cy="1030398"/>
          </a:xfrm>
        </p:grpSpPr>
        <p:sp>
          <p:nvSpPr>
            <p:cNvPr id="16" name="TextBox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100144" y="1514464"/>
              <a:ext cx="3186157" cy="714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系统还将加强与教育机构的合作，根据实际教学场景的反馈，不断完善和改进功能，以更好地满足教育行业不断发展的需求。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7" name="矩形 5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118207" y="1198717"/>
              <a:ext cx="1999884" cy="2990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深化校企合作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0" presetID="2" presetClass="entr" presetSubtype="4" accel="21000" fill="hold" nodeType="afterEffect" p14:presetBounceEnd="8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1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15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49"/>
                                </p:stCondLst>
                                <p:childTnLst>
                                  <p:par>
                                    <p:cTn id="10" presetID="2" presetClass="entr" presetSubtype="4" accel="2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149"/>
                                </p:stCondLst>
                                <p:childTnLst>
                                  <p:par>
                                    <p:cTn id="15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uild="p">
            <p:tmplLst>
              <p:tmpl lvl="1">
                <p:tnLst>
                  <p:par>
                    <p:cTn presetID="2" presetClass="entr" presetSubtype="2" decel="100000" fill="hold" nodeType="afterEffect">
                      <p:stCondLst>
                        <p:cond delay="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2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57"/>
          <a:stretch>
            <a:fillRect/>
          </a:stretch>
        </p:blipFill>
        <p:spPr>
          <a:xfrm>
            <a:off x="0" y="0"/>
            <a:ext cx="12192000" cy="4899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0850" y="4391558"/>
            <a:ext cx="48205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谢谢您的欣赏</a:t>
            </a:r>
            <a:endParaRPr lang="zh-CN" altLang="en-US" sz="60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657254" y="5536881"/>
            <a:ext cx="580774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algn="ctr" eaLnBrk="1" hangingPunct="1"/>
            <a:endParaRPr lang="zh-CN" altLang="en-US" sz="20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1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5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" presetClass="entr" presetSubtype="2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815" y="24716"/>
            <a:ext cx="6852561" cy="6833284"/>
          </a:xfrm>
          <a:prstGeom prst="rect">
            <a:avLst/>
          </a:prstGeom>
        </p:spPr>
      </p:pic>
      <p:sp>
        <p:nvSpPr>
          <p:cNvPr id="3" name="TextBox 37"/>
          <p:cNvSpPr txBox="1"/>
          <p:nvPr/>
        </p:nvSpPr>
        <p:spPr>
          <a:xfrm>
            <a:off x="7565268" y="1540303"/>
            <a:ext cx="2687096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01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简介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4" name="TextBox 37"/>
          <p:cNvSpPr txBox="1"/>
          <p:nvPr/>
        </p:nvSpPr>
        <p:spPr>
          <a:xfrm>
            <a:off x="7565268" y="2407252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02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设计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原理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5" name="TextBox 37"/>
          <p:cNvSpPr txBox="1"/>
          <p:nvPr/>
        </p:nvSpPr>
        <p:spPr>
          <a:xfrm>
            <a:off x="7565268" y="3274201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03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队员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分工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6" name="TextBox 37"/>
          <p:cNvSpPr txBox="1"/>
          <p:nvPr/>
        </p:nvSpPr>
        <p:spPr>
          <a:xfrm>
            <a:off x="7565390" y="4140835"/>
            <a:ext cx="3431540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04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项目创新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grpSp>
        <p:nvGrpSpPr>
          <p:cNvPr id="7" name="chenying0907 6"/>
          <p:cNvGrpSpPr/>
          <p:nvPr/>
        </p:nvGrpSpPr>
        <p:grpSpPr bwMode="auto">
          <a:xfrm>
            <a:off x="7704455" y="344805"/>
            <a:ext cx="2686685" cy="1280795"/>
            <a:chOff x="240211" y="1977204"/>
            <a:chExt cx="3908970" cy="1281010"/>
          </a:xfrm>
        </p:grpSpPr>
        <p:sp>
          <p:nvSpPr>
            <p:cNvPr id="8" name="文本框 38"/>
            <p:cNvSpPr txBox="1"/>
            <p:nvPr/>
          </p:nvSpPr>
          <p:spPr>
            <a:xfrm>
              <a:off x="336295" y="2674551"/>
              <a:ext cx="2876064" cy="583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 </a:t>
              </a:r>
              <a:r>
                <a:rPr lang="en-US" altLang="zh-CN" sz="32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en-US" altLang="zh-CN" sz="32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9" name="文本框 11"/>
            <p:cNvSpPr txBox="1"/>
            <p:nvPr/>
          </p:nvSpPr>
          <p:spPr>
            <a:xfrm>
              <a:off x="240211" y="1977204"/>
              <a:ext cx="3908970" cy="7684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 </a:t>
              </a:r>
              <a:r>
                <a:rPr lang="zh-CN" altLang="en-US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  <a:endParaRPr lang="zh-CN" altLang="en-US" sz="4400" spc="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</p:grpSp>
      <p:sp>
        <p:nvSpPr>
          <p:cNvPr id="10" name="TextBox 37"/>
          <p:cNvSpPr txBox="1"/>
          <p:nvPr/>
        </p:nvSpPr>
        <p:spPr>
          <a:xfrm>
            <a:off x="7565268" y="5874700"/>
            <a:ext cx="2437714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06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总结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sp>
        <p:nvSpPr>
          <p:cNvPr id="11" name="TextBox 37"/>
          <p:cNvSpPr txBox="1"/>
          <p:nvPr/>
        </p:nvSpPr>
        <p:spPr>
          <a:xfrm>
            <a:off x="7565390" y="5007610"/>
            <a:ext cx="2687320" cy="5835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05 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项目实用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点</a:t>
            </a:r>
            <a:endParaRPr lang="zh-CN" altLang="en-US" sz="3200" dirty="0" smtClean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" grpId="0"/>
      <p:bldP spid="4" grpId="0"/>
      <p:bldP spid="5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henying0907 3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26912"/>
            <a:ext cx="3069953" cy="3029559"/>
          </a:xfrm>
          <a:prstGeom prst="rect">
            <a:avLst/>
          </a:prstGeom>
        </p:spPr>
      </p:pic>
      <p:sp>
        <p:nvSpPr>
          <p:cNvPr id="6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项目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项目简介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3" name="chenying0907 2"/>
          <p:cNvGrpSpPr/>
          <p:nvPr/>
        </p:nvGrpSpPr>
        <p:grpSpPr bwMode="auto">
          <a:xfrm>
            <a:off x="4652539" y="2968212"/>
            <a:ext cx="2677271" cy="2557944"/>
            <a:chOff x="3065829" y="2668267"/>
            <a:chExt cx="1872107" cy="1761728"/>
          </a:xfrm>
        </p:grpSpPr>
        <p:sp>
          <p:nvSpPr>
            <p:cNvPr id="4" name="椭圆 3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1" name="chenying0907 46"/>
            <p:cNvGrpSpPr/>
            <p:nvPr/>
          </p:nvGrpSpPr>
          <p:grpSpPr bwMode="auto">
            <a:xfrm>
              <a:off x="3269294" y="2943617"/>
              <a:ext cx="1465544" cy="1202498"/>
              <a:chOff x="3269294" y="2943617"/>
              <a:chExt cx="1465544" cy="1202498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4281029" y="2955164"/>
                <a:ext cx="153228" cy="213679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flipV="1">
                <a:off x="4475219" y="3525970"/>
                <a:ext cx="259425" cy="43334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595298" y="2943210"/>
                <a:ext cx="142608" cy="213679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269121" y="3557350"/>
                <a:ext cx="247288" cy="43333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3581645" y="3936891"/>
                <a:ext cx="156261" cy="209196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4267376" y="3936891"/>
                <a:ext cx="141090" cy="209196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rgbClr val="005188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18" name="chenying0907 17"/>
          <p:cNvGrpSpPr/>
          <p:nvPr/>
        </p:nvGrpSpPr>
        <p:grpSpPr bwMode="auto">
          <a:xfrm>
            <a:off x="1192479" y="1276075"/>
            <a:ext cx="10068556" cy="1596656"/>
            <a:chOff x="2954339" y="1293823"/>
            <a:chExt cx="9622105" cy="1502598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2954339" y="1695058"/>
              <a:ext cx="9622105" cy="110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本系统基于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大模型与多模态技术，打造智能批改与教学分析平台，实现试卷自动识别、答案生成、批量批改，覆盖多种题型。通过错题分析，提供班级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/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个人错题诊断、分层教学建议及个性化提升方案，助力教师精准教学。</a:t>
              </a: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963442" y="1293823"/>
              <a:ext cx="3977252" cy="4332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多模态作业自动勘误辅导系统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1" name="chenying0907 20"/>
          <p:cNvGrpSpPr/>
          <p:nvPr/>
        </p:nvGrpSpPr>
        <p:grpSpPr bwMode="auto">
          <a:xfrm>
            <a:off x="5290617" y="3570098"/>
            <a:ext cx="1560830" cy="1358162"/>
            <a:chOff x="3237994" y="2872916"/>
            <a:chExt cx="1091482" cy="936104"/>
          </a:xfrm>
        </p:grpSpPr>
        <p:sp>
          <p:nvSpPr>
            <p:cNvPr id="22" name="椭圆 21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noFill/>
            <a:ln>
              <a:solidFill>
                <a:srgbClr val="0051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237994" y="3184719"/>
              <a:ext cx="1091482" cy="3173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核心功能</a:t>
              </a:r>
              <a:r>
                <a:rPr lang="en-US" altLang="zh-CN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 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4" name="chenying0907 23"/>
          <p:cNvGrpSpPr/>
          <p:nvPr/>
        </p:nvGrpSpPr>
        <p:grpSpPr bwMode="auto">
          <a:xfrm>
            <a:off x="8069639" y="3614824"/>
            <a:ext cx="3101009" cy="1789278"/>
            <a:chOff x="351963" y="3471836"/>
            <a:chExt cx="2963591" cy="1685314"/>
          </a:xfrm>
        </p:grpSpPr>
        <p:sp>
          <p:nvSpPr>
            <p:cNvPr id="25" name="TextBox 23"/>
            <p:cNvSpPr txBox="1"/>
            <p:nvPr/>
          </p:nvSpPr>
          <p:spPr>
            <a:xfrm>
              <a:off x="351963" y="3471836"/>
              <a:ext cx="1395779" cy="3403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2.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教学辅助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51963" y="3800052"/>
              <a:ext cx="2963591" cy="135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自动生成成绩分析报告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和错题报告，分析班级成绩与知识点掌握情况，定位学生薄弱环节，并提供个性化错题解析与教学建议，推荐强化练习内容。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7" name="chenying0907 26"/>
          <p:cNvGrpSpPr/>
          <p:nvPr/>
        </p:nvGrpSpPr>
        <p:grpSpPr bwMode="auto">
          <a:xfrm>
            <a:off x="1160246" y="3581678"/>
            <a:ext cx="3025830" cy="2333472"/>
            <a:chOff x="812496" y="3468188"/>
            <a:chExt cx="2890886" cy="2196848"/>
          </a:xfrm>
        </p:grpSpPr>
        <p:sp>
          <p:nvSpPr>
            <p:cNvPr id="28" name="TextBox 26"/>
            <p:cNvSpPr txBox="1"/>
            <p:nvPr/>
          </p:nvSpPr>
          <p:spPr>
            <a:xfrm>
              <a:off x="854568" y="3468188"/>
              <a:ext cx="1395366" cy="3401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1.</a:t>
              </a: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智能批改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12496" y="3800432"/>
              <a:ext cx="2890886" cy="1864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sym typeface="+mn-ea"/>
                </a:rPr>
                <a:t>支持多试卷批量上传与实时批改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，兼容选择题、填空题、判断题，解答题等多种题型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的答案生成、自动识别与评分。通过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doubao-1.5-vision-pro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与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系列模型协同，实现智能匹配与模糊识别学生答案。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henying0907 5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2" name="矩形 1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3" cy="3029558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设计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原理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479" y="292682"/>
            <a:ext cx="2737705" cy="425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整体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架构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Freeform 2"/>
          <p:cNvSpPr/>
          <p:nvPr>
            <p:custDataLst>
              <p:tags r:id="rId1"/>
            </p:custDataLst>
          </p:nvPr>
        </p:nvSpPr>
        <p:spPr bwMode="auto">
          <a:xfrm>
            <a:off x="1388982" y="2065939"/>
            <a:ext cx="9457834" cy="1455688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noFill/>
          <a:ln>
            <a:solidFill>
              <a:srgbClr val="005188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5" name="Freeform 3"/>
          <p:cNvSpPr/>
          <p:nvPr>
            <p:custDataLst>
              <p:tags r:id="rId2"/>
            </p:custDataLst>
          </p:nvPr>
        </p:nvSpPr>
        <p:spPr bwMode="auto">
          <a:xfrm>
            <a:off x="1388982" y="3925973"/>
            <a:ext cx="9457834" cy="1455688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noFill/>
          <a:ln>
            <a:solidFill>
              <a:srgbClr val="005188"/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1388982" y="1684217"/>
            <a:ext cx="8029026" cy="365990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rgbClr val="005188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1388982" y="5405407"/>
            <a:ext cx="8029026" cy="363922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rgbClr val="005188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rgbClr val="005188"/>
              </a:solidFill>
              <a:latin typeface="+mn-ea"/>
              <a:ea typeface="+mn-ea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25245" y="1932305"/>
            <a:ext cx="6381750" cy="13081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8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前端架构</a:t>
            </a:r>
            <a:endParaRPr lang="zh-CN" altLang="zh-CN" sz="18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采用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Vue.js 2.5.2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框架，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Element UI 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组件库，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Vuex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进行状态管理，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Webpack 3.12.0 + Babel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构建工具，实现响应式布局、路由权限控制、动态表单验证、批量文件处理等功能。</a:t>
            </a:r>
            <a:endParaRPr lang="zh-CN" altLang="en-US" sz="16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25245" y="4396105"/>
            <a:ext cx="6382385" cy="13081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华康少女文字W5(P)" panose="040F0500000000000000" pitchFamily="8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18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后端架构</a:t>
            </a:r>
            <a:endParaRPr lang="zh-CN" altLang="zh-CN" sz="1800" b="1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采用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Node.js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框架，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MySQL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数据库（通过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Knex.js ORM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）实现数据存储，同时设立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AI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服务层，通过</a:t>
            </a:r>
            <a:r>
              <a:rPr lang="en-US" altLang="zh-CN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ARK API</a:t>
            </a:r>
            <a:r>
              <a:rPr lang="zh-CN" altLang="en-US" sz="16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Arial" panose="020B0604020202020204" pitchFamily="34" charset="0"/>
              </a:rPr>
              <a:t>网关统一接入多模态处理模型，实现异步任务队列与结果实时返回。</a:t>
            </a:r>
            <a:endParaRPr lang="zh-CN" altLang="en-US" sz="16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2" name="Freeform 103"/>
          <p:cNvSpPr>
            <a:spLocks noEditPoints="1" noChangeArrowheads="1"/>
          </p:cNvSpPr>
          <p:nvPr>
            <p:custDataLst>
              <p:tags r:id="rId5"/>
            </p:custDataLst>
          </p:nvPr>
        </p:nvSpPr>
        <p:spPr bwMode="auto">
          <a:xfrm>
            <a:off x="9115084" y="2885144"/>
            <a:ext cx="605848" cy="467309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5188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13" name="Freeform 33"/>
          <p:cNvSpPr>
            <a:spLocks noEditPoints="1" noChangeArrowheads="1"/>
          </p:cNvSpPr>
          <p:nvPr>
            <p:custDataLst>
              <p:tags r:id="rId6"/>
            </p:custDataLst>
          </p:nvPr>
        </p:nvSpPr>
        <p:spPr bwMode="auto">
          <a:xfrm>
            <a:off x="9115084" y="4622866"/>
            <a:ext cx="537612" cy="34738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00518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350">
              <a:solidFill>
                <a:srgbClr val="005188"/>
              </a:solidFill>
              <a:latin typeface="+mn-ea"/>
              <a:ea typeface="+mn-ea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utoUpdateAnimBg="0"/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36855"/>
            <a:ext cx="3496310" cy="4813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主体功能流程</a:t>
            </a:r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1"/>
            </p:custDataLst>
          </p:nvPr>
        </p:nvSpPr>
        <p:spPr>
          <a:xfrm rot="5400000">
            <a:off x="7072668" y="3645294"/>
            <a:ext cx="893762" cy="66675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 rot="16200000">
            <a:off x="4498536" y="3666726"/>
            <a:ext cx="893763" cy="65087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5785999" y="2523726"/>
            <a:ext cx="893762" cy="66675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任意多边形 6"/>
          <p:cNvSpPr/>
          <p:nvPr>
            <p:custDataLst>
              <p:tags r:id="rId4"/>
            </p:custDataLst>
          </p:nvPr>
        </p:nvSpPr>
        <p:spPr>
          <a:xfrm rot="10800000">
            <a:off x="5785999" y="4833538"/>
            <a:ext cx="893762" cy="65088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9" y="connsiteY0-20"/>
              </a:cxn>
              <a:cxn ang="0">
                <a:pos x="connsiteX1-21" y="connsiteY1-22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rgbClr val="005188"/>
            </a:solidFill>
            <a:round/>
            <a:headEnd type="none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chenying0907 7"/>
          <p:cNvGrpSpPr/>
          <p:nvPr>
            <p:custDataLst>
              <p:tags r:id="rId5"/>
            </p:custDataLst>
          </p:nvPr>
        </p:nvGrpSpPr>
        <p:grpSpPr>
          <a:xfrm>
            <a:off x="4347724" y="1171956"/>
            <a:ext cx="1260475" cy="2013757"/>
            <a:chOff x="4119563" y="1393018"/>
            <a:chExt cx="1260475" cy="2013757"/>
          </a:xfrm>
        </p:grpSpPr>
        <p:sp>
          <p:nvSpPr>
            <p:cNvPr id="9" name="椭圆 31"/>
            <p:cNvSpPr/>
            <p:nvPr>
              <p:custDataLst>
                <p:tags r:id="rId6"/>
              </p:custDataLst>
            </p:nvPr>
          </p:nvSpPr>
          <p:spPr>
            <a:xfrm>
              <a:off x="4119563" y="2166938"/>
              <a:ext cx="1260475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0" name="文本框 7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165600" y="1393018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教师创建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考试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1" name="chenying0907 77"/>
            <p:cNvGrpSpPr/>
            <p:nvPr/>
          </p:nvGrpSpPr>
          <p:grpSpPr bwMode="auto">
            <a:xfrm>
              <a:off x="4460875" y="2338388"/>
              <a:ext cx="385763" cy="611187"/>
              <a:chOff x="5844088" y="2600655"/>
              <a:chExt cx="385904" cy="611158"/>
            </a:xfrm>
          </p:grpSpPr>
          <p:grpSp>
            <p:nvGrpSpPr>
              <p:cNvPr id="12" name="chenying0907 78"/>
              <p:cNvGrpSpPr/>
              <p:nvPr/>
            </p:nvGrpSpPr>
            <p:grpSpPr bwMode="auto">
              <a:xfrm rot="8489641">
                <a:off x="6013992" y="2653092"/>
                <a:ext cx="216000" cy="558721"/>
                <a:chOff x="6011031" y="2540000"/>
                <a:chExt cx="242182" cy="626447"/>
              </a:xfrm>
            </p:grpSpPr>
            <p:sp>
              <p:nvSpPr>
                <p:cNvPr id="14" name="任意多边形 13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019303" y="2543519"/>
                  <a:ext cx="217230" cy="201123"/>
                </a:xfrm>
                <a:custGeom>
                  <a:avLst/>
                  <a:gdLst>
                    <a:gd name="connsiteX0" fmla="*/ 114300 w 217195"/>
                    <a:gd name="connsiteY0" fmla="*/ 0 h 201788"/>
                    <a:gd name="connsiteX1" fmla="*/ 215900 w 217195"/>
                    <a:gd name="connsiteY1" fmla="*/ 190500 h 201788"/>
                    <a:gd name="connsiteX2" fmla="*/ 0 w 217195"/>
                    <a:gd name="connsiteY2" fmla="*/ 190500 h 201788"/>
                    <a:gd name="connsiteX3" fmla="*/ 114300 w 217195"/>
                    <a:gd name="connsiteY3" fmla="*/ 0 h 20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95" h="201788">
                      <a:moveTo>
                        <a:pt x="114300" y="0"/>
                      </a:moveTo>
                      <a:cubicBezTo>
                        <a:pt x="170391" y="82550"/>
                        <a:pt x="226483" y="165100"/>
                        <a:pt x="215900" y="190500"/>
                      </a:cubicBezTo>
                      <a:cubicBezTo>
                        <a:pt x="143933" y="190500"/>
                        <a:pt x="19050" y="215900"/>
                        <a:pt x="0" y="190500"/>
                      </a:cubicBezTo>
                      <a:lnTo>
                        <a:pt x="114300" y="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rgbClr val="005188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  <p:sp>
              <p:nvSpPr>
                <p:cNvPr id="15" name="任意多边形 14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011261" y="2721930"/>
                  <a:ext cx="242158" cy="444961"/>
                </a:xfrm>
                <a:custGeom>
                  <a:avLst/>
                  <a:gdLst>
                    <a:gd name="connsiteX0" fmla="*/ 12700 w 215900"/>
                    <a:gd name="connsiteY0" fmla="*/ 12700 h 444500"/>
                    <a:gd name="connsiteX1" fmla="*/ 0 w 215900"/>
                    <a:gd name="connsiteY1" fmla="*/ 444500 h 444500"/>
                    <a:gd name="connsiteX2" fmla="*/ 215900 w 215900"/>
                    <a:gd name="connsiteY2" fmla="*/ 419100 h 444500"/>
                    <a:gd name="connsiteX3" fmla="*/ 215900 w 215900"/>
                    <a:gd name="connsiteY3" fmla="*/ 0 h 444500"/>
                    <a:gd name="connsiteX4" fmla="*/ 215900 w 215900"/>
                    <a:gd name="connsiteY4" fmla="*/ 0 h 44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900" h="444500">
                      <a:moveTo>
                        <a:pt x="12700" y="12700"/>
                      </a:moveTo>
                      <a:lnTo>
                        <a:pt x="0" y="444500"/>
                      </a:lnTo>
                      <a:lnTo>
                        <a:pt x="215900" y="419100"/>
                      </a:lnTo>
                      <a:lnTo>
                        <a:pt x="215900" y="0"/>
                      </a:lnTo>
                      <a:lnTo>
                        <a:pt x="215900" y="0"/>
                      </a:lnTo>
                    </a:path>
                  </a:pathLst>
                </a:custGeom>
                <a:noFill/>
                <a:ln w="25400" cap="rnd">
                  <a:solidFill>
                    <a:srgbClr val="005188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  <p:sp>
              <p:nvSpPr>
                <p:cNvPr id="16" name="任意多边形 15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100765" y="2573366"/>
                  <a:ext cx="64101" cy="60515"/>
                </a:xfrm>
                <a:custGeom>
                  <a:avLst/>
                  <a:gdLst>
                    <a:gd name="connsiteX0" fmla="*/ 114300 w 217195"/>
                    <a:gd name="connsiteY0" fmla="*/ 0 h 201788"/>
                    <a:gd name="connsiteX1" fmla="*/ 215900 w 217195"/>
                    <a:gd name="connsiteY1" fmla="*/ 190500 h 201788"/>
                    <a:gd name="connsiteX2" fmla="*/ 0 w 217195"/>
                    <a:gd name="connsiteY2" fmla="*/ 190500 h 201788"/>
                    <a:gd name="connsiteX3" fmla="*/ 114300 w 217195"/>
                    <a:gd name="connsiteY3" fmla="*/ 0 h 201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7195" h="201788">
                      <a:moveTo>
                        <a:pt x="114300" y="0"/>
                      </a:moveTo>
                      <a:cubicBezTo>
                        <a:pt x="170391" y="82550"/>
                        <a:pt x="226483" y="165100"/>
                        <a:pt x="215900" y="190500"/>
                      </a:cubicBezTo>
                      <a:cubicBezTo>
                        <a:pt x="143933" y="190500"/>
                        <a:pt x="19050" y="215900"/>
                        <a:pt x="0" y="190500"/>
                      </a:cubicBezTo>
                      <a:lnTo>
                        <a:pt x="11430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25400" cap="rnd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/>
                  <a:endParaRPr lang="zh-CN" altLang="en-US" noProof="1">
                    <a:solidFill>
                      <a:srgbClr val="005188"/>
                    </a:solidFill>
                    <a:latin typeface="方正清刻本悦宋简体" panose="02000000000000000000" pitchFamily="2" charset="-122"/>
                    <a:ea typeface="方正清刻本悦宋简体" panose="02000000000000000000" pitchFamily="2" charset="-122"/>
                  </a:endParaRPr>
                </a:p>
              </p:txBody>
            </p:sp>
          </p:grpSp>
          <p:sp>
            <p:nvSpPr>
              <p:cNvPr id="13" name="任意多边形 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844088" y="2600655"/>
                <a:ext cx="182630" cy="195253"/>
              </a:xfrm>
              <a:custGeom>
                <a:avLst/>
                <a:gdLst>
                  <a:gd name="connsiteX0" fmla="*/ 43090 w 153621"/>
                  <a:gd name="connsiteY0" fmla="*/ 162601 h 162601"/>
                  <a:gd name="connsiteX1" fmla="*/ 2896 w 153621"/>
                  <a:gd name="connsiteY1" fmla="*/ 102311 h 162601"/>
                  <a:gd name="connsiteX2" fmla="*/ 113428 w 153621"/>
                  <a:gd name="connsiteY2" fmla="*/ 1828 h 162601"/>
                  <a:gd name="connsiteX3" fmla="*/ 153621 w 153621"/>
                  <a:gd name="connsiteY3" fmla="*/ 47045 h 162601"/>
                  <a:gd name="connsiteX0-1" fmla="*/ 41489 w 152020"/>
                  <a:gd name="connsiteY0-2" fmla="*/ 158991 h 158991"/>
                  <a:gd name="connsiteX1-3" fmla="*/ 1295 w 152020"/>
                  <a:gd name="connsiteY1-4" fmla="*/ 98701 h 158991"/>
                  <a:gd name="connsiteX2-5" fmla="*/ 82359 w 152020"/>
                  <a:gd name="connsiteY2-6" fmla="*/ 2042 h 158991"/>
                  <a:gd name="connsiteX3-7" fmla="*/ 152020 w 152020"/>
                  <a:gd name="connsiteY3-8" fmla="*/ 43435 h 158991"/>
                  <a:gd name="connsiteX0-9" fmla="*/ 41916 w 152447"/>
                  <a:gd name="connsiteY0-10" fmla="*/ 148552 h 148552"/>
                  <a:gd name="connsiteX1-11" fmla="*/ 1722 w 152447"/>
                  <a:gd name="connsiteY1-12" fmla="*/ 88262 h 148552"/>
                  <a:gd name="connsiteX2-13" fmla="*/ 91205 w 152447"/>
                  <a:gd name="connsiteY2-14" fmla="*/ 3075 h 148552"/>
                  <a:gd name="connsiteX3-15" fmla="*/ 152447 w 152447"/>
                  <a:gd name="connsiteY3-16" fmla="*/ 32996 h 148552"/>
                </a:gdLst>
                <a:ahLst/>
                <a:cxnLst>
                  <a:cxn ang="0">
                    <a:pos x="connsiteX0-9" y="connsiteY0-10"/>
                  </a:cxn>
                  <a:cxn ang="0">
                    <a:pos x="connsiteX1-11" y="connsiteY1-12"/>
                  </a:cxn>
                  <a:cxn ang="0">
                    <a:pos x="connsiteX2-13" y="connsiteY2-14"/>
                  </a:cxn>
                  <a:cxn ang="0">
                    <a:pos x="connsiteX3-15" y="connsiteY3-16"/>
                  </a:cxn>
                </a:cxnLst>
                <a:rect l="l" t="t" r="r" b="b"/>
                <a:pathLst>
                  <a:path w="152447" h="148552">
                    <a:moveTo>
                      <a:pt x="41916" y="148552"/>
                    </a:moveTo>
                    <a:cubicBezTo>
                      <a:pt x="15957" y="131804"/>
                      <a:pt x="-6493" y="112508"/>
                      <a:pt x="1722" y="88262"/>
                    </a:cubicBezTo>
                    <a:cubicBezTo>
                      <a:pt x="9937" y="64016"/>
                      <a:pt x="66084" y="12286"/>
                      <a:pt x="91205" y="3075"/>
                    </a:cubicBezTo>
                    <a:cubicBezTo>
                      <a:pt x="116326" y="-6136"/>
                      <a:pt x="144911" y="5782"/>
                      <a:pt x="152447" y="32996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17" name="chenying0907 16"/>
          <p:cNvGrpSpPr/>
          <p:nvPr>
            <p:custDataLst>
              <p:tags r:id="rId12"/>
            </p:custDataLst>
          </p:nvPr>
        </p:nvGrpSpPr>
        <p:grpSpPr>
          <a:xfrm>
            <a:off x="6835336" y="1116393"/>
            <a:ext cx="1281113" cy="2028045"/>
            <a:chOff x="6607175" y="1337455"/>
            <a:chExt cx="1281113" cy="2028045"/>
          </a:xfrm>
        </p:grpSpPr>
        <p:sp>
          <p:nvSpPr>
            <p:cNvPr id="18" name="椭圆 31"/>
            <p:cNvSpPr/>
            <p:nvPr>
              <p:custDataLst>
                <p:tags r:id="rId13"/>
              </p:custDataLst>
            </p:nvPr>
          </p:nvSpPr>
          <p:spPr>
            <a:xfrm>
              <a:off x="6629400" y="2125663"/>
              <a:ext cx="1258888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9" name="文本框 8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07175" y="1337455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教师确认修正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答案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0" name="chenying0907 19"/>
            <p:cNvGrpSpPr/>
            <p:nvPr/>
          </p:nvGrpSpPr>
          <p:grpSpPr>
            <a:xfrm>
              <a:off x="6999907" y="2242244"/>
              <a:ext cx="517525" cy="604838"/>
              <a:chOff x="4741863" y="766763"/>
              <a:chExt cx="517525" cy="60483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1" name="chenying0907 23"/>
              <p:cNvSpPr>
                <a:spLocks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741863" y="766763"/>
                <a:ext cx="517525" cy="604838"/>
              </a:xfrm>
              <a:custGeom>
                <a:avLst/>
                <a:gdLst>
                  <a:gd name="T0" fmla="*/ 113 w 175"/>
                  <a:gd name="T1" fmla="*/ 0 h 205"/>
                  <a:gd name="T2" fmla="*/ 111 w 175"/>
                  <a:gd name="T3" fmla="*/ 2 h 205"/>
                  <a:gd name="T4" fmla="*/ 11 w 175"/>
                  <a:gd name="T5" fmla="*/ 62 h 205"/>
                  <a:gd name="T6" fmla="*/ 69 w 175"/>
                  <a:gd name="T7" fmla="*/ 200 h 205"/>
                  <a:gd name="T8" fmla="*/ 121 w 175"/>
                  <a:gd name="T9" fmla="*/ 187 h 205"/>
                  <a:gd name="T10" fmla="*/ 173 w 175"/>
                  <a:gd name="T11" fmla="*/ 157 h 205"/>
                  <a:gd name="T12" fmla="*/ 153 w 175"/>
                  <a:gd name="T13" fmla="*/ 91 h 205"/>
                  <a:gd name="T14" fmla="*/ 108 w 175"/>
                  <a:gd name="T15" fmla="*/ 9 h 205"/>
                  <a:gd name="T16" fmla="*/ 98 w 175"/>
                  <a:gd name="T17" fmla="*/ 13 h 205"/>
                  <a:gd name="T18" fmla="*/ 24 w 175"/>
                  <a:gd name="T19" fmla="*/ 45 h 205"/>
                  <a:gd name="T20" fmla="*/ 41 w 175"/>
                  <a:gd name="T21" fmla="*/ 38 h 205"/>
                  <a:gd name="T22" fmla="*/ 34 w 175"/>
                  <a:gd name="T23" fmla="*/ 42 h 205"/>
                  <a:gd name="T24" fmla="*/ 107 w 175"/>
                  <a:gd name="T25" fmla="*/ 15 h 205"/>
                  <a:gd name="T26" fmla="*/ 28 w 175"/>
                  <a:gd name="T27" fmla="*/ 48 h 205"/>
                  <a:gd name="T28" fmla="*/ 107 w 175"/>
                  <a:gd name="T29" fmla="*/ 20 h 205"/>
                  <a:gd name="T30" fmla="*/ 67 w 175"/>
                  <a:gd name="T31" fmla="*/ 41 h 205"/>
                  <a:gd name="T32" fmla="*/ 15 w 175"/>
                  <a:gd name="T33" fmla="*/ 58 h 205"/>
                  <a:gd name="T34" fmla="*/ 117 w 175"/>
                  <a:gd name="T35" fmla="*/ 38 h 205"/>
                  <a:gd name="T36" fmla="*/ 166 w 175"/>
                  <a:gd name="T37" fmla="*/ 158 h 205"/>
                  <a:gd name="T38" fmla="*/ 94 w 175"/>
                  <a:gd name="T39" fmla="*/ 192 h 205"/>
                  <a:gd name="T40" fmla="*/ 69 w 175"/>
                  <a:gd name="T41" fmla="*/ 200 h 205"/>
                  <a:gd name="T42" fmla="*/ 15 w 175"/>
                  <a:gd name="T43" fmla="*/ 62 h 205"/>
                  <a:gd name="T44" fmla="*/ 15 w 175"/>
                  <a:gd name="T45" fmla="*/ 62 h 205"/>
                  <a:gd name="T46" fmla="*/ 16 w 175"/>
                  <a:gd name="T47" fmla="*/ 62 h 205"/>
                  <a:gd name="T48" fmla="*/ 29 w 175"/>
                  <a:gd name="T49" fmla="*/ 59 h 205"/>
                  <a:gd name="T50" fmla="*/ 112 w 175"/>
                  <a:gd name="T51" fmla="*/ 27 h 205"/>
                  <a:gd name="T52" fmla="*/ 113 w 175"/>
                  <a:gd name="T53" fmla="*/ 27 h 205"/>
                  <a:gd name="T54" fmla="*/ 169 w 175"/>
                  <a:gd name="T55" fmla="*/ 153 h 205"/>
                  <a:gd name="T56" fmla="*/ 130 w 175"/>
                  <a:gd name="T57" fmla="*/ 56 h 205"/>
                  <a:gd name="T58" fmla="*/ 117 w 175"/>
                  <a:gd name="T59" fmla="*/ 22 h 205"/>
                  <a:gd name="T60" fmla="*/ 114 w 175"/>
                  <a:gd name="T61" fmla="*/ 21 h 205"/>
                  <a:gd name="T62" fmla="*/ 113 w 175"/>
                  <a:gd name="T63" fmla="*/ 7 h 205"/>
                  <a:gd name="T64" fmla="*/ 158 w 175"/>
                  <a:gd name="T65" fmla="*/ 113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" h="205">
                    <a:moveTo>
                      <a:pt x="115" y="2"/>
                    </a:moveTo>
                    <a:cubicBezTo>
                      <a:pt x="115" y="1"/>
                      <a:pt x="114" y="0"/>
                      <a:pt x="113" y="0"/>
                    </a:cubicBezTo>
                    <a:cubicBezTo>
                      <a:pt x="112" y="0"/>
                      <a:pt x="112" y="1"/>
                      <a:pt x="112" y="1"/>
                    </a:cubicBezTo>
                    <a:cubicBezTo>
                      <a:pt x="111" y="1"/>
                      <a:pt x="111" y="2"/>
                      <a:pt x="111" y="2"/>
                    </a:cubicBezTo>
                    <a:cubicBezTo>
                      <a:pt x="82" y="12"/>
                      <a:pt x="54" y="25"/>
                      <a:pt x="26" y="38"/>
                    </a:cubicBezTo>
                    <a:cubicBezTo>
                      <a:pt x="20" y="40"/>
                      <a:pt x="0" y="55"/>
                      <a:pt x="11" y="62"/>
                    </a:cubicBezTo>
                    <a:cubicBezTo>
                      <a:pt x="27" y="109"/>
                      <a:pt x="46" y="155"/>
                      <a:pt x="65" y="201"/>
                    </a:cubicBezTo>
                    <a:cubicBezTo>
                      <a:pt x="66" y="203"/>
                      <a:pt x="69" y="202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85" y="205"/>
                      <a:pt x="106" y="193"/>
                      <a:pt x="121" y="187"/>
                    </a:cubicBezTo>
                    <a:cubicBezTo>
                      <a:pt x="138" y="180"/>
                      <a:pt x="159" y="174"/>
                      <a:pt x="172" y="160"/>
                    </a:cubicBezTo>
                    <a:cubicBezTo>
                      <a:pt x="174" y="159"/>
                      <a:pt x="173" y="158"/>
                      <a:pt x="173" y="157"/>
                    </a:cubicBezTo>
                    <a:cubicBezTo>
                      <a:pt x="175" y="149"/>
                      <a:pt x="174" y="142"/>
                      <a:pt x="171" y="134"/>
                    </a:cubicBezTo>
                    <a:cubicBezTo>
                      <a:pt x="166" y="120"/>
                      <a:pt x="159" y="106"/>
                      <a:pt x="153" y="91"/>
                    </a:cubicBezTo>
                    <a:cubicBezTo>
                      <a:pt x="141" y="62"/>
                      <a:pt x="130" y="31"/>
                      <a:pt x="115" y="2"/>
                    </a:cubicBezTo>
                    <a:close/>
                    <a:moveTo>
                      <a:pt x="108" y="9"/>
                    </a:moveTo>
                    <a:cubicBezTo>
                      <a:pt x="107" y="10"/>
                      <a:pt x="107" y="11"/>
                      <a:pt x="107" y="11"/>
                    </a:cubicBezTo>
                    <a:cubicBezTo>
                      <a:pt x="104" y="12"/>
                      <a:pt x="101" y="13"/>
                      <a:pt x="98" y="13"/>
                    </a:cubicBezTo>
                    <a:cubicBezTo>
                      <a:pt x="101" y="12"/>
                      <a:pt x="104" y="11"/>
                      <a:pt x="108" y="9"/>
                    </a:cubicBezTo>
                    <a:close/>
                    <a:moveTo>
                      <a:pt x="24" y="45"/>
                    </a:moveTo>
                    <a:cubicBezTo>
                      <a:pt x="26" y="44"/>
                      <a:pt x="28" y="43"/>
                      <a:pt x="31" y="42"/>
                    </a:cubicBezTo>
                    <a:cubicBezTo>
                      <a:pt x="34" y="41"/>
                      <a:pt x="37" y="39"/>
                      <a:pt x="41" y="38"/>
                    </a:cubicBezTo>
                    <a:cubicBezTo>
                      <a:pt x="41" y="38"/>
                      <a:pt x="41" y="37"/>
                      <a:pt x="42" y="37"/>
                    </a:cubicBezTo>
                    <a:cubicBezTo>
                      <a:pt x="39" y="39"/>
                      <a:pt x="37" y="40"/>
                      <a:pt x="34" y="42"/>
                    </a:cubicBezTo>
                    <a:cubicBezTo>
                      <a:pt x="33" y="42"/>
                      <a:pt x="34" y="44"/>
                      <a:pt x="35" y="43"/>
                    </a:cubicBezTo>
                    <a:cubicBezTo>
                      <a:pt x="58" y="32"/>
                      <a:pt x="82" y="24"/>
                      <a:pt x="107" y="15"/>
                    </a:cubicBezTo>
                    <a:cubicBezTo>
                      <a:pt x="107" y="16"/>
                      <a:pt x="107" y="17"/>
                      <a:pt x="107" y="18"/>
                    </a:cubicBezTo>
                    <a:cubicBezTo>
                      <a:pt x="80" y="27"/>
                      <a:pt x="54" y="38"/>
                      <a:pt x="28" y="48"/>
                    </a:cubicBezTo>
                    <a:cubicBezTo>
                      <a:pt x="27" y="49"/>
                      <a:pt x="27" y="51"/>
                      <a:pt x="29" y="50"/>
                    </a:cubicBezTo>
                    <a:cubicBezTo>
                      <a:pt x="55" y="42"/>
                      <a:pt x="82" y="32"/>
                      <a:pt x="107" y="20"/>
                    </a:cubicBezTo>
                    <a:cubicBezTo>
                      <a:pt x="108" y="21"/>
                      <a:pt x="108" y="22"/>
                      <a:pt x="108" y="23"/>
                    </a:cubicBezTo>
                    <a:cubicBezTo>
                      <a:pt x="94" y="28"/>
                      <a:pt x="81" y="36"/>
                      <a:pt x="67" y="41"/>
                    </a:cubicBezTo>
                    <a:cubicBezTo>
                      <a:pt x="50" y="47"/>
                      <a:pt x="33" y="53"/>
                      <a:pt x="16" y="58"/>
                    </a:cubicBezTo>
                    <a:cubicBezTo>
                      <a:pt x="16" y="58"/>
                      <a:pt x="15" y="58"/>
                      <a:pt x="15" y="58"/>
                    </a:cubicBezTo>
                    <a:cubicBezTo>
                      <a:pt x="18" y="54"/>
                      <a:pt x="21" y="49"/>
                      <a:pt x="24" y="45"/>
                    </a:cubicBezTo>
                    <a:close/>
                    <a:moveTo>
                      <a:pt x="117" y="38"/>
                    </a:moveTo>
                    <a:cubicBezTo>
                      <a:pt x="122" y="52"/>
                      <a:pt x="127" y="65"/>
                      <a:pt x="133" y="78"/>
                    </a:cubicBezTo>
                    <a:cubicBezTo>
                      <a:pt x="144" y="105"/>
                      <a:pt x="155" y="131"/>
                      <a:pt x="166" y="158"/>
                    </a:cubicBezTo>
                    <a:cubicBezTo>
                      <a:pt x="154" y="170"/>
                      <a:pt x="132" y="176"/>
                      <a:pt x="116" y="182"/>
                    </a:cubicBezTo>
                    <a:cubicBezTo>
                      <a:pt x="109" y="185"/>
                      <a:pt x="101" y="189"/>
                      <a:pt x="94" y="192"/>
                    </a:cubicBezTo>
                    <a:cubicBezTo>
                      <a:pt x="85" y="195"/>
                      <a:pt x="76" y="196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69" y="200"/>
                      <a:pt x="69" y="200"/>
                      <a:pt x="69" y="200"/>
                    </a:cubicBezTo>
                    <a:cubicBezTo>
                      <a:pt x="52" y="153"/>
                      <a:pt x="34" y="107"/>
                      <a:pt x="1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5" y="62"/>
                      <a:pt x="16" y="62"/>
                      <a:pt x="16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8" y="62"/>
                      <a:pt x="19" y="62"/>
                      <a:pt x="20" y="62"/>
                    </a:cubicBezTo>
                    <a:cubicBezTo>
                      <a:pt x="23" y="62"/>
                      <a:pt x="27" y="61"/>
                      <a:pt x="29" y="59"/>
                    </a:cubicBezTo>
                    <a:cubicBezTo>
                      <a:pt x="42" y="56"/>
                      <a:pt x="54" y="52"/>
                      <a:pt x="67" y="48"/>
                    </a:cubicBezTo>
                    <a:cubicBezTo>
                      <a:pt x="82" y="42"/>
                      <a:pt x="99" y="36"/>
                      <a:pt x="112" y="27"/>
                    </a:cubicBezTo>
                    <a:cubicBezTo>
                      <a:pt x="112" y="27"/>
                      <a:pt x="112" y="27"/>
                      <a:pt x="112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31"/>
                      <a:pt x="115" y="35"/>
                      <a:pt x="117" y="38"/>
                    </a:cubicBezTo>
                    <a:close/>
                    <a:moveTo>
                      <a:pt x="169" y="153"/>
                    </a:moveTo>
                    <a:cubicBezTo>
                      <a:pt x="160" y="132"/>
                      <a:pt x="152" y="110"/>
                      <a:pt x="143" y="89"/>
                    </a:cubicBezTo>
                    <a:cubicBezTo>
                      <a:pt x="139" y="78"/>
                      <a:pt x="135" y="67"/>
                      <a:pt x="130" y="56"/>
                    </a:cubicBezTo>
                    <a:cubicBezTo>
                      <a:pt x="128" y="51"/>
                      <a:pt x="126" y="46"/>
                      <a:pt x="124" y="41"/>
                    </a:cubicBezTo>
                    <a:cubicBezTo>
                      <a:pt x="122" y="36"/>
                      <a:pt x="116" y="27"/>
                      <a:pt x="117" y="22"/>
                    </a:cubicBezTo>
                    <a:cubicBezTo>
                      <a:pt x="117" y="21"/>
                      <a:pt x="115" y="19"/>
                      <a:pt x="114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3" y="19"/>
                      <a:pt x="112" y="17"/>
                      <a:pt x="112" y="15"/>
                    </a:cubicBezTo>
                    <a:cubicBezTo>
                      <a:pt x="112" y="12"/>
                      <a:pt x="112" y="9"/>
                      <a:pt x="113" y="7"/>
                    </a:cubicBezTo>
                    <a:cubicBezTo>
                      <a:pt x="121" y="31"/>
                      <a:pt x="133" y="54"/>
                      <a:pt x="143" y="78"/>
                    </a:cubicBezTo>
                    <a:cubicBezTo>
                      <a:pt x="148" y="90"/>
                      <a:pt x="153" y="101"/>
                      <a:pt x="158" y="113"/>
                    </a:cubicBezTo>
                    <a:cubicBezTo>
                      <a:pt x="163" y="126"/>
                      <a:pt x="171" y="139"/>
                      <a:pt x="169" y="153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2" name="chenying0907 24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4837113" y="996951"/>
                <a:ext cx="76200" cy="150813"/>
              </a:xfrm>
              <a:custGeom>
                <a:avLst/>
                <a:gdLst>
                  <a:gd name="T0" fmla="*/ 4 w 26"/>
                  <a:gd name="T1" fmla="*/ 1 h 51"/>
                  <a:gd name="T2" fmla="*/ 1 w 26"/>
                  <a:gd name="T3" fmla="*/ 3 h 51"/>
                  <a:gd name="T4" fmla="*/ 18 w 26"/>
                  <a:gd name="T5" fmla="*/ 47 h 51"/>
                  <a:gd name="T6" fmla="*/ 25 w 26"/>
                  <a:gd name="T7" fmla="*/ 45 h 51"/>
                  <a:gd name="T8" fmla="*/ 4 w 26"/>
                  <a:gd name="T9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51">
                    <a:moveTo>
                      <a:pt x="4" y="1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6" y="18"/>
                      <a:pt x="13" y="32"/>
                      <a:pt x="18" y="47"/>
                    </a:cubicBezTo>
                    <a:cubicBezTo>
                      <a:pt x="20" y="51"/>
                      <a:pt x="26" y="49"/>
                      <a:pt x="25" y="45"/>
                    </a:cubicBezTo>
                    <a:cubicBezTo>
                      <a:pt x="19" y="30"/>
                      <a:pt x="13" y="15"/>
                      <a:pt x="4" y="1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3" name="chenying0907 25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4848225" y="904876"/>
                <a:ext cx="284163" cy="249238"/>
              </a:xfrm>
              <a:custGeom>
                <a:avLst/>
                <a:gdLst>
                  <a:gd name="T0" fmla="*/ 76 w 96"/>
                  <a:gd name="T1" fmla="*/ 4 h 84"/>
                  <a:gd name="T2" fmla="*/ 75 w 96"/>
                  <a:gd name="T3" fmla="*/ 4 h 84"/>
                  <a:gd name="T4" fmla="*/ 72 w 96"/>
                  <a:gd name="T5" fmla="*/ 1 h 84"/>
                  <a:gd name="T6" fmla="*/ 2 w 96"/>
                  <a:gd name="T7" fmla="*/ 32 h 84"/>
                  <a:gd name="T8" fmla="*/ 3 w 96"/>
                  <a:gd name="T9" fmla="*/ 34 h 84"/>
                  <a:gd name="T10" fmla="*/ 73 w 96"/>
                  <a:gd name="T11" fmla="*/ 6 h 84"/>
                  <a:gd name="T12" fmla="*/ 89 w 96"/>
                  <a:gd name="T13" fmla="*/ 48 h 84"/>
                  <a:gd name="T14" fmla="*/ 89 w 96"/>
                  <a:gd name="T15" fmla="*/ 48 h 84"/>
                  <a:gd name="T16" fmla="*/ 21 w 96"/>
                  <a:gd name="T17" fmla="*/ 78 h 84"/>
                  <a:gd name="T18" fmla="*/ 23 w 96"/>
                  <a:gd name="T19" fmla="*/ 83 h 84"/>
                  <a:gd name="T20" fmla="*/ 92 w 96"/>
                  <a:gd name="T21" fmla="*/ 53 h 84"/>
                  <a:gd name="T22" fmla="*/ 93 w 96"/>
                  <a:gd name="T23" fmla="*/ 52 h 84"/>
                  <a:gd name="T24" fmla="*/ 95 w 96"/>
                  <a:gd name="T25" fmla="*/ 49 h 84"/>
                  <a:gd name="T26" fmla="*/ 76 w 96"/>
                  <a:gd name="T27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84">
                    <a:moveTo>
                      <a:pt x="76" y="4"/>
                    </a:moveTo>
                    <a:cubicBezTo>
                      <a:pt x="76" y="4"/>
                      <a:pt x="76" y="4"/>
                      <a:pt x="75" y="4"/>
                    </a:cubicBezTo>
                    <a:cubicBezTo>
                      <a:pt x="76" y="2"/>
                      <a:pt x="74" y="0"/>
                      <a:pt x="72" y="1"/>
                    </a:cubicBezTo>
                    <a:cubicBezTo>
                      <a:pt x="48" y="9"/>
                      <a:pt x="24" y="20"/>
                      <a:pt x="2" y="32"/>
                    </a:cubicBezTo>
                    <a:cubicBezTo>
                      <a:pt x="0" y="33"/>
                      <a:pt x="1" y="35"/>
                      <a:pt x="3" y="34"/>
                    </a:cubicBezTo>
                    <a:cubicBezTo>
                      <a:pt x="26" y="26"/>
                      <a:pt x="50" y="17"/>
                      <a:pt x="73" y="6"/>
                    </a:cubicBezTo>
                    <a:cubicBezTo>
                      <a:pt x="75" y="21"/>
                      <a:pt x="82" y="35"/>
                      <a:pt x="89" y="48"/>
                    </a:cubicBezTo>
                    <a:cubicBezTo>
                      <a:pt x="89" y="48"/>
                      <a:pt x="89" y="48"/>
                      <a:pt x="89" y="48"/>
                    </a:cubicBezTo>
                    <a:cubicBezTo>
                      <a:pt x="66" y="55"/>
                      <a:pt x="43" y="68"/>
                      <a:pt x="21" y="78"/>
                    </a:cubicBezTo>
                    <a:cubicBezTo>
                      <a:pt x="18" y="80"/>
                      <a:pt x="20" y="84"/>
                      <a:pt x="23" y="83"/>
                    </a:cubicBezTo>
                    <a:cubicBezTo>
                      <a:pt x="46" y="74"/>
                      <a:pt x="71" y="65"/>
                      <a:pt x="92" y="53"/>
                    </a:cubicBezTo>
                    <a:cubicBezTo>
                      <a:pt x="92" y="52"/>
                      <a:pt x="93" y="52"/>
                      <a:pt x="93" y="52"/>
                    </a:cubicBezTo>
                    <a:cubicBezTo>
                      <a:pt x="94" y="52"/>
                      <a:pt x="96" y="51"/>
                      <a:pt x="95" y="49"/>
                    </a:cubicBezTo>
                    <a:cubicBezTo>
                      <a:pt x="90" y="34"/>
                      <a:pt x="85" y="17"/>
                      <a:pt x="76" y="4"/>
                    </a:cubicBezTo>
                    <a:close/>
                  </a:path>
                </a:pathLst>
              </a:custGeom>
              <a:grpFill/>
              <a:ln w="9525">
                <a:solidFill>
                  <a:srgbClr val="005188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4" name="chenying0907 26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891088" y="962026"/>
                <a:ext cx="169863" cy="79375"/>
              </a:xfrm>
              <a:custGeom>
                <a:avLst/>
                <a:gdLst>
                  <a:gd name="T0" fmla="*/ 53 w 58"/>
                  <a:gd name="T1" fmla="*/ 1 h 27"/>
                  <a:gd name="T2" fmla="*/ 2 w 58"/>
                  <a:gd name="T3" fmla="*/ 22 h 27"/>
                  <a:gd name="T4" fmla="*/ 4 w 58"/>
                  <a:gd name="T5" fmla="*/ 26 h 27"/>
                  <a:gd name="T6" fmla="*/ 55 w 58"/>
                  <a:gd name="T7" fmla="*/ 7 h 27"/>
                  <a:gd name="T8" fmla="*/ 53 w 58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3" y="1"/>
                    </a:moveTo>
                    <a:cubicBezTo>
                      <a:pt x="36" y="5"/>
                      <a:pt x="18" y="13"/>
                      <a:pt x="2" y="22"/>
                    </a:cubicBezTo>
                    <a:cubicBezTo>
                      <a:pt x="0" y="23"/>
                      <a:pt x="1" y="27"/>
                      <a:pt x="4" y="26"/>
                    </a:cubicBezTo>
                    <a:cubicBezTo>
                      <a:pt x="21" y="20"/>
                      <a:pt x="39" y="14"/>
                      <a:pt x="55" y="7"/>
                    </a:cubicBezTo>
                    <a:cubicBezTo>
                      <a:pt x="58" y="5"/>
                      <a:pt x="57" y="0"/>
                      <a:pt x="53" y="1"/>
                    </a:cubicBezTo>
                    <a:close/>
                  </a:path>
                </a:pathLst>
              </a:custGeom>
              <a:grpFill/>
              <a:ln w="9525">
                <a:solidFill>
                  <a:srgbClr val="005188"/>
                </a:solidFill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25" name="chenying0907 27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4922838" y="1009651"/>
                <a:ext cx="150813" cy="73025"/>
              </a:xfrm>
              <a:custGeom>
                <a:avLst/>
                <a:gdLst>
                  <a:gd name="T0" fmla="*/ 44 w 51"/>
                  <a:gd name="T1" fmla="*/ 1 h 25"/>
                  <a:gd name="T2" fmla="*/ 2 w 51"/>
                  <a:gd name="T3" fmla="*/ 21 h 25"/>
                  <a:gd name="T4" fmla="*/ 3 w 51"/>
                  <a:gd name="T5" fmla="*/ 24 h 25"/>
                  <a:gd name="T6" fmla="*/ 47 w 51"/>
                  <a:gd name="T7" fmla="*/ 8 h 25"/>
                  <a:gd name="T8" fmla="*/ 44 w 51"/>
                  <a:gd name="T9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5">
                    <a:moveTo>
                      <a:pt x="44" y="1"/>
                    </a:moveTo>
                    <a:cubicBezTo>
                      <a:pt x="30" y="6"/>
                      <a:pt x="16" y="14"/>
                      <a:pt x="2" y="21"/>
                    </a:cubicBezTo>
                    <a:cubicBezTo>
                      <a:pt x="0" y="22"/>
                      <a:pt x="1" y="25"/>
                      <a:pt x="3" y="24"/>
                    </a:cubicBezTo>
                    <a:cubicBezTo>
                      <a:pt x="18" y="19"/>
                      <a:pt x="33" y="14"/>
                      <a:pt x="47" y="8"/>
                    </a:cubicBezTo>
                    <a:cubicBezTo>
                      <a:pt x="51" y="6"/>
                      <a:pt x="48" y="0"/>
                      <a:pt x="44" y="1"/>
                    </a:cubicBezTo>
                    <a:close/>
                  </a:path>
                </a:pathLst>
              </a:custGeom>
              <a:solidFill>
                <a:srgbClr val="005188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grpSp>
        <p:nvGrpSpPr>
          <p:cNvPr id="26" name="chenying0907 25"/>
          <p:cNvGrpSpPr/>
          <p:nvPr>
            <p:custDataLst>
              <p:tags r:id="rId20"/>
            </p:custDataLst>
          </p:nvPr>
        </p:nvGrpSpPr>
        <p:grpSpPr>
          <a:xfrm>
            <a:off x="7073144" y="4284581"/>
            <a:ext cx="1260475" cy="2013095"/>
            <a:chOff x="4119563" y="4433888"/>
            <a:chExt cx="1260475" cy="2013095"/>
          </a:xfrm>
        </p:grpSpPr>
        <p:sp>
          <p:nvSpPr>
            <p:cNvPr id="27" name="椭圆 31"/>
            <p:cNvSpPr/>
            <p:nvPr>
              <p:custDataLst>
                <p:tags r:id="rId21"/>
              </p:custDataLst>
            </p:nvPr>
          </p:nvSpPr>
          <p:spPr>
            <a:xfrm>
              <a:off x="4119563" y="4433888"/>
              <a:ext cx="1260475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8" name="文本框 8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165283" y="5740228"/>
              <a:ext cx="1214437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教师上传学生</a:t>
              </a:r>
              <a:r>
                <a:rPr lang="zh-CN" altLang="en-US" sz="20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试卷</a:t>
              </a:r>
              <a:endParaRPr lang="zh-CN" altLang="en-US" sz="20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29" name="chenying0907 41"/>
            <p:cNvSpPr>
              <a:spLocks noEditPoints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532313" y="4627563"/>
              <a:ext cx="434975" cy="554037"/>
            </a:xfrm>
            <a:custGeom>
              <a:avLst/>
              <a:gdLst>
                <a:gd name="T0" fmla="*/ 91 w 107"/>
                <a:gd name="T1" fmla="*/ 25 h 136"/>
                <a:gd name="T2" fmla="*/ 52 w 107"/>
                <a:gd name="T3" fmla="*/ 38 h 136"/>
                <a:gd name="T4" fmla="*/ 54 w 107"/>
                <a:gd name="T5" fmla="*/ 24 h 136"/>
                <a:gd name="T6" fmla="*/ 55 w 107"/>
                <a:gd name="T7" fmla="*/ 10 h 136"/>
                <a:gd name="T8" fmla="*/ 46 w 107"/>
                <a:gd name="T9" fmla="*/ 0 h 136"/>
                <a:gd name="T10" fmla="*/ 40 w 107"/>
                <a:gd name="T11" fmla="*/ 40 h 136"/>
                <a:gd name="T12" fmla="*/ 13 w 107"/>
                <a:gd name="T13" fmla="*/ 40 h 136"/>
                <a:gd name="T14" fmla="*/ 3 w 107"/>
                <a:gd name="T15" fmla="*/ 78 h 136"/>
                <a:gd name="T16" fmla="*/ 27 w 107"/>
                <a:gd name="T17" fmla="*/ 127 h 136"/>
                <a:gd name="T18" fmla="*/ 54 w 107"/>
                <a:gd name="T19" fmla="*/ 114 h 136"/>
                <a:gd name="T20" fmla="*/ 87 w 107"/>
                <a:gd name="T21" fmla="*/ 123 h 136"/>
                <a:gd name="T22" fmla="*/ 104 w 107"/>
                <a:gd name="T23" fmla="*/ 66 h 136"/>
                <a:gd name="T24" fmla="*/ 91 w 107"/>
                <a:gd name="T25" fmla="*/ 25 h 136"/>
                <a:gd name="T26" fmla="*/ 50 w 107"/>
                <a:gd name="T27" fmla="*/ 17 h 136"/>
                <a:gd name="T28" fmla="*/ 49 w 107"/>
                <a:gd name="T29" fmla="*/ 13 h 136"/>
                <a:gd name="T30" fmla="*/ 48 w 107"/>
                <a:gd name="T31" fmla="*/ 12 h 136"/>
                <a:gd name="T32" fmla="*/ 48 w 107"/>
                <a:gd name="T33" fmla="*/ 11 h 136"/>
                <a:gd name="T34" fmla="*/ 50 w 107"/>
                <a:gd name="T35" fmla="*/ 17 h 136"/>
                <a:gd name="T36" fmla="*/ 96 w 107"/>
                <a:gd name="T37" fmla="*/ 81 h 136"/>
                <a:gd name="T38" fmla="*/ 85 w 107"/>
                <a:gd name="T39" fmla="*/ 116 h 136"/>
                <a:gd name="T40" fmla="*/ 56 w 107"/>
                <a:gd name="T41" fmla="*/ 111 h 136"/>
                <a:gd name="T42" fmla="*/ 53 w 107"/>
                <a:gd name="T43" fmla="*/ 108 h 136"/>
                <a:gd name="T44" fmla="*/ 48 w 107"/>
                <a:gd name="T45" fmla="*/ 112 h 136"/>
                <a:gd name="T46" fmla="*/ 36 w 107"/>
                <a:gd name="T47" fmla="*/ 120 h 136"/>
                <a:gd name="T48" fmla="*/ 20 w 107"/>
                <a:gd name="T49" fmla="*/ 107 h 136"/>
                <a:gd name="T50" fmla="*/ 12 w 107"/>
                <a:gd name="T51" fmla="*/ 88 h 136"/>
                <a:gd name="T52" fmla="*/ 10 w 107"/>
                <a:gd name="T53" fmla="*/ 52 h 136"/>
                <a:gd name="T54" fmla="*/ 43 w 107"/>
                <a:gd name="T55" fmla="*/ 46 h 136"/>
                <a:gd name="T56" fmla="*/ 43 w 107"/>
                <a:gd name="T57" fmla="*/ 47 h 136"/>
                <a:gd name="T58" fmla="*/ 52 w 107"/>
                <a:gd name="T59" fmla="*/ 52 h 136"/>
                <a:gd name="T60" fmla="*/ 53 w 107"/>
                <a:gd name="T61" fmla="*/ 50 h 136"/>
                <a:gd name="T62" fmla="*/ 48 w 107"/>
                <a:gd name="T63" fmla="*/ 45 h 136"/>
                <a:gd name="T64" fmla="*/ 48 w 107"/>
                <a:gd name="T65" fmla="*/ 45 h 136"/>
                <a:gd name="T66" fmla="*/ 51 w 107"/>
                <a:gd name="T67" fmla="*/ 45 h 136"/>
                <a:gd name="T68" fmla="*/ 94 w 107"/>
                <a:gd name="T69" fmla="*/ 32 h 136"/>
                <a:gd name="T70" fmla="*/ 96 w 107"/>
                <a:gd name="T71" fmla="*/ 8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7" h="136">
                  <a:moveTo>
                    <a:pt x="91" y="25"/>
                  </a:moveTo>
                  <a:cubicBezTo>
                    <a:pt x="76" y="19"/>
                    <a:pt x="62" y="28"/>
                    <a:pt x="52" y="38"/>
                  </a:cubicBezTo>
                  <a:cubicBezTo>
                    <a:pt x="53" y="33"/>
                    <a:pt x="53" y="28"/>
                    <a:pt x="54" y="24"/>
                  </a:cubicBezTo>
                  <a:cubicBezTo>
                    <a:pt x="55" y="19"/>
                    <a:pt x="56" y="14"/>
                    <a:pt x="55" y="10"/>
                  </a:cubicBezTo>
                  <a:cubicBezTo>
                    <a:pt x="55" y="5"/>
                    <a:pt x="52" y="0"/>
                    <a:pt x="46" y="0"/>
                  </a:cubicBezTo>
                  <a:cubicBezTo>
                    <a:pt x="31" y="2"/>
                    <a:pt x="35" y="27"/>
                    <a:pt x="40" y="40"/>
                  </a:cubicBezTo>
                  <a:cubicBezTo>
                    <a:pt x="31" y="36"/>
                    <a:pt x="21" y="35"/>
                    <a:pt x="13" y="40"/>
                  </a:cubicBezTo>
                  <a:cubicBezTo>
                    <a:pt x="1" y="49"/>
                    <a:pt x="0" y="65"/>
                    <a:pt x="3" y="78"/>
                  </a:cubicBezTo>
                  <a:cubicBezTo>
                    <a:pt x="6" y="93"/>
                    <a:pt x="14" y="118"/>
                    <a:pt x="27" y="127"/>
                  </a:cubicBezTo>
                  <a:cubicBezTo>
                    <a:pt x="41" y="136"/>
                    <a:pt x="47" y="123"/>
                    <a:pt x="54" y="114"/>
                  </a:cubicBezTo>
                  <a:cubicBezTo>
                    <a:pt x="65" y="119"/>
                    <a:pt x="74" y="136"/>
                    <a:pt x="87" y="123"/>
                  </a:cubicBezTo>
                  <a:cubicBezTo>
                    <a:pt x="100" y="109"/>
                    <a:pt x="102" y="83"/>
                    <a:pt x="104" y="66"/>
                  </a:cubicBezTo>
                  <a:cubicBezTo>
                    <a:pt x="105" y="52"/>
                    <a:pt x="107" y="32"/>
                    <a:pt x="91" y="25"/>
                  </a:cubicBezTo>
                  <a:close/>
                  <a:moveTo>
                    <a:pt x="50" y="17"/>
                  </a:moveTo>
                  <a:cubicBezTo>
                    <a:pt x="50" y="16"/>
                    <a:pt x="50" y="14"/>
                    <a:pt x="49" y="13"/>
                  </a:cubicBezTo>
                  <a:cubicBezTo>
                    <a:pt x="49" y="13"/>
                    <a:pt x="48" y="12"/>
                    <a:pt x="48" y="12"/>
                  </a:cubicBezTo>
                  <a:cubicBezTo>
                    <a:pt x="48" y="12"/>
                    <a:pt x="48" y="11"/>
                    <a:pt x="48" y="11"/>
                  </a:cubicBezTo>
                  <a:cubicBezTo>
                    <a:pt x="52" y="11"/>
                    <a:pt x="51" y="13"/>
                    <a:pt x="50" y="17"/>
                  </a:cubicBezTo>
                  <a:close/>
                  <a:moveTo>
                    <a:pt x="96" y="81"/>
                  </a:moveTo>
                  <a:cubicBezTo>
                    <a:pt x="95" y="90"/>
                    <a:pt x="92" y="109"/>
                    <a:pt x="85" y="116"/>
                  </a:cubicBezTo>
                  <a:cubicBezTo>
                    <a:pt x="73" y="128"/>
                    <a:pt x="66" y="114"/>
                    <a:pt x="56" y="111"/>
                  </a:cubicBezTo>
                  <a:cubicBezTo>
                    <a:pt x="57" y="109"/>
                    <a:pt x="55" y="107"/>
                    <a:pt x="53" y="108"/>
                  </a:cubicBezTo>
                  <a:cubicBezTo>
                    <a:pt x="50" y="110"/>
                    <a:pt x="50" y="110"/>
                    <a:pt x="48" y="112"/>
                  </a:cubicBezTo>
                  <a:cubicBezTo>
                    <a:pt x="42" y="118"/>
                    <a:pt x="48" y="119"/>
                    <a:pt x="36" y="120"/>
                  </a:cubicBezTo>
                  <a:cubicBezTo>
                    <a:pt x="25" y="120"/>
                    <a:pt x="24" y="116"/>
                    <a:pt x="20" y="107"/>
                  </a:cubicBezTo>
                  <a:cubicBezTo>
                    <a:pt x="17" y="101"/>
                    <a:pt x="14" y="95"/>
                    <a:pt x="12" y="88"/>
                  </a:cubicBezTo>
                  <a:cubicBezTo>
                    <a:pt x="7" y="77"/>
                    <a:pt x="3" y="63"/>
                    <a:pt x="10" y="52"/>
                  </a:cubicBezTo>
                  <a:cubicBezTo>
                    <a:pt x="17" y="38"/>
                    <a:pt x="31" y="41"/>
                    <a:pt x="43" y="46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6" y="48"/>
                    <a:pt x="49" y="50"/>
                    <a:pt x="52" y="52"/>
                  </a:cubicBezTo>
                  <a:cubicBezTo>
                    <a:pt x="53" y="52"/>
                    <a:pt x="53" y="51"/>
                    <a:pt x="53" y="50"/>
                  </a:cubicBezTo>
                  <a:cubicBezTo>
                    <a:pt x="51" y="49"/>
                    <a:pt x="50" y="47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6"/>
                    <a:pt x="50" y="46"/>
                    <a:pt x="51" y="45"/>
                  </a:cubicBezTo>
                  <a:cubicBezTo>
                    <a:pt x="62" y="35"/>
                    <a:pt x="80" y="19"/>
                    <a:pt x="94" y="32"/>
                  </a:cubicBezTo>
                  <a:cubicBezTo>
                    <a:pt x="104" y="42"/>
                    <a:pt x="99" y="70"/>
                    <a:pt x="96" y="81"/>
                  </a:cubicBezTo>
                  <a:close/>
                </a:path>
              </a:pathLst>
            </a:custGeom>
            <a:solidFill>
              <a:srgbClr val="605448"/>
            </a:solidFill>
            <a:ln w="9525">
              <a:solidFill>
                <a:srgbClr val="005188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30" name="chenying0907 29"/>
          <p:cNvGrpSpPr/>
          <p:nvPr>
            <p:custDataLst>
              <p:tags r:id="rId24"/>
            </p:custDataLst>
          </p:nvPr>
        </p:nvGrpSpPr>
        <p:grpSpPr>
          <a:xfrm>
            <a:off x="4327086" y="4327126"/>
            <a:ext cx="1258888" cy="2015952"/>
            <a:chOff x="6629400" y="4433888"/>
            <a:chExt cx="1258888" cy="2015952"/>
          </a:xfrm>
        </p:grpSpPr>
        <p:sp>
          <p:nvSpPr>
            <p:cNvPr id="31" name="椭圆 31"/>
            <p:cNvSpPr/>
            <p:nvPr>
              <p:custDataLst>
                <p:tags r:id="rId25"/>
              </p:custDataLst>
            </p:nvPr>
          </p:nvSpPr>
          <p:spPr>
            <a:xfrm>
              <a:off x="6629400" y="4433888"/>
              <a:ext cx="1258888" cy="1239837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32" name="文本框 8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673850" y="5743085"/>
              <a:ext cx="1214438" cy="706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处理</a:t>
              </a:r>
              <a:r>
                <a:rPr lang="zh-CN" altLang="en-US" sz="2000" b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和分析</a:t>
              </a:r>
              <a:endParaRPr lang="zh-CN" altLang="en-US" sz="2000" b="1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33" name="chenying0907 94"/>
            <p:cNvGrpSpPr/>
            <p:nvPr/>
          </p:nvGrpSpPr>
          <p:grpSpPr bwMode="auto">
            <a:xfrm>
              <a:off x="6996113" y="4640263"/>
              <a:ext cx="557212" cy="498475"/>
              <a:chOff x="4577745" y="4336117"/>
              <a:chExt cx="557229" cy="497597"/>
            </a:xfrm>
          </p:grpSpPr>
          <p:sp>
            <p:nvSpPr>
              <p:cNvPr id="34" name="任意多边形 3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577745" y="4393166"/>
                <a:ext cx="557229" cy="440548"/>
              </a:xfrm>
              <a:custGeom>
                <a:avLst/>
                <a:gdLst>
                  <a:gd name="connsiteX0" fmla="*/ 14510 w 533941"/>
                  <a:gd name="connsiteY0" fmla="*/ 334613 h 439545"/>
                  <a:gd name="connsiteX1" fmla="*/ 33171 w 533941"/>
                  <a:gd name="connsiteY1" fmla="*/ 415479 h 439545"/>
                  <a:gd name="connsiteX2" fmla="*/ 219783 w 533941"/>
                  <a:gd name="connsiteY2" fmla="*/ 415479 h 439545"/>
                  <a:gd name="connsiteX3" fmla="*/ 505922 w 533941"/>
                  <a:gd name="connsiteY3" fmla="*/ 135560 h 439545"/>
                  <a:gd name="connsiteX4" fmla="*/ 487261 w 533941"/>
                  <a:gd name="connsiteY4" fmla="*/ 4932 h 439545"/>
                  <a:gd name="connsiteX5" fmla="*/ 188681 w 533941"/>
                  <a:gd name="connsiteY5" fmla="*/ 297291 h 439545"/>
                  <a:gd name="connsiteX6" fmla="*/ 14510 w 533941"/>
                  <a:gd name="connsiteY6" fmla="*/ 334613 h 439545"/>
                  <a:gd name="connsiteX0-1" fmla="*/ 11897 w 542181"/>
                  <a:gd name="connsiteY0-2" fmla="*/ 307480 h 440817"/>
                  <a:gd name="connsiteX1-3" fmla="*/ 41411 w 542181"/>
                  <a:gd name="connsiteY1-4" fmla="*/ 415479 h 440817"/>
                  <a:gd name="connsiteX2-5" fmla="*/ 228023 w 542181"/>
                  <a:gd name="connsiteY2-6" fmla="*/ 415479 h 440817"/>
                  <a:gd name="connsiteX3-7" fmla="*/ 514162 w 542181"/>
                  <a:gd name="connsiteY3-8" fmla="*/ 135560 h 440817"/>
                  <a:gd name="connsiteX4-9" fmla="*/ 495501 w 542181"/>
                  <a:gd name="connsiteY4-10" fmla="*/ 4932 h 440817"/>
                  <a:gd name="connsiteX5-11" fmla="*/ 196921 w 542181"/>
                  <a:gd name="connsiteY5-12" fmla="*/ 297291 h 440817"/>
                  <a:gd name="connsiteX6-13" fmla="*/ 11897 w 542181"/>
                  <a:gd name="connsiteY6-14" fmla="*/ 307480 h 440817"/>
                  <a:gd name="connsiteX0-15" fmla="*/ 26945 w 557229"/>
                  <a:gd name="connsiteY0-16" fmla="*/ 307480 h 440817"/>
                  <a:gd name="connsiteX1-17" fmla="*/ 23898 w 557229"/>
                  <a:gd name="connsiteY1-18" fmla="*/ 415479 h 440817"/>
                  <a:gd name="connsiteX2-19" fmla="*/ 243071 w 557229"/>
                  <a:gd name="connsiteY2-20" fmla="*/ 415479 h 440817"/>
                  <a:gd name="connsiteX3-21" fmla="*/ 529210 w 557229"/>
                  <a:gd name="connsiteY3-22" fmla="*/ 135560 h 440817"/>
                  <a:gd name="connsiteX4-23" fmla="*/ 510549 w 557229"/>
                  <a:gd name="connsiteY4-24" fmla="*/ 4932 h 440817"/>
                  <a:gd name="connsiteX5-25" fmla="*/ 211969 w 557229"/>
                  <a:gd name="connsiteY5-26" fmla="*/ 297291 h 440817"/>
                  <a:gd name="connsiteX6-27" fmla="*/ 26945 w 557229"/>
                  <a:gd name="connsiteY6-28" fmla="*/ 307480 h 440817"/>
                </a:gdLst>
                <a:ahLst/>
                <a:cxnLst>
                  <a:cxn ang="0">
                    <a:pos x="connsiteX0-15" y="connsiteY0-16"/>
                  </a:cxn>
                  <a:cxn ang="0">
                    <a:pos x="connsiteX1-17" y="connsiteY1-18"/>
                  </a:cxn>
                  <a:cxn ang="0">
                    <a:pos x="connsiteX2-19" y="connsiteY2-20"/>
                  </a:cxn>
                  <a:cxn ang="0">
                    <a:pos x="connsiteX3-21" y="connsiteY3-22"/>
                  </a:cxn>
                  <a:cxn ang="0">
                    <a:pos x="connsiteX4-23" y="connsiteY4-24"/>
                  </a:cxn>
                  <a:cxn ang="0">
                    <a:pos x="connsiteX5-25" y="connsiteY5-26"/>
                  </a:cxn>
                  <a:cxn ang="0">
                    <a:pos x="connsiteX6-27" y="connsiteY6-28"/>
                  </a:cxn>
                </a:cxnLst>
                <a:rect l="l" t="t" r="r" b="b"/>
                <a:pathLst>
                  <a:path w="557229" h="440817">
                    <a:moveTo>
                      <a:pt x="26945" y="307480"/>
                    </a:moveTo>
                    <a:cubicBezTo>
                      <a:pt x="-4400" y="327178"/>
                      <a:pt x="-12123" y="397479"/>
                      <a:pt x="23898" y="415479"/>
                    </a:cubicBezTo>
                    <a:cubicBezTo>
                      <a:pt x="59919" y="433479"/>
                      <a:pt x="158852" y="462132"/>
                      <a:pt x="243071" y="415479"/>
                    </a:cubicBezTo>
                    <a:cubicBezTo>
                      <a:pt x="327290" y="368826"/>
                      <a:pt x="484630" y="203984"/>
                      <a:pt x="529210" y="135560"/>
                    </a:cubicBezTo>
                    <a:cubicBezTo>
                      <a:pt x="573790" y="67136"/>
                      <a:pt x="563422" y="-22023"/>
                      <a:pt x="510549" y="4932"/>
                    </a:cubicBezTo>
                    <a:cubicBezTo>
                      <a:pt x="457676" y="31887"/>
                      <a:pt x="292570" y="246866"/>
                      <a:pt x="211969" y="297291"/>
                    </a:cubicBezTo>
                    <a:cubicBezTo>
                      <a:pt x="131368" y="347716"/>
                      <a:pt x="58290" y="287782"/>
                      <a:pt x="26945" y="30748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  <p:sp>
            <p:nvSpPr>
              <p:cNvPr id="35" name="任意多边形 34"/>
              <p:cNvSpPr/>
              <p:nvPr>
                <p:custDataLst>
                  <p:tags r:id="rId28"/>
                </p:custDataLst>
              </p:nvPr>
            </p:nvSpPr>
            <p:spPr>
              <a:xfrm>
                <a:off x="4611083" y="4336117"/>
                <a:ext cx="514366" cy="483334"/>
              </a:xfrm>
              <a:custGeom>
                <a:avLst/>
                <a:gdLst>
                  <a:gd name="connsiteX0" fmla="*/ 198035 w 502835"/>
                  <a:gd name="connsiteY0" fmla="*/ 493056 h 493056"/>
                  <a:gd name="connsiteX1" fmla="*/ 123390 w 502835"/>
                  <a:gd name="connsiteY1" fmla="*/ 368648 h 493056"/>
                  <a:gd name="connsiteX2" fmla="*/ 5203 w 502835"/>
                  <a:gd name="connsiteY2" fmla="*/ 393529 h 493056"/>
                  <a:gd name="connsiteX3" fmla="*/ 310003 w 502835"/>
                  <a:gd name="connsiteY3" fmla="*/ 32746 h 493056"/>
                  <a:gd name="connsiteX4" fmla="*/ 502835 w 502835"/>
                  <a:gd name="connsiteY4" fmla="*/ 38966 h 493056"/>
                  <a:gd name="connsiteX0-1" fmla="*/ 205934 w 510734"/>
                  <a:gd name="connsiteY0-2" fmla="*/ 491889 h 491889"/>
                  <a:gd name="connsiteX1-3" fmla="*/ 131289 w 510734"/>
                  <a:gd name="connsiteY1-4" fmla="*/ 367481 h 491889"/>
                  <a:gd name="connsiteX2-5" fmla="*/ 4962 w 510734"/>
                  <a:gd name="connsiteY2-6" fmla="*/ 376082 h 491889"/>
                  <a:gd name="connsiteX3-7" fmla="*/ 317902 w 510734"/>
                  <a:gd name="connsiteY3-8" fmla="*/ 31579 h 491889"/>
                  <a:gd name="connsiteX4-9" fmla="*/ 510734 w 510734"/>
                  <a:gd name="connsiteY4-10" fmla="*/ 37799 h 491889"/>
                  <a:gd name="connsiteX0-11" fmla="*/ 205532 w 510332"/>
                  <a:gd name="connsiteY0-12" fmla="*/ 491889 h 491889"/>
                  <a:gd name="connsiteX1-13" fmla="*/ 136314 w 510332"/>
                  <a:gd name="connsiteY1-14" fmla="*/ 383761 h 491889"/>
                  <a:gd name="connsiteX2-15" fmla="*/ 4560 w 510332"/>
                  <a:gd name="connsiteY2-16" fmla="*/ 376082 h 491889"/>
                  <a:gd name="connsiteX3-17" fmla="*/ 317500 w 510332"/>
                  <a:gd name="connsiteY3-18" fmla="*/ 31579 h 491889"/>
                  <a:gd name="connsiteX4-19" fmla="*/ 510332 w 510332"/>
                  <a:gd name="connsiteY4-20" fmla="*/ 37799 h 491889"/>
                  <a:gd name="connsiteX0-21" fmla="*/ 159192 w 510119"/>
                  <a:gd name="connsiteY0-22" fmla="*/ 489175 h 489175"/>
                  <a:gd name="connsiteX1-23" fmla="*/ 136101 w 510119"/>
                  <a:gd name="connsiteY1-24" fmla="*/ 383761 h 489175"/>
                  <a:gd name="connsiteX2-25" fmla="*/ 4347 w 510119"/>
                  <a:gd name="connsiteY2-26" fmla="*/ 376082 h 489175"/>
                  <a:gd name="connsiteX3-27" fmla="*/ 317287 w 510119"/>
                  <a:gd name="connsiteY3-28" fmla="*/ 31579 h 489175"/>
                  <a:gd name="connsiteX4-29" fmla="*/ 510119 w 510119"/>
                  <a:gd name="connsiteY4-30" fmla="*/ 37799 h 489175"/>
                  <a:gd name="connsiteX0-31" fmla="*/ 159192 w 510119"/>
                  <a:gd name="connsiteY0-32" fmla="*/ 489175 h 489175"/>
                  <a:gd name="connsiteX1-33" fmla="*/ 136101 w 510119"/>
                  <a:gd name="connsiteY1-34" fmla="*/ 383761 h 489175"/>
                  <a:gd name="connsiteX2-35" fmla="*/ 4347 w 510119"/>
                  <a:gd name="connsiteY2-36" fmla="*/ 376082 h 489175"/>
                  <a:gd name="connsiteX3-37" fmla="*/ 317287 w 510119"/>
                  <a:gd name="connsiteY3-38" fmla="*/ 31579 h 489175"/>
                  <a:gd name="connsiteX4-39" fmla="*/ 510119 w 510119"/>
                  <a:gd name="connsiteY4-40" fmla="*/ 37799 h 489175"/>
                  <a:gd name="connsiteX0-41" fmla="*/ 151016 w 510083"/>
                  <a:gd name="connsiteY0-42" fmla="*/ 483748 h 483748"/>
                  <a:gd name="connsiteX1-43" fmla="*/ 136065 w 510083"/>
                  <a:gd name="connsiteY1-44" fmla="*/ 383761 h 483748"/>
                  <a:gd name="connsiteX2-45" fmla="*/ 4311 w 510083"/>
                  <a:gd name="connsiteY2-46" fmla="*/ 376082 h 483748"/>
                  <a:gd name="connsiteX3-47" fmla="*/ 317251 w 510083"/>
                  <a:gd name="connsiteY3-48" fmla="*/ 31579 h 483748"/>
                  <a:gd name="connsiteX4-49" fmla="*/ 510083 w 510083"/>
                  <a:gd name="connsiteY4-50" fmla="*/ 37799 h 483748"/>
                  <a:gd name="connsiteX0-51" fmla="*/ 150514 w 509581"/>
                  <a:gd name="connsiteY0-52" fmla="*/ 483748 h 483748"/>
                  <a:gd name="connsiteX1-53" fmla="*/ 135563 w 509581"/>
                  <a:gd name="connsiteY1-54" fmla="*/ 383761 h 483748"/>
                  <a:gd name="connsiteX2-55" fmla="*/ 3809 w 509581"/>
                  <a:gd name="connsiteY2-56" fmla="*/ 376082 h 483748"/>
                  <a:gd name="connsiteX3-57" fmla="*/ 316749 w 509581"/>
                  <a:gd name="connsiteY3-58" fmla="*/ 31579 h 483748"/>
                  <a:gd name="connsiteX4-59" fmla="*/ 509581 w 509581"/>
                  <a:gd name="connsiteY4-60" fmla="*/ 37799 h 483748"/>
                  <a:gd name="connsiteX0-61" fmla="*/ 146758 w 505825"/>
                  <a:gd name="connsiteY0-62" fmla="*/ 483748 h 483748"/>
                  <a:gd name="connsiteX1-63" fmla="*/ 131807 w 505825"/>
                  <a:gd name="connsiteY1-64" fmla="*/ 383761 h 483748"/>
                  <a:gd name="connsiteX2-65" fmla="*/ 53 w 505825"/>
                  <a:gd name="connsiteY2-66" fmla="*/ 376082 h 483748"/>
                  <a:gd name="connsiteX3-67" fmla="*/ 312993 w 505825"/>
                  <a:gd name="connsiteY3-68" fmla="*/ 31579 h 483748"/>
                  <a:gd name="connsiteX4-69" fmla="*/ 505825 w 505825"/>
                  <a:gd name="connsiteY4-70" fmla="*/ 37799 h 483748"/>
                  <a:gd name="connsiteX0-71" fmla="*/ 154904 w 513971"/>
                  <a:gd name="connsiteY0-72" fmla="*/ 482779 h 482779"/>
                  <a:gd name="connsiteX1-73" fmla="*/ 139953 w 513971"/>
                  <a:gd name="connsiteY1-74" fmla="*/ 382792 h 482779"/>
                  <a:gd name="connsiteX2-75" fmla="*/ 59 w 513971"/>
                  <a:gd name="connsiteY2-76" fmla="*/ 361546 h 482779"/>
                  <a:gd name="connsiteX3-77" fmla="*/ 321139 w 513971"/>
                  <a:gd name="connsiteY3-78" fmla="*/ 30610 h 482779"/>
                  <a:gd name="connsiteX4-79" fmla="*/ 513971 w 513971"/>
                  <a:gd name="connsiteY4-80" fmla="*/ 36830 h 482779"/>
                  <a:gd name="connsiteX0-81" fmla="*/ 154895 w 513962"/>
                  <a:gd name="connsiteY0-82" fmla="*/ 482779 h 482779"/>
                  <a:gd name="connsiteX1-83" fmla="*/ 139944 w 513962"/>
                  <a:gd name="connsiteY1-84" fmla="*/ 382792 h 482779"/>
                  <a:gd name="connsiteX2-85" fmla="*/ 50 w 513962"/>
                  <a:gd name="connsiteY2-86" fmla="*/ 361546 h 482779"/>
                  <a:gd name="connsiteX3-87" fmla="*/ 321130 w 513962"/>
                  <a:gd name="connsiteY3-88" fmla="*/ 30610 h 482779"/>
                  <a:gd name="connsiteX4-89" fmla="*/ 513962 w 513962"/>
                  <a:gd name="connsiteY4-90" fmla="*/ 36830 h 482779"/>
                </a:gdLst>
                <a:ahLst/>
                <a:cxnLst>
                  <a:cxn ang="0">
                    <a:pos x="connsiteX0-81" y="connsiteY0-82"/>
                  </a:cxn>
                  <a:cxn ang="0">
                    <a:pos x="connsiteX1-83" y="connsiteY1-84"/>
                  </a:cxn>
                  <a:cxn ang="0">
                    <a:pos x="connsiteX2-85" y="connsiteY2-86"/>
                  </a:cxn>
                  <a:cxn ang="0">
                    <a:pos x="connsiteX3-87" y="connsiteY3-88"/>
                  </a:cxn>
                  <a:cxn ang="0">
                    <a:pos x="connsiteX4-89" y="connsiteY4-90"/>
                  </a:cxn>
                </a:cxnLst>
                <a:rect l="l" t="t" r="r" b="b"/>
                <a:pathLst>
                  <a:path w="513962" h="482779">
                    <a:moveTo>
                      <a:pt x="154895" y="482779"/>
                    </a:moveTo>
                    <a:cubicBezTo>
                      <a:pt x="158062" y="428869"/>
                      <a:pt x="144044" y="389430"/>
                      <a:pt x="139944" y="382792"/>
                    </a:cubicBezTo>
                    <a:cubicBezTo>
                      <a:pt x="135844" y="376154"/>
                      <a:pt x="-3014" y="379542"/>
                      <a:pt x="50" y="361546"/>
                    </a:cubicBezTo>
                    <a:cubicBezTo>
                      <a:pt x="3114" y="343550"/>
                      <a:pt x="235478" y="84729"/>
                      <a:pt x="321130" y="30610"/>
                    </a:cubicBezTo>
                    <a:cubicBezTo>
                      <a:pt x="406782" y="-23509"/>
                      <a:pt x="459015" y="4173"/>
                      <a:pt x="513962" y="36830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endParaRPr>
              </a:p>
            </p:txBody>
          </p:sp>
        </p:grpSp>
      </p:grpSp>
      <p:sp>
        <p:nvSpPr>
          <p:cNvPr id="36" name="文本框 9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381539" y="2099512"/>
            <a:ext cx="2872722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教师有权创建考试，可通过上传试卷扫描件，系统将自动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识别试卷并生成考试答案，也可手动输入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或修改。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196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3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36" y="3042838"/>
            <a:ext cx="1736725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文本框 97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512589" y="4421231"/>
            <a:ext cx="2872721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教师上传学生试卷，系统批量处理并保存学生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成绩，为成绩统计和分析提供基础数据支持。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39" name="文本框 97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8231552" y="2062500"/>
            <a:ext cx="2898417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教师需确认或修正系统生成的答案，确保答案的准确性。随后上传试卷图片获取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题目内容。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97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92245" y="4269956"/>
            <a:ext cx="2885642" cy="137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系统处理学生试卷后，生成详细的成绩分析报告和成绩统计，支持各题和整场考试的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AI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错题分析，帮助老师理解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sym typeface="微软雅黑" panose="020B0503020204020204" pitchFamily="34" charset="-122"/>
              </a:rPr>
              <a:t>班级短板。</a:t>
            </a:r>
            <a:endParaRPr lang="zh-CN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50"/>
                            </p:stCondLst>
                            <p:childTnLst>
                              <p:par>
                                <p:cTn id="3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4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4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4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4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5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ldLvl="0" animBg="1"/>
      <p:bldP spid="5" grpId="0" bldLvl="0" animBg="1"/>
      <p:bldP spid="6" grpId="0" bldLvl="0" animBg="1"/>
      <p:bldP spid="7" grpId="0" bldLvl="0" animBg="1"/>
      <p:bldP spid="36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/>
          <p:nvPr/>
        </p:nvSpPr>
        <p:spPr>
          <a:xfrm>
            <a:off x="1192530" y="219710"/>
            <a:ext cx="3880485" cy="4984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主体功能详细设计</a:t>
            </a:r>
            <a:endParaRPr lang="zh-CN" altLang="en-US" sz="3200" b="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椭圆 31"/>
          <p:cNvSpPr/>
          <p:nvPr/>
        </p:nvSpPr>
        <p:spPr>
          <a:xfrm>
            <a:off x="1917700" y="1941513"/>
            <a:ext cx="1708150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chenying0907 4"/>
          <p:cNvGrpSpPr/>
          <p:nvPr/>
        </p:nvGrpSpPr>
        <p:grpSpPr>
          <a:xfrm>
            <a:off x="1514793" y="3976301"/>
            <a:ext cx="2433320" cy="2120265"/>
            <a:chOff x="1514793" y="3787955"/>
            <a:chExt cx="2433320" cy="2120265"/>
          </a:xfrm>
        </p:grpSpPr>
        <p:sp>
          <p:nvSpPr>
            <p:cNvPr id="6" name="文本框 5"/>
            <p:cNvSpPr txBox="1"/>
            <p:nvPr/>
          </p:nvSpPr>
          <p:spPr>
            <a:xfrm>
              <a:off x="1836738" y="3787955"/>
              <a:ext cx="1827212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图像处理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流水线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7" name="文本框 86"/>
            <p:cNvSpPr txBox="1">
              <a:spLocks noChangeArrowheads="1"/>
            </p:cNvSpPr>
            <p:nvPr/>
          </p:nvSpPr>
          <p:spPr bwMode="auto">
            <a:xfrm>
              <a:off x="1514793" y="4524555"/>
              <a:ext cx="2433320" cy="1383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图像预处理支持批量图片格式验证、大小限制检查和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Base64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编码转换。图像识别利用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AI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模型进行多图片批处理识别，采用空文本提示策略和统一的错误处理机制。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2232025" y="2894013"/>
            <a:ext cx="1079500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solidFill>
            <a:srgbClr val="005188"/>
          </a:solidFill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8"/>
          <p:cNvSpPr txBox="1">
            <a:spLocks noChangeArrowheads="1"/>
          </p:cNvSpPr>
          <p:nvPr/>
        </p:nvSpPr>
        <p:spPr bwMode="auto">
          <a:xfrm>
            <a:off x="2026920" y="2870200"/>
            <a:ext cx="15367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1</a:t>
            </a:r>
            <a:endParaRPr lang="zh-CN" altLang="en-US" sz="32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10" name="chenying0907 90"/>
          <p:cNvGrpSpPr/>
          <p:nvPr/>
        </p:nvGrpSpPr>
        <p:grpSpPr bwMode="auto">
          <a:xfrm>
            <a:off x="2538413" y="2195513"/>
            <a:ext cx="385762" cy="611187"/>
            <a:chOff x="5844088" y="2600655"/>
            <a:chExt cx="385904" cy="611158"/>
          </a:xfrm>
        </p:grpSpPr>
        <p:grpSp>
          <p:nvGrpSpPr>
            <p:cNvPr id="11" name="chenying0907 91"/>
            <p:cNvGrpSpPr/>
            <p:nvPr/>
          </p:nvGrpSpPr>
          <p:grpSpPr bwMode="auto"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6019303" y="2543519"/>
                <a:ext cx="217230" cy="201123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6011261" y="2721930"/>
                <a:ext cx="242158" cy="444961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6100764" y="2573365"/>
                <a:ext cx="64101" cy="60515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5844088" y="2600655"/>
              <a:ext cx="182629" cy="195253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9" y="connsiteY0-10"/>
                </a:cxn>
                <a:cxn ang="0">
                  <a:pos x="connsiteX1-11" y="connsiteY1-12"/>
                </a:cxn>
                <a:cxn ang="0">
                  <a:pos x="connsiteX2-13" y="connsiteY2-14"/>
                </a:cxn>
                <a:cxn ang="0">
                  <a:pos x="connsiteX3-15" y="connsiteY3-16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chenying0907 98"/>
          <p:cNvGrpSpPr/>
          <p:nvPr>
            <p:custDataLst>
              <p:tags r:id="rId1"/>
            </p:custDataLst>
          </p:nvPr>
        </p:nvGrpSpPr>
        <p:grpSpPr bwMode="auto">
          <a:xfrm>
            <a:off x="8948738" y="2292350"/>
            <a:ext cx="474662" cy="431800"/>
            <a:chOff x="7002966" y="4415883"/>
            <a:chExt cx="507443" cy="461687"/>
          </a:xfrm>
        </p:grpSpPr>
        <p:grpSp>
          <p:nvGrpSpPr>
            <p:cNvPr id="17" name="chenying0907 99"/>
            <p:cNvGrpSpPr/>
            <p:nvPr/>
          </p:nvGrpSpPr>
          <p:grpSpPr bwMode="auto">
            <a:xfrm>
              <a:off x="7002966" y="4415883"/>
              <a:ext cx="507443" cy="461687"/>
              <a:chOff x="7002966" y="4415883"/>
              <a:chExt cx="602999" cy="548627"/>
            </a:xfrm>
          </p:grpSpPr>
          <p:sp>
            <p:nvSpPr>
              <p:cNvPr id="22" name="任意多边形 21"/>
              <p:cNvSpPr/>
              <p:nvPr>
                <p:custDataLst>
                  <p:tags r:id="rId2"/>
                </p:custDataLst>
              </p:nvPr>
            </p:nvSpPr>
            <p:spPr>
              <a:xfrm>
                <a:off x="7002966" y="4415883"/>
                <a:ext cx="602999" cy="548627"/>
              </a:xfrm>
              <a:custGeom>
                <a:avLst/>
                <a:gdLst>
                  <a:gd name="connsiteX0" fmla="*/ 0 w 602999"/>
                  <a:gd name="connsiteY0" fmla="*/ 22302 h 548627"/>
                  <a:gd name="connsiteX1" fmla="*/ 11151 w 602999"/>
                  <a:gd name="connsiteY1" fmla="*/ 546410 h 548627"/>
                  <a:gd name="connsiteX2" fmla="*/ 412595 w 602999"/>
                  <a:gd name="connsiteY2" fmla="*/ 535258 h 548627"/>
                  <a:gd name="connsiteX3" fmla="*/ 591014 w 602999"/>
                  <a:gd name="connsiteY3" fmla="*/ 401444 h 548627"/>
                  <a:gd name="connsiteX4" fmla="*/ 568712 w 602999"/>
                  <a:gd name="connsiteY4" fmla="*/ 0 h 548627"/>
                  <a:gd name="connsiteX5" fmla="*/ 0 w 602999"/>
                  <a:gd name="connsiteY5" fmla="*/ 22302 h 548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999" h="548627">
                    <a:moveTo>
                      <a:pt x="0" y="22302"/>
                    </a:moveTo>
                    <a:lnTo>
                      <a:pt x="11151" y="546410"/>
                    </a:lnTo>
                    <a:cubicBezTo>
                      <a:pt x="144966" y="542693"/>
                      <a:pt x="315951" y="559419"/>
                      <a:pt x="412595" y="535258"/>
                    </a:cubicBezTo>
                    <a:cubicBezTo>
                      <a:pt x="509239" y="511097"/>
                      <a:pt x="564995" y="490654"/>
                      <a:pt x="591014" y="401444"/>
                    </a:cubicBezTo>
                    <a:cubicBezTo>
                      <a:pt x="617033" y="312234"/>
                      <a:pt x="596590" y="70624"/>
                      <a:pt x="568712" y="0"/>
                    </a:cubicBezTo>
                    <a:lnTo>
                      <a:pt x="0" y="2230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3" name="任意多边形 22"/>
              <p:cNvSpPr/>
              <p:nvPr>
                <p:custDataLst>
                  <p:tags r:id="rId3"/>
                </p:custDataLst>
              </p:nvPr>
            </p:nvSpPr>
            <p:spPr>
              <a:xfrm>
                <a:off x="7396226" y="4776929"/>
                <a:ext cx="201672" cy="165395"/>
              </a:xfrm>
              <a:custGeom>
                <a:avLst/>
                <a:gdLst>
                  <a:gd name="connsiteX0" fmla="*/ 0 w 238298"/>
                  <a:gd name="connsiteY0" fmla="*/ 227214 h 227214"/>
                  <a:gd name="connsiteX1" fmla="*/ 60960 w 238298"/>
                  <a:gd name="connsiteY1" fmla="*/ 77585 h 227214"/>
                  <a:gd name="connsiteX2" fmla="*/ 44334 w 238298"/>
                  <a:gd name="connsiteY2" fmla="*/ 0 h 227214"/>
                  <a:gd name="connsiteX3" fmla="*/ 155170 w 238298"/>
                  <a:gd name="connsiteY3" fmla="*/ 27709 h 227214"/>
                  <a:gd name="connsiteX4" fmla="*/ 238298 w 238298"/>
                  <a:gd name="connsiteY4" fmla="*/ 0 h 227214"/>
                  <a:gd name="connsiteX0-1" fmla="*/ 0 w 238298"/>
                  <a:gd name="connsiteY0-2" fmla="*/ 227214 h 227214"/>
                  <a:gd name="connsiteX1-3" fmla="*/ 38793 w 238298"/>
                  <a:gd name="connsiteY1-4" fmla="*/ 99752 h 227214"/>
                  <a:gd name="connsiteX2-5" fmla="*/ 44334 w 238298"/>
                  <a:gd name="connsiteY2-6" fmla="*/ 0 h 227214"/>
                  <a:gd name="connsiteX3-7" fmla="*/ 155170 w 238298"/>
                  <a:gd name="connsiteY3-8" fmla="*/ 27709 h 227214"/>
                  <a:gd name="connsiteX4-9" fmla="*/ 238298 w 238298"/>
                  <a:gd name="connsiteY4-10" fmla="*/ 0 h 227214"/>
                  <a:gd name="connsiteX0-11" fmla="*/ 0 w 238298"/>
                  <a:gd name="connsiteY0-12" fmla="*/ 227214 h 227214"/>
                  <a:gd name="connsiteX1-13" fmla="*/ 38793 w 238298"/>
                  <a:gd name="connsiteY1-14" fmla="*/ 99752 h 227214"/>
                  <a:gd name="connsiteX2-15" fmla="*/ 44334 w 238298"/>
                  <a:gd name="connsiteY2-16" fmla="*/ 0 h 227214"/>
                  <a:gd name="connsiteX3-17" fmla="*/ 160712 w 238298"/>
                  <a:gd name="connsiteY3-18" fmla="*/ 16625 h 227214"/>
                  <a:gd name="connsiteX4-19" fmla="*/ 238298 w 238298"/>
                  <a:gd name="connsiteY4-20" fmla="*/ 0 h 227214"/>
                </a:gdLst>
                <a:ahLst/>
                <a:cxnLst>
                  <a:cxn ang="0">
                    <a:pos x="connsiteX0-11" y="connsiteY0-12"/>
                  </a:cxn>
                  <a:cxn ang="0">
                    <a:pos x="connsiteX1-13" y="connsiteY1-14"/>
                  </a:cxn>
                  <a:cxn ang="0">
                    <a:pos x="connsiteX2-15" y="connsiteY2-16"/>
                  </a:cxn>
                  <a:cxn ang="0">
                    <a:pos x="connsiteX3-17" y="connsiteY3-18"/>
                  </a:cxn>
                  <a:cxn ang="0">
                    <a:pos x="connsiteX4-19" y="connsiteY4-20"/>
                  </a:cxn>
                </a:cxnLst>
                <a:rect l="l" t="t" r="r" b="b"/>
                <a:pathLst>
                  <a:path w="238298" h="227214">
                    <a:moveTo>
                      <a:pt x="0" y="227214"/>
                    </a:moveTo>
                    <a:cubicBezTo>
                      <a:pt x="26785" y="171334"/>
                      <a:pt x="31404" y="137621"/>
                      <a:pt x="38793" y="99752"/>
                    </a:cubicBezTo>
                    <a:cubicBezTo>
                      <a:pt x="46182" y="61883"/>
                      <a:pt x="38792" y="11084"/>
                      <a:pt x="44334" y="0"/>
                    </a:cubicBezTo>
                    <a:cubicBezTo>
                      <a:pt x="81279" y="9236"/>
                      <a:pt x="128385" y="16625"/>
                      <a:pt x="160712" y="16625"/>
                    </a:cubicBezTo>
                    <a:cubicBezTo>
                      <a:pt x="193039" y="16625"/>
                      <a:pt x="212897" y="13854"/>
                      <a:pt x="238298" y="0"/>
                    </a:cubicBezTo>
                  </a:path>
                </a:pathLst>
              </a:custGeom>
              <a:noFill/>
              <a:ln w="25400" cap="rnd">
                <a:solidFill>
                  <a:srgbClr val="00518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8" name="任意多边形 17"/>
            <p:cNvSpPr/>
            <p:nvPr>
              <p:custDataLst>
                <p:tags r:id="rId4"/>
              </p:custDataLst>
            </p:nvPr>
          </p:nvSpPr>
          <p:spPr>
            <a:xfrm>
              <a:off x="7077640" y="4605989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5"/>
              </p:custDataLst>
            </p:nvPr>
          </p:nvSpPr>
          <p:spPr>
            <a:xfrm>
              <a:off x="7074246" y="4517726"/>
              <a:ext cx="364884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任意多边形 19"/>
            <p:cNvSpPr/>
            <p:nvPr>
              <p:custDataLst>
                <p:tags r:id="rId6"/>
              </p:custDataLst>
            </p:nvPr>
          </p:nvSpPr>
          <p:spPr>
            <a:xfrm>
              <a:off x="7089519" y="4685767"/>
              <a:ext cx="363187" cy="679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>
              <p:custDataLst>
                <p:tags r:id="rId7"/>
              </p:custDataLst>
            </p:nvPr>
          </p:nvSpPr>
          <p:spPr>
            <a:xfrm>
              <a:off x="7081034" y="4767241"/>
              <a:ext cx="246084" cy="0"/>
            </a:xfrm>
            <a:custGeom>
              <a:avLst/>
              <a:gdLst>
                <a:gd name="connsiteX0" fmla="*/ 0 w 363297"/>
                <a:gd name="connsiteY0" fmla="*/ 18689 h 21777"/>
                <a:gd name="connsiteX1" fmla="*/ 95442 w 363297"/>
                <a:gd name="connsiteY1" fmla="*/ 3295 h 21777"/>
                <a:gd name="connsiteX2" fmla="*/ 197042 w 363297"/>
                <a:gd name="connsiteY2" fmla="*/ 21767 h 21777"/>
                <a:gd name="connsiteX3" fmla="*/ 270933 w 363297"/>
                <a:gd name="connsiteY3" fmla="*/ 216 h 21777"/>
                <a:gd name="connsiteX4" fmla="*/ 363297 w 363297"/>
                <a:gd name="connsiteY4" fmla="*/ 12531 h 2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297" h="21777">
                  <a:moveTo>
                    <a:pt x="0" y="18689"/>
                  </a:moveTo>
                  <a:cubicBezTo>
                    <a:pt x="31301" y="10735"/>
                    <a:pt x="62602" y="2782"/>
                    <a:pt x="95442" y="3295"/>
                  </a:cubicBezTo>
                  <a:cubicBezTo>
                    <a:pt x="128282" y="3808"/>
                    <a:pt x="167794" y="22280"/>
                    <a:pt x="197042" y="21767"/>
                  </a:cubicBezTo>
                  <a:cubicBezTo>
                    <a:pt x="226290" y="21254"/>
                    <a:pt x="243224" y="1755"/>
                    <a:pt x="270933" y="216"/>
                  </a:cubicBezTo>
                  <a:cubicBezTo>
                    <a:pt x="298642" y="-1323"/>
                    <a:pt x="330969" y="5604"/>
                    <a:pt x="363297" y="12531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4" name="chenying0907 110"/>
          <p:cNvGrpSpPr/>
          <p:nvPr>
            <p:custDataLst>
              <p:tags r:id="rId8"/>
            </p:custDataLst>
          </p:nvPr>
        </p:nvGrpSpPr>
        <p:grpSpPr bwMode="auto">
          <a:xfrm>
            <a:off x="5707063" y="2178050"/>
            <a:ext cx="557212" cy="498475"/>
            <a:chOff x="4577745" y="4336117"/>
            <a:chExt cx="557229" cy="497597"/>
          </a:xfrm>
        </p:grpSpPr>
        <p:sp>
          <p:nvSpPr>
            <p:cNvPr id="25" name="任意多边形 24"/>
            <p:cNvSpPr/>
            <p:nvPr>
              <p:custDataLst>
                <p:tags r:id="rId9"/>
              </p:custDataLst>
            </p:nvPr>
          </p:nvSpPr>
          <p:spPr>
            <a:xfrm>
              <a:off x="4577745" y="4393166"/>
              <a:ext cx="557229" cy="440548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10"/>
              </p:custDataLst>
            </p:nvPr>
          </p:nvSpPr>
          <p:spPr>
            <a:xfrm>
              <a:off x="4611083" y="4336117"/>
              <a:ext cx="514366" cy="483335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81" y="connsiteY0-82"/>
                </a:cxn>
                <a:cxn ang="0">
                  <a:pos x="connsiteX1-83" y="connsiteY1-84"/>
                </a:cxn>
                <a:cxn ang="0">
                  <a:pos x="connsiteX2-85" y="connsiteY2-86"/>
                </a:cxn>
                <a:cxn ang="0">
                  <a:pos x="connsiteX3-87" y="connsiteY3-88"/>
                </a:cxn>
                <a:cxn ang="0">
                  <a:pos x="connsiteX4-89" y="connsiteY4-9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椭圆 31"/>
          <p:cNvSpPr/>
          <p:nvPr>
            <p:custDataLst>
              <p:tags r:id="rId11"/>
            </p:custDataLst>
          </p:nvPr>
        </p:nvSpPr>
        <p:spPr>
          <a:xfrm>
            <a:off x="5151438" y="1941513"/>
            <a:ext cx="1708150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任意多边形 27"/>
          <p:cNvSpPr/>
          <p:nvPr>
            <p:custDataLst>
              <p:tags r:id="rId12"/>
            </p:custDataLst>
          </p:nvPr>
        </p:nvSpPr>
        <p:spPr>
          <a:xfrm>
            <a:off x="5465763" y="2894013"/>
            <a:ext cx="1081087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1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14156" y="2930525"/>
            <a:ext cx="1382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</a:t>
            </a:r>
            <a:r>
              <a:rPr lang="en-US" altLang="zh-CN" sz="2800" b="1" dirty="0" smtClean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2</a:t>
            </a:r>
            <a:endParaRPr lang="zh-CN" altLang="en-US" sz="28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sp>
        <p:nvSpPr>
          <p:cNvPr id="30" name="椭圆 31"/>
          <p:cNvSpPr/>
          <p:nvPr>
            <p:custDataLst>
              <p:tags r:id="rId14"/>
            </p:custDataLst>
          </p:nvPr>
        </p:nvSpPr>
        <p:spPr>
          <a:xfrm>
            <a:off x="8332788" y="1941513"/>
            <a:ext cx="1706562" cy="169227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321" y="connsiteY0-322"/>
              </a:cxn>
              <a:cxn ang="0">
                <a:pos x="connsiteX1-323" y="connsiteY1-324"/>
              </a:cxn>
              <a:cxn ang="0">
                <a:pos x="connsiteX2-325" y="connsiteY2-326"/>
              </a:cxn>
              <a:cxn ang="0">
                <a:pos x="connsiteX3-327" y="connsiteY3-328"/>
              </a:cxn>
              <a:cxn ang="0">
                <a:pos x="connsiteX4-329" y="connsiteY4-330"/>
              </a:cxn>
              <a:cxn ang="0">
                <a:pos x="connsiteX5-331" y="connsiteY5-33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任意多边形 30"/>
          <p:cNvSpPr/>
          <p:nvPr>
            <p:custDataLst>
              <p:tags r:id="rId15"/>
            </p:custDataLst>
          </p:nvPr>
        </p:nvSpPr>
        <p:spPr>
          <a:xfrm>
            <a:off x="8645525" y="2894013"/>
            <a:ext cx="1081088" cy="17462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rgbClr val="00518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15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94713" y="2894013"/>
            <a:ext cx="1382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Step </a:t>
            </a:r>
            <a:r>
              <a:rPr lang="en-US" altLang="zh-CN" sz="2800" b="1" dirty="0" smtClean="0">
                <a:solidFill>
                  <a:srgbClr val="005188"/>
                </a:solidFill>
                <a:latin typeface="方正静蕾简体" panose="03000509000000000000" pitchFamily="65" charset="-122"/>
                <a:ea typeface="方正静蕾简体" panose="03000509000000000000" pitchFamily="65" charset="-122"/>
                <a:cs typeface="方正静蕾简体" panose="03000509000000000000" pitchFamily="65" charset="-122"/>
              </a:rPr>
              <a:t>3</a:t>
            </a:r>
            <a:endParaRPr lang="zh-CN" altLang="en-US" sz="2800" b="1" dirty="0">
              <a:solidFill>
                <a:srgbClr val="005188"/>
              </a:solidFill>
              <a:latin typeface="方正静蕾简体" panose="03000509000000000000" pitchFamily="65" charset="-122"/>
              <a:ea typeface="方正静蕾简体" panose="03000509000000000000" pitchFamily="65" charset="-122"/>
              <a:cs typeface="方正静蕾简体" panose="03000509000000000000" pitchFamily="65" charset="-122"/>
            </a:endParaRPr>
          </a:p>
        </p:txBody>
      </p:sp>
      <p:grpSp>
        <p:nvGrpSpPr>
          <p:cNvPr id="33" name="chenying0907 12"/>
          <p:cNvGrpSpPr/>
          <p:nvPr>
            <p:custDataLst>
              <p:tags r:id="rId17"/>
            </p:custDataLst>
          </p:nvPr>
        </p:nvGrpSpPr>
        <p:grpSpPr bwMode="auto">
          <a:xfrm>
            <a:off x="4095750" y="2633663"/>
            <a:ext cx="565150" cy="482600"/>
            <a:chOff x="4349506" y="3098800"/>
            <a:chExt cx="565617" cy="482600"/>
          </a:xfrm>
        </p:grpSpPr>
        <p:sp>
          <p:nvSpPr>
            <p:cNvPr id="34" name="任意多边形 33"/>
            <p:cNvSpPr/>
            <p:nvPr>
              <p:custDataLst>
                <p:tags r:id="rId18"/>
              </p:custDataLst>
            </p:nvPr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任意多边形 34"/>
            <p:cNvSpPr/>
            <p:nvPr>
              <p:custDataLst>
                <p:tags r:id="rId19"/>
              </p:custDataLst>
            </p:nvPr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任意多边形 35"/>
            <p:cNvSpPr/>
            <p:nvPr>
              <p:custDataLst>
                <p:tags r:id="rId20"/>
              </p:custDataLst>
            </p:nvPr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7" name="chenying0907 166"/>
          <p:cNvGrpSpPr/>
          <p:nvPr>
            <p:custDataLst>
              <p:tags r:id="rId21"/>
            </p:custDataLst>
          </p:nvPr>
        </p:nvGrpSpPr>
        <p:grpSpPr bwMode="auto">
          <a:xfrm>
            <a:off x="7312025" y="2633663"/>
            <a:ext cx="565150" cy="482600"/>
            <a:chOff x="4349506" y="3098800"/>
            <a:chExt cx="565617" cy="482600"/>
          </a:xfrm>
        </p:grpSpPr>
        <p:sp>
          <p:nvSpPr>
            <p:cNvPr id="38" name="任意多边形 37"/>
            <p:cNvSpPr/>
            <p:nvPr>
              <p:custDataLst>
                <p:tags r:id="rId22"/>
              </p:custDataLst>
            </p:nvPr>
          </p:nvSpPr>
          <p:spPr>
            <a:xfrm>
              <a:off x="4349506" y="3224212"/>
              <a:ext cx="459167" cy="6350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23"/>
              </p:custDataLst>
            </p:nvPr>
          </p:nvSpPr>
          <p:spPr>
            <a:xfrm>
              <a:off x="4349506" y="3395662"/>
              <a:ext cx="459167" cy="11113"/>
            </a:xfrm>
            <a:custGeom>
              <a:avLst/>
              <a:gdLst>
                <a:gd name="connsiteX0" fmla="*/ 0 w 3513221"/>
                <a:gd name="connsiteY0" fmla="*/ 32084 h 64281"/>
                <a:gd name="connsiteX1" fmla="*/ 930442 w 3513221"/>
                <a:gd name="connsiteY1" fmla="*/ 16042 h 64281"/>
                <a:gd name="connsiteX2" fmla="*/ 1892968 w 3513221"/>
                <a:gd name="connsiteY2" fmla="*/ 64168 h 64281"/>
                <a:gd name="connsiteX3" fmla="*/ 3513221 w 3513221"/>
                <a:gd name="connsiteY3" fmla="*/ 0 h 6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221" h="64281">
                  <a:moveTo>
                    <a:pt x="0" y="32084"/>
                  </a:moveTo>
                  <a:cubicBezTo>
                    <a:pt x="307473" y="21389"/>
                    <a:pt x="614947" y="10695"/>
                    <a:pt x="930442" y="16042"/>
                  </a:cubicBezTo>
                  <a:cubicBezTo>
                    <a:pt x="1245937" y="21389"/>
                    <a:pt x="1462505" y="66842"/>
                    <a:pt x="1892968" y="64168"/>
                  </a:cubicBezTo>
                  <a:cubicBezTo>
                    <a:pt x="2323431" y="61494"/>
                    <a:pt x="2918326" y="30747"/>
                    <a:pt x="3513221" y="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24"/>
              </p:custDataLst>
            </p:nvPr>
          </p:nvSpPr>
          <p:spPr>
            <a:xfrm>
              <a:off x="4622782" y="3098800"/>
              <a:ext cx="292341" cy="482600"/>
            </a:xfrm>
            <a:custGeom>
              <a:avLst/>
              <a:gdLst>
                <a:gd name="connsiteX0" fmla="*/ 0 w 292323"/>
                <a:gd name="connsiteY0" fmla="*/ 0 h 482600"/>
                <a:gd name="connsiteX1" fmla="*/ 292100 w 292323"/>
                <a:gd name="connsiteY1" fmla="*/ 215900 h 482600"/>
                <a:gd name="connsiteX2" fmla="*/ 38100 w 292323"/>
                <a:gd name="connsiteY2" fmla="*/ 482600 h 482600"/>
                <a:gd name="connsiteX0-1" fmla="*/ 0 w 292323"/>
                <a:gd name="connsiteY0-2" fmla="*/ 0 h 482600"/>
                <a:gd name="connsiteX1-3" fmla="*/ 292100 w 292323"/>
                <a:gd name="connsiteY1-4" fmla="*/ 215900 h 482600"/>
                <a:gd name="connsiteX2-5" fmla="*/ 38100 w 292323"/>
                <a:gd name="connsiteY2-6" fmla="*/ 482600 h 4826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92323" h="482600">
                  <a:moveTo>
                    <a:pt x="0" y="0"/>
                  </a:moveTo>
                  <a:cubicBezTo>
                    <a:pt x="142875" y="67733"/>
                    <a:pt x="285750" y="135467"/>
                    <a:pt x="292100" y="215900"/>
                  </a:cubicBezTo>
                  <a:cubicBezTo>
                    <a:pt x="298450" y="296333"/>
                    <a:pt x="168275" y="389466"/>
                    <a:pt x="38100" y="482600"/>
                  </a:cubicBezTo>
                </a:path>
              </a:pathLst>
            </a:custGeom>
            <a:noFill/>
            <a:ln w="25400" cap="rnd">
              <a:solidFill>
                <a:srgbClr val="005188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chenying0907 40"/>
          <p:cNvGrpSpPr/>
          <p:nvPr>
            <p:custDataLst>
              <p:tags r:id="rId25"/>
            </p:custDataLst>
          </p:nvPr>
        </p:nvGrpSpPr>
        <p:grpSpPr>
          <a:xfrm>
            <a:off x="4887913" y="3976301"/>
            <a:ext cx="2424430" cy="2336165"/>
            <a:chOff x="4887913" y="3787955"/>
            <a:chExt cx="2424430" cy="2336165"/>
          </a:xfrm>
        </p:grpSpPr>
        <p:sp>
          <p:nvSpPr>
            <p:cNvPr id="42" name="文本框 41"/>
            <p:cNvSpPr txBox="1"/>
            <p:nvPr>
              <p:custDataLst>
                <p:tags r:id="rId26"/>
              </p:custDataLst>
            </p:nvPr>
          </p:nvSpPr>
          <p:spPr>
            <a:xfrm>
              <a:off x="5072063" y="3787955"/>
              <a:ext cx="1827212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智能答案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匹配机制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3" name="文本框 8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87913" y="4524555"/>
              <a:ext cx="2424430" cy="159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采用多层次标准化处理和匹配策略实现精准评分，统一答案格式，根据题型特点采用不同匹配方式，判断题智能识别多种表达形式，文本答案模糊匹配忽略标点符号和空格差异。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4" name="chenying0907 43"/>
          <p:cNvGrpSpPr/>
          <p:nvPr>
            <p:custDataLst>
              <p:tags r:id="rId28"/>
            </p:custDataLst>
          </p:nvPr>
        </p:nvGrpSpPr>
        <p:grpSpPr>
          <a:xfrm>
            <a:off x="7877016" y="3976301"/>
            <a:ext cx="2645410" cy="2342515"/>
            <a:chOff x="7877016" y="3787955"/>
            <a:chExt cx="2645410" cy="2342515"/>
          </a:xfrm>
        </p:grpSpPr>
        <p:sp>
          <p:nvSpPr>
            <p:cNvPr id="45" name="文本框 44"/>
            <p:cNvSpPr txBox="1"/>
            <p:nvPr>
              <p:custDataLst>
                <p:tags r:id="rId29"/>
              </p:custDataLst>
            </p:nvPr>
          </p:nvSpPr>
          <p:spPr>
            <a:xfrm>
              <a:off x="8251825" y="3787955"/>
              <a:ext cx="1827213" cy="8299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错题分析和成绩管理</a:t>
              </a:r>
              <a:endParaRPr lang="zh-CN" altLang="en-US" sz="2400" b="1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46" name="文本框 86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877016" y="4530905"/>
              <a:ext cx="2645410" cy="1599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批改完成后系统将利用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deepseekV3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模型对班级成绩情况做统计分析。接下来可采用基于</a:t>
              </a:r>
              <a:r>
                <a:rPr lang="en-US" altLang="zh-CN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deepseek-R1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模型</a:t>
              </a:r>
              <a:r>
                <a:rPr lang="zh-CN" altLang="en-US" sz="1400" dirty="0">
                  <a:solidFill>
                    <a:srgbClr val="595959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进行多维度统计分析，包括题型分布、错误频率、知识点关联和学习建议。</a:t>
              </a:r>
              <a:endParaRPr lang="zh-CN" altLang="en-US" sz="1400" dirty="0">
                <a:solidFill>
                  <a:srgbClr val="59595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5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50"/>
                            </p:stCondLst>
                            <p:childTnLst>
                              <p:par>
                                <p:cTn id="2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50"/>
                            </p:stCondLst>
                            <p:childTnLst>
                              <p:par>
                                <p:cTn id="3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35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8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3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8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85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50"/>
                            </p:stCondLst>
                            <p:childTnLst>
                              <p:par>
                                <p:cTn id="6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8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35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35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85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3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35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85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  <p:bldP spid="4" grpId="1" animBg="1"/>
      <p:bldP spid="8" grpId="0" animBg="1"/>
      <p:bldP spid="9" grpId="0"/>
      <p:bldP spid="27" grpId="0" animBg="1"/>
      <p:bldP spid="27" grpId="1" animBg="1"/>
      <p:bldP spid="28" grpId="0" animBg="1"/>
      <p:bldP spid="29" grpId="0"/>
      <p:bldP spid="30" grpId="0" animBg="1"/>
      <p:bldP spid="30" grpId="1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henying0907 1"/>
          <p:cNvGrpSpPr/>
          <p:nvPr/>
        </p:nvGrpSpPr>
        <p:grpSpPr>
          <a:xfrm>
            <a:off x="0" y="1713701"/>
            <a:ext cx="12192000" cy="3519054"/>
            <a:chOff x="0" y="1713701"/>
            <a:chExt cx="12192000" cy="3519054"/>
          </a:xfrm>
        </p:grpSpPr>
        <p:sp>
          <p:nvSpPr>
            <p:cNvPr id="8" name="矩形 7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713701"/>
              <a:ext cx="12192000" cy="3519054"/>
            </a:xfrm>
            <a:prstGeom prst="rect">
              <a:avLst/>
            </a:prstGeom>
            <a:blipFill dpi="0" rotWithShape="1">
              <a:blip r:embed="rId1" cstate="print">
                <a:alphaModFix amt="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542" y="516401"/>
            <a:ext cx="3069952" cy="3029558"/>
          </a:xfrm>
          <a:prstGeom prst="rect">
            <a:avLst/>
          </a:prstGeom>
        </p:spPr>
      </p:pic>
      <p:sp>
        <p:nvSpPr>
          <p:cNvPr id="11" name="TextBox 37"/>
          <p:cNvSpPr txBox="1"/>
          <p:nvPr/>
        </p:nvSpPr>
        <p:spPr>
          <a:xfrm>
            <a:off x="4954333" y="3734096"/>
            <a:ext cx="2639162" cy="7683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队员分</a:t>
            </a:r>
            <a:r>
              <a:rPr lang="zh-CN" altLang="en-US" sz="4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工</a:t>
            </a:r>
            <a:endParaRPr lang="zh-CN" altLang="en-US" sz="4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1" accel="26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</p:bldLst>
      </p:timing>
    </mc:Fallback>
  </mc:AlternateContent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1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1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2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2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3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6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7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3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3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40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40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0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41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1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2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2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3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3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4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4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5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5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6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462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3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4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5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6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7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8.xml><?xml version="1.0" encoding="utf-8"?>
<p:tagLst xmlns:p="http://schemas.openxmlformats.org/presentationml/2006/main">
  <p:tag name="KSO_WM_DIAGRAM_VIRTUALLY_FRAME" val="{&quot;height&quot;:309.6632283464567,&quot;left&quot;:80.54826771653543,&quot;top&quot;:161.46015748031496,&quot;width&quot;:811.1550393700788}"/>
</p:tagLst>
</file>

<file path=ppt/tags/tag46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7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7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8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8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49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5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6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7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8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499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5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00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1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2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3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4.xml><?xml version="1.0" encoding="utf-8"?>
<p:tagLst xmlns:p="http://schemas.openxmlformats.org/presentationml/2006/main">
  <p:tag name="KSO_WM_DIAGRAM_VIRTUALLY_FRAME" val="{&quot;height&quot;:400.11110276191334,&quot;left&quot;:39.961324712683975,&quot;top&quot;:136.973937007874,&quot;width&quot;:883.863594039866}"/>
</p:tagLst>
</file>

<file path=ppt/tags/tag505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6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7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8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09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10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1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2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3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4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5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6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17.xml><?xml version="1.0" encoding="utf-8"?>
<p:tagLst xmlns:p="http://schemas.openxmlformats.org/presentationml/2006/main">
  <p:tag name="KSO_WM_DIAGRAM_VIRTUALLY_FRAME" val="{&quot;height&quot;:382.6955905511811,&quot;left&quot;:76.3851181102362,&quot;top&quot;:157.3044094488189,&quot;width&quot;:816.3822834645669}"/>
</p:tagLst>
</file>

<file path=ppt/tags/tag5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5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6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2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3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4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5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6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7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8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69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70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1.xml><?xml version="1.0" encoding="utf-8"?>
<p:tagLst xmlns:p="http://schemas.openxmlformats.org/presentationml/2006/main">
  <p:tag name="KSO_WM_DIAGRAM_VIRTUALLY_FRAME" val="{&quot;height&quot;:361.6195275590552,&quot;left&quot;:322.5,&quot;top&quot;:152.87503937007872,&quot;width&quot;:506.03748031496053}"/>
</p:tagLst>
</file>

<file path=ppt/tags/tag72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3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4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5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6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7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8.xml><?xml version="1.0" encoding="utf-8"?>
<p:tagLst xmlns:p="http://schemas.openxmlformats.org/presentationml/2006/main">
  <p:tag name="KSO_WM_DIAGRAM_VIRTUALLY_FRAME" val="{&quot;height&quot;:388.0002001750048,&quot;left&quot;:88.36377952755905,&quot;top&quot;:23.045748031496064,&quot;width&quot;:835.4473228346457}"/>
</p:tagLst>
</file>

<file path=ppt/tags/tag7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.xml><?xml version="1.0" encoding="utf-8"?>
<p:tagLst xmlns:p="http://schemas.openxmlformats.org/presentationml/2006/main">
  <p:tag name="KSO_WM_DIAGRAM_VIRTUALLY_FRAME" val="{&quot;height&quot;:272.51535433070865,&quot;left&quot;:104.36866141732283,&quot;top&quot;:152.1723622047244,&quot;width&quot;:749.7113385826772}"/>
</p:tagLst>
</file>

<file path=ppt/tags/tag8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8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.xml><?xml version="1.0" encoding="utf-8"?>
<p:tagLst xmlns:p="http://schemas.openxmlformats.org/presentationml/2006/main">
  <p:tag name="KSO_WM_DIAGRAM_VIRTUALLY_FRAME" val="{&quot;height&quot;:324.2363779527559,&quot;left&quot;:108.78259842519682,&quot;top&quot;:149.96858267716533,&quot;width&quot;:767.5929133858267}"/>
</p:tagLst>
</file>

<file path=ppt/tags/tag90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1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2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3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4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5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6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7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8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ags/tag99.xml><?xml version="1.0" encoding="utf-8"?>
<p:tagLst xmlns:p="http://schemas.openxmlformats.org/presentationml/2006/main">
  <p:tag name="KSO_WM_DIAGRAM_VIRTUALLY_FRAME" val="{&quot;height&quot;:244.57582677165357,&quot;left&quot;:80.54826771653543,&quot;top&quot;:161.46015748031496,&quot;width&quot;:811.155039370078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2124</Words>
  <Application>WPS 演示</Application>
  <PresentationFormat>宽屏</PresentationFormat>
  <Paragraphs>192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方正清刻本悦宋简体</vt:lpstr>
      <vt:lpstr>方正静蕾简体</vt:lpstr>
      <vt:lpstr>微软雅黑</vt:lpstr>
      <vt:lpstr>Nexa Light</vt:lpstr>
      <vt:lpstr>华康少女文字W5(P)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凌辰不睡觉</cp:lastModifiedBy>
  <cp:revision>132</cp:revision>
  <dcterms:created xsi:type="dcterms:W3CDTF">2016-09-10T02:18:00Z</dcterms:created>
  <dcterms:modified xsi:type="dcterms:W3CDTF">2025-04-26T09:54:43Z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3D59F703D7454F38903DDA5DA1BD7146_13</vt:lpwstr>
  </property>
  <property fmtid="{D5CDD505-2E9C-101B-9397-08002B2CF9AE}" pid="3" name="KSOProductBuildVer">
    <vt:lpwstr>2052-12.1.0.20784</vt:lpwstr>
  </property>
</Properties>
</file>