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70" r:id="rId7"/>
    <p:sldId id="267" r:id="rId8"/>
    <p:sldId id="290" r:id="rId9"/>
    <p:sldId id="278" r:id="rId10"/>
    <p:sldId id="280" r:id="rId11"/>
    <p:sldId id="271" r:id="rId12"/>
    <p:sldId id="291" r:id="rId13"/>
    <p:sldId id="285" r:id="rId14"/>
    <p:sldId id="260" r:id="rId15"/>
    <p:sldId id="298" r:id="rId16"/>
    <p:sldId id="305" r:id="rId17"/>
    <p:sldId id="304" r:id="rId18"/>
    <p:sldId id="283" r:id="rId19"/>
    <p:sldId id="29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 userDrawn="1">
          <p15:clr>
            <a:srgbClr val="A4A3A4"/>
          </p15:clr>
        </p15:guide>
        <p15:guide id="2" pos="3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7" autoAdjust="0"/>
  </p:normalViewPr>
  <p:slideViewPr>
    <p:cSldViewPr snapToGrid="0" showGuides="1">
      <p:cViewPr varScale="1">
        <p:scale>
          <a:sx n="84" d="100"/>
          <a:sy n="84" d="100"/>
        </p:scale>
        <p:origin x="378" y="126"/>
      </p:cViewPr>
      <p:guideLst>
        <p:guide orient="horz" pos="2094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7C963-CD47-4D03-B21C-83131DD23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C468A-CC7D-4D54-A167-C4D2F35B5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C468A-CC7D-4D54-A167-C4D2F35B5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C468A-CC7D-4D54-A167-C4D2F35B5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C468A-CC7D-4D54-A167-C4D2F35B5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12192000" cy="11315700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750309" y="833614"/>
            <a:ext cx="11053811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11242277" y="240965"/>
            <a:ext cx="561843" cy="592649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00" decel="49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8.png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tags" Target="../tags/tag177.xml"/><Relationship Id="rId98" Type="http://schemas.openxmlformats.org/officeDocument/2006/relationships/tags" Target="../tags/tag176.xml"/><Relationship Id="rId97" Type="http://schemas.openxmlformats.org/officeDocument/2006/relationships/tags" Target="../tags/tag175.xml"/><Relationship Id="rId96" Type="http://schemas.openxmlformats.org/officeDocument/2006/relationships/tags" Target="../tags/tag174.xml"/><Relationship Id="rId95" Type="http://schemas.openxmlformats.org/officeDocument/2006/relationships/tags" Target="../tags/tag173.xml"/><Relationship Id="rId94" Type="http://schemas.openxmlformats.org/officeDocument/2006/relationships/tags" Target="../tags/tag172.xml"/><Relationship Id="rId93" Type="http://schemas.openxmlformats.org/officeDocument/2006/relationships/tags" Target="../tags/tag171.xml"/><Relationship Id="rId92" Type="http://schemas.openxmlformats.org/officeDocument/2006/relationships/tags" Target="../tags/tag170.xml"/><Relationship Id="rId91" Type="http://schemas.openxmlformats.org/officeDocument/2006/relationships/tags" Target="../tags/tag169.xml"/><Relationship Id="rId90" Type="http://schemas.openxmlformats.org/officeDocument/2006/relationships/tags" Target="../tags/tag168.xml"/><Relationship Id="rId9" Type="http://schemas.openxmlformats.org/officeDocument/2006/relationships/tags" Target="../tags/tag87.xml"/><Relationship Id="rId89" Type="http://schemas.openxmlformats.org/officeDocument/2006/relationships/tags" Target="../tags/tag167.xml"/><Relationship Id="rId88" Type="http://schemas.openxmlformats.org/officeDocument/2006/relationships/tags" Target="../tags/tag166.xml"/><Relationship Id="rId87" Type="http://schemas.openxmlformats.org/officeDocument/2006/relationships/tags" Target="../tags/tag165.xml"/><Relationship Id="rId86" Type="http://schemas.openxmlformats.org/officeDocument/2006/relationships/tags" Target="../tags/tag164.xml"/><Relationship Id="rId85" Type="http://schemas.openxmlformats.org/officeDocument/2006/relationships/tags" Target="../tags/tag163.xml"/><Relationship Id="rId84" Type="http://schemas.openxmlformats.org/officeDocument/2006/relationships/tags" Target="../tags/tag162.xml"/><Relationship Id="rId83" Type="http://schemas.openxmlformats.org/officeDocument/2006/relationships/tags" Target="../tags/tag161.xml"/><Relationship Id="rId82" Type="http://schemas.openxmlformats.org/officeDocument/2006/relationships/tags" Target="../tags/tag160.xml"/><Relationship Id="rId81" Type="http://schemas.openxmlformats.org/officeDocument/2006/relationships/tags" Target="../tags/tag159.xml"/><Relationship Id="rId80" Type="http://schemas.openxmlformats.org/officeDocument/2006/relationships/tags" Target="../tags/tag158.xml"/><Relationship Id="rId8" Type="http://schemas.openxmlformats.org/officeDocument/2006/relationships/tags" Target="../tags/tag86.xml"/><Relationship Id="rId79" Type="http://schemas.openxmlformats.org/officeDocument/2006/relationships/tags" Target="../tags/tag157.xml"/><Relationship Id="rId78" Type="http://schemas.openxmlformats.org/officeDocument/2006/relationships/tags" Target="../tags/tag156.xml"/><Relationship Id="rId77" Type="http://schemas.openxmlformats.org/officeDocument/2006/relationships/tags" Target="../tags/tag155.xml"/><Relationship Id="rId76" Type="http://schemas.openxmlformats.org/officeDocument/2006/relationships/tags" Target="../tags/tag154.xml"/><Relationship Id="rId75" Type="http://schemas.openxmlformats.org/officeDocument/2006/relationships/tags" Target="../tags/tag153.xml"/><Relationship Id="rId74" Type="http://schemas.openxmlformats.org/officeDocument/2006/relationships/tags" Target="../tags/tag152.xml"/><Relationship Id="rId73" Type="http://schemas.openxmlformats.org/officeDocument/2006/relationships/tags" Target="../tags/tag151.xml"/><Relationship Id="rId72" Type="http://schemas.openxmlformats.org/officeDocument/2006/relationships/tags" Target="../tags/tag150.xml"/><Relationship Id="rId71" Type="http://schemas.openxmlformats.org/officeDocument/2006/relationships/tags" Target="../tags/tag149.xml"/><Relationship Id="rId70" Type="http://schemas.openxmlformats.org/officeDocument/2006/relationships/tags" Target="../tags/tag148.xml"/><Relationship Id="rId7" Type="http://schemas.openxmlformats.org/officeDocument/2006/relationships/tags" Target="../tags/tag85.xml"/><Relationship Id="rId69" Type="http://schemas.openxmlformats.org/officeDocument/2006/relationships/tags" Target="../tags/tag147.xml"/><Relationship Id="rId68" Type="http://schemas.openxmlformats.org/officeDocument/2006/relationships/tags" Target="../tags/tag146.xml"/><Relationship Id="rId67" Type="http://schemas.openxmlformats.org/officeDocument/2006/relationships/tags" Target="../tags/tag145.xml"/><Relationship Id="rId66" Type="http://schemas.openxmlformats.org/officeDocument/2006/relationships/tags" Target="../tags/tag144.xml"/><Relationship Id="rId65" Type="http://schemas.openxmlformats.org/officeDocument/2006/relationships/tags" Target="../tags/tag143.xml"/><Relationship Id="rId64" Type="http://schemas.openxmlformats.org/officeDocument/2006/relationships/tags" Target="../tags/tag142.xml"/><Relationship Id="rId63" Type="http://schemas.openxmlformats.org/officeDocument/2006/relationships/tags" Target="../tags/tag141.xml"/><Relationship Id="rId62" Type="http://schemas.openxmlformats.org/officeDocument/2006/relationships/tags" Target="../tags/tag140.xml"/><Relationship Id="rId61" Type="http://schemas.openxmlformats.org/officeDocument/2006/relationships/tags" Target="../tags/tag139.xml"/><Relationship Id="rId60" Type="http://schemas.openxmlformats.org/officeDocument/2006/relationships/tags" Target="../tags/tag138.xml"/><Relationship Id="rId6" Type="http://schemas.openxmlformats.org/officeDocument/2006/relationships/tags" Target="../tags/tag84.xml"/><Relationship Id="rId59" Type="http://schemas.openxmlformats.org/officeDocument/2006/relationships/tags" Target="../tags/tag137.xml"/><Relationship Id="rId58" Type="http://schemas.openxmlformats.org/officeDocument/2006/relationships/tags" Target="../tags/tag136.xml"/><Relationship Id="rId57" Type="http://schemas.openxmlformats.org/officeDocument/2006/relationships/tags" Target="../tags/tag135.xml"/><Relationship Id="rId56" Type="http://schemas.openxmlformats.org/officeDocument/2006/relationships/tags" Target="../tags/tag134.xml"/><Relationship Id="rId55" Type="http://schemas.openxmlformats.org/officeDocument/2006/relationships/tags" Target="../tags/tag133.xml"/><Relationship Id="rId54" Type="http://schemas.openxmlformats.org/officeDocument/2006/relationships/tags" Target="../tags/tag132.xml"/><Relationship Id="rId53" Type="http://schemas.openxmlformats.org/officeDocument/2006/relationships/tags" Target="../tags/tag131.xml"/><Relationship Id="rId52" Type="http://schemas.openxmlformats.org/officeDocument/2006/relationships/tags" Target="../tags/tag130.xml"/><Relationship Id="rId51" Type="http://schemas.openxmlformats.org/officeDocument/2006/relationships/tags" Target="../tags/tag129.xml"/><Relationship Id="rId50" Type="http://schemas.openxmlformats.org/officeDocument/2006/relationships/tags" Target="../tags/tag128.xml"/><Relationship Id="rId5" Type="http://schemas.openxmlformats.org/officeDocument/2006/relationships/tags" Target="../tags/tag83.xml"/><Relationship Id="rId49" Type="http://schemas.openxmlformats.org/officeDocument/2006/relationships/tags" Target="../tags/tag127.xml"/><Relationship Id="rId48" Type="http://schemas.openxmlformats.org/officeDocument/2006/relationships/tags" Target="../tags/tag126.xml"/><Relationship Id="rId47" Type="http://schemas.openxmlformats.org/officeDocument/2006/relationships/tags" Target="../tags/tag125.xml"/><Relationship Id="rId46" Type="http://schemas.openxmlformats.org/officeDocument/2006/relationships/tags" Target="../tags/tag124.xml"/><Relationship Id="rId45" Type="http://schemas.openxmlformats.org/officeDocument/2006/relationships/tags" Target="../tags/tag123.xml"/><Relationship Id="rId44" Type="http://schemas.openxmlformats.org/officeDocument/2006/relationships/tags" Target="../tags/tag122.xml"/><Relationship Id="rId43" Type="http://schemas.openxmlformats.org/officeDocument/2006/relationships/tags" Target="../tags/tag121.xml"/><Relationship Id="rId42" Type="http://schemas.openxmlformats.org/officeDocument/2006/relationships/tags" Target="../tags/tag120.xml"/><Relationship Id="rId41" Type="http://schemas.openxmlformats.org/officeDocument/2006/relationships/tags" Target="../tags/tag119.xml"/><Relationship Id="rId40" Type="http://schemas.openxmlformats.org/officeDocument/2006/relationships/tags" Target="../tags/tag118.xml"/><Relationship Id="rId4" Type="http://schemas.openxmlformats.org/officeDocument/2006/relationships/tags" Target="../tags/tag82.xml"/><Relationship Id="rId391" Type="http://schemas.openxmlformats.org/officeDocument/2006/relationships/slideLayout" Target="../slideLayouts/slideLayout8.xml"/><Relationship Id="rId390" Type="http://schemas.openxmlformats.org/officeDocument/2006/relationships/tags" Target="../tags/tag468.xml"/><Relationship Id="rId39" Type="http://schemas.openxmlformats.org/officeDocument/2006/relationships/tags" Target="../tags/tag117.xml"/><Relationship Id="rId389" Type="http://schemas.openxmlformats.org/officeDocument/2006/relationships/tags" Target="../tags/tag467.xml"/><Relationship Id="rId388" Type="http://schemas.openxmlformats.org/officeDocument/2006/relationships/tags" Target="../tags/tag466.xml"/><Relationship Id="rId387" Type="http://schemas.openxmlformats.org/officeDocument/2006/relationships/tags" Target="../tags/tag465.xml"/><Relationship Id="rId386" Type="http://schemas.openxmlformats.org/officeDocument/2006/relationships/tags" Target="../tags/tag464.xml"/><Relationship Id="rId385" Type="http://schemas.openxmlformats.org/officeDocument/2006/relationships/tags" Target="../tags/tag463.xml"/><Relationship Id="rId384" Type="http://schemas.openxmlformats.org/officeDocument/2006/relationships/tags" Target="../tags/tag462.xml"/><Relationship Id="rId383" Type="http://schemas.openxmlformats.org/officeDocument/2006/relationships/tags" Target="../tags/tag461.xml"/><Relationship Id="rId382" Type="http://schemas.openxmlformats.org/officeDocument/2006/relationships/tags" Target="../tags/tag460.xml"/><Relationship Id="rId381" Type="http://schemas.openxmlformats.org/officeDocument/2006/relationships/tags" Target="../tags/tag459.xml"/><Relationship Id="rId380" Type="http://schemas.openxmlformats.org/officeDocument/2006/relationships/tags" Target="../tags/tag458.xml"/><Relationship Id="rId38" Type="http://schemas.openxmlformats.org/officeDocument/2006/relationships/tags" Target="../tags/tag116.xml"/><Relationship Id="rId379" Type="http://schemas.openxmlformats.org/officeDocument/2006/relationships/tags" Target="../tags/tag457.xml"/><Relationship Id="rId378" Type="http://schemas.openxmlformats.org/officeDocument/2006/relationships/tags" Target="../tags/tag456.xml"/><Relationship Id="rId377" Type="http://schemas.openxmlformats.org/officeDocument/2006/relationships/tags" Target="../tags/tag455.xml"/><Relationship Id="rId376" Type="http://schemas.openxmlformats.org/officeDocument/2006/relationships/tags" Target="../tags/tag454.xml"/><Relationship Id="rId375" Type="http://schemas.openxmlformats.org/officeDocument/2006/relationships/tags" Target="../tags/tag453.xml"/><Relationship Id="rId374" Type="http://schemas.openxmlformats.org/officeDocument/2006/relationships/tags" Target="../tags/tag452.xml"/><Relationship Id="rId373" Type="http://schemas.openxmlformats.org/officeDocument/2006/relationships/tags" Target="../tags/tag451.xml"/><Relationship Id="rId372" Type="http://schemas.openxmlformats.org/officeDocument/2006/relationships/tags" Target="../tags/tag450.xml"/><Relationship Id="rId371" Type="http://schemas.openxmlformats.org/officeDocument/2006/relationships/tags" Target="../tags/tag449.xml"/><Relationship Id="rId370" Type="http://schemas.openxmlformats.org/officeDocument/2006/relationships/tags" Target="../tags/tag448.xml"/><Relationship Id="rId37" Type="http://schemas.openxmlformats.org/officeDocument/2006/relationships/tags" Target="../tags/tag115.xml"/><Relationship Id="rId369" Type="http://schemas.openxmlformats.org/officeDocument/2006/relationships/tags" Target="../tags/tag447.xml"/><Relationship Id="rId368" Type="http://schemas.openxmlformats.org/officeDocument/2006/relationships/tags" Target="../tags/tag446.xml"/><Relationship Id="rId367" Type="http://schemas.openxmlformats.org/officeDocument/2006/relationships/tags" Target="../tags/tag445.xml"/><Relationship Id="rId366" Type="http://schemas.openxmlformats.org/officeDocument/2006/relationships/tags" Target="../tags/tag444.xml"/><Relationship Id="rId365" Type="http://schemas.openxmlformats.org/officeDocument/2006/relationships/tags" Target="../tags/tag443.xml"/><Relationship Id="rId364" Type="http://schemas.openxmlformats.org/officeDocument/2006/relationships/tags" Target="../tags/tag442.xml"/><Relationship Id="rId363" Type="http://schemas.openxmlformats.org/officeDocument/2006/relationships/tags" Target="../tags/tag441.xml"/><Relationship Id="rId362" Type="http://schemas.openxmlformats.org/officeDocument/2006/relationships/tags" Target="../tags/tag440.xml"/><Relationship Id="rId361" Type="http://schemas.openxmlformats.org/officeDocument/2006/relationships/tags" Target="../tags/tag439.xml"/><Relationship Id="rId360" Type="http://schemas.openxmlformats.org/officeDocument/2006/relationships/tags" Target="../tags/tag438.xml"/><Relationship Id="rId36" Type="http://schemas.openxmlformats.org/officeDocument/2006/relationships/tags" Target="../tags/tag114.xml"/><Relationship Id="rId359" Type="http://schemas.openxmlformats.org/officeDocument/2006/relationships/tags" Target="../tags/tag437.xml"/><Relationship Id="rId358" Type="http://schemas.openxmlformats.org/officeDocument/2006/relationships/tags" Target="../tags/tag436.xml"/><Relationship Id="rId357" Type="http://schemas.openxmlformats.org/officeDocument/2006/relationships/tags" Target="../tags/tag435.xml"/><Relationship Id="rId356" Type="http://schemas.openxmlformats.org/officeDocument/2006/relationships/tags" Target="../tags/tag434.xml"/><Relationship Id="rId355" Type="http://schemas.openxmlformats.org/officeDocument/2006/relationships/tags" Target="../tags/tag433.xml"/><Relationship Id="rId354" Type="http://schemas.openxmlformats.org/officeDocument/2006/relationships/tags" Target="../tags/tag432.xml"/><Relationship Id="rId353" Type="http://schemas.openxmlformats.org/officeDocument/2006/relationships/tags" Target="../tags/tag431.xml"/><Relationship Id="rId352" Type="http://schemas.openxmlformats.org/officeDocument/2006/relationships/tags" Target="../tags/tag430.xml"/><Relationship Id="rId351" Type="http://schemas.openxmlformats.org/officeDocument/2006/relationships/tags" Target="../tags/tag429.xml"/><Relationship Id="rId350" Type="http://schemas.openxmlformats.org/officeDocument/2006/relationships/tags" Target="../tags/tag428.xml"/><Relationship Id="rId35" Type="http://schemas.openxmlformats.org/officeDocument/2006/relationships/tags" Target="../tags/tag113.xml"/><Relationship Id="rId349" Type="http://schemas.openxmlformats.org/officeDocument/2006/relationships/tags" Target="../tags/tag427.xml"/><Relationship Id="rId348" Type="http://schemas.openxmlformats.org/officeDocument/2006/relationships/tags" Target="../tags/tag426.xml"/><Relationship Id="rId347" Type="http://schemas.openxmlformats.org/officeDocument/2006/relationships/tags" Target="../tags/tag425.xml"/><Relationship Id="rId346" Type="http://schemas.openxmlformats.org/officeDocument/2006/relationships/tags" Target="../tags/tag424.xml"/><Relationship Id="rId345" Type="http://schemas.openxmlformats.org/officeDocument/2006/relationships/tags" Target="../tags/tag423.xml"/><Relationship Id="rId344" Type="http://schemas.openxmlformats.org/officeDocument/2006/relationships/tags" Target="../tags/tag422.xml"/><Relationship Id="rId343" Type="http://schemas.openxmlformats.org/officeDocument/2006/relationships/tags" Target="../tags/tag421.xml"/><Relationship Id="rId342" Type="http://schemas.openxmlformats.org/officeDocument/2006/relationships/tags" Target="../tags/tag420.xml"/><Relationship Id="rId341" Type="http://schemas.openxmlformats.org/officeDocument/2006/relationships/tags" Target="../tags/tag419.xml"/><Relationship Id="rId340" Type="http://schemas.openxmlformats.org/officeDocument/2006/relationships/tags" Target="../tags/tag418.xml"/><Relationship Id="rId34" Type="http://schemas.openxmlformats.org/officeDocument/2006/relationships/tags" Target="../tags/tag112.xml"/><Relationship Id="rId339" Type="http://schemas.openxmlformats.org/officeDocument/2006/relationships/tags" Target="../tags/tag417.xml"/><Relationship Id="rId338" Type="http://schemas.openxmlformats.org/officeDocument/2006/relationships/tags" Target="../tags/tag416.xml"/><Relationship Id="rId337" Type="http://schemas.openxmlformats.org/officeDocument/2006/relationships/tags" Target="../tags/tag415.xml"/><Relationship Id="rId336" Type="http://schemas.openxmlformats.org/officeDocument/2006/relationships/tags" Target="../tags/tag414.xml"/><Relationship Id="rId335" Type="http://schemas.openxmlformats.org/officeDocument/2006/relationships/tags" Target="../tags/tag413.xml"/><Relationship Id="rId334" Type="http://schemas.openxmlformats.org/officeDocument/2006/relationships/tags" Target="../tags/tag412.xml"/><Relationship Id="rId333" Type="http://schemas.openxmlformats.org/officeDocument/2006/relationships/tags" Target="../tags/tag411.xml"/><Relationship Id="rId332" Type="http://schemas.openxmlformats.org/officeDocument/2006/relationships/tags" Target="../tags/tag410.xml"/><Relationship Id="rId331" Type="http://schemas.openxmlformats.org/officeDocument/2006/relationships/tags" Target="../tags/tag409.xml"/><Relationship Id="rId330" Type="http://schemas.openxmlformats.org/officeDocument/2006/relationships/tags" Target="../tags/tag408.xml"/><Relationship Id="rId33" Type="http://schemas.openxmlformats.org/officeDocument/2006/relationships/tags" Target="../tags/tag111.xml"/><Relationship Id="rId329" Type="http://schemas.openxmlformats.org/officeDocument/2006/relationships/tags" Target="../tags/tag407.xml"/><Relationship Id="rId328" Type="http://schemas.openxmlformats.org/officeDocument/2006/relationships/tags" Target="../tags/tag406.xml"/><Relationship Id="rId327" Type="http://schemas.openxmlformats.org/officeDocument/2006/relationships/tags" Target="../tags/tag405.xml"/><Relationship Id="rId326" Type="http://schemas.openxmlformats.org/officeDocument/2006/relationships/tags" Target="../tags/tag404.xml"/><Relationship Id="rId325" Type="http://schemas.openxmlformats.org/officeDocument/2006/relationships/tags" Target="../tags/tag403.xml"/><Relationship Id="rId324" Type="http://schemas.openxmlformats.org/officeDocument/2006/relationships/tags" Target="../tags/tag402.xml"/><Relationship Id="rId323" Type="http://schemas.openxmlformats.org/officeDocument/2006/relationships/tags" Target="../tags/tag401.xml"/><Relationship Id="rId322" Type="http://schemas.openxmlformats.org/officeDocument/2006/relationships/tags" Target="../tags/tag400.xml"/><Relationship Id="rId321" Type="http://schemas.openxmlformats.org/officeDocument/2006/relationships/tags" Target="../tags/tag399.xml"/><Relationship Id="rId320" Type="http://schemas.openxmlformats.org/officeDocument/2006/relationships/tags" Target="../tags/tag398.xml"/><Relationship Id="rId32" Type="http://schemas.openxmlformats.org/officeDocument/2006/relationships/tags" Target="../tags/tag110.xml"/><Relationship Id="rId319" Type="http://schemas.openxmlformats.org/officeDocument/2006/relationships/tags" Target="../tags/tag397.xml"/><Relationship Id="rId318" Type="http://schemas.openxmlformats.org/officeDocument/2006/relationships/tags" Target="../tags/tag396.xml"/><Relationship Id="rId317" Type="http://schemas.openxmlformats.org/officeDocument/2006/relationships/tags" Target="../tags/tag395.xml"/><Relationship Id="rId316" Type="http://schemas.openxmlformats.org/officeDocument/2006/relationships/tags" Target="../tags/tag394.xml"/><Relationship Id="rId315" Type="http://schemas.openxmlformats.org/officeDocument/2006/relationships/tags" Target="../tags/tag393.xml"/><Relationship Id="rId314" Type="http://schemas.openxmlformats.org/officeDocument/2006/relationships/tags" Target="../tags/tag392.xml"/><Relationship Id="rId313" Type="http://schemas.openxmlformats.org/officeDocument/2006/relationships/tags" Target="../tags/tag391.xml"/><Relationship Id="rId312" Type="http://schemas.openxmlformats.org/officeDocument/2006/relationships/tags" Target="../tags/tag390.xml"/><Relationship Id="rId311" Type="http://schemas.openxmlformats.org/officeDocument/2006/relationships/tags" Target="../tags/tag389.xml"/><Relationship Id="rId310" Type="http://schemas.openxmlformats.org/officeDocument/2006/relationships/tags" Target="../tags/tag388.xml"/><Relationship Id="rId31" Type="http://schemas.openxmlformats.org/officeDocument/2006/relationships/tags" Target="../tags/tag109.xml"/><Relationship Id="rId309" Type="http://schemas.openxmlformats.org/officeDocument/2006/relationships/tags" Target="../tags/tag387.xml"/><Relationship Id="rId308" Type="http://schemas.openxmlformats.org/officeDocument/2006/relationships/tags" Target="../tags/tag386.xml"/><Relationship Id="rId307" Type="http://schemas.openxmlformats.org/officeDocument/2006/relationships/tags" Target="../tags/tag385.xml"/><Relationship Id="rId306" Type="http://schemas.openxmlformats.org/officeDocument/2006/relationships/tags" Target="../tags/tag384.xml"/><Relationship Id="rId305" Type="http://schemas.openxmlformats.org/officeDocument/2006/relationships/tags" Target="../tags/tag383.xml"/><Relationship Id="rId304" Type="http://schemas.openxmlformats.org/officeDocument/2006/relationships/tags" Target="../tags/tag382.xml"/><Relationship Id="rId303" Type="http://schemas.openxmlformats.org/officeDocument/2006/relationships/tags" Target="../tags/tag381.xml"/><Relationship Id="rId302" Type="http://schemas.openxmlformats.org/officeDocument/2006/relationships/tags" Target="../tags/tag380.xml"/><Relationship Id="rId301" Type="http://schemas.openxmlformats.org/officeDocument/2006/relationships/tags" Target="../tags/tag379.xml"/><Relationship Id="rId300" Type="http://schemas.openxmlformats.org/officeDocument/2006/relationships/tags" Target="../tags/tag378.xml"/><Relationship Id="rId30" Type="http://schemas.openxmlformats.org/officeDocument/2006/relationships/tags" Target="../tags/tag108.xml"/><Relationship Id="rId3" Type="http://schemas.openxmlformats.org/officeDocument/2006/relationships/tags" Target="../tags/tag81.xml"/><Relationship Id="rId299" Type="http://schemas.openxmlformats.org/officeDocument/2006/relationships/tags" Target="../tags/tag377.xml"/><Relationship Id="rId298" Type="http://schemas.openxmlformats.org/officeDocument/2006/relationships/tags" Target="../tags/tag376.xml"/><Relationship Id="rId297" Type="http://schemas.openxmlformats.org/officeDocument/2006/relationships/tags" Target="../tags/tag375.xml"/><Relationship Id="rId296" Type="http://schemas.openxmlformats.org/officeDocument/2006/relationships/tags" Target="../tags/tag374.xml"/><Relationship Id="rId295" Type="http://schemas.openxmlformats.org/officeDocument/2006/relationships/tags" Target="../tags/tag373.xml"/><Relationship Id="rId294" Type="http://schemas.openxmlformats.org/officeDocument/2006/relationships/tags" Target="../tags/tag372.xml"/><Relationship Id="rId293" Type="http://schemas.openxmlformats.org/officeDocument/2006/relationships/tags" Target="../tags/tag371.xml"/><Relationship Id="rId292" Type="http://schemas.openxmlformats.org/officeDocument/2006/relationships/tags" Target="../tags/tag370.xml"/><Relationship Id="rId291" Type="http://schemas.openxmlformats.org/officeDocument/2006/relationships/tags" Target="../tags/tag369.xml"/><Relationship Id="rId290" Type="http://schemas.openxmlformats.org/officeDocument/2006/relationships/tags" Target="../tags/tag368.xml"/><Relationship Id="rId29" Type="http://schemas.openxmlformats.org/officeDocument/2006/relationships/tags" Target="../tags/tag107.xml"/><Relationship Id="rId289" Type="http://schemas.openxmlformats.org/officeDocument/2006/relationships/tags" Target="../tags/tag367.xml"/><Relationship Id="rId288" Type="http://schemas.openxmlformats.org/officeDocument/2006/relationships/tags" Target="../tags/tag366.xml"/><Relationship Id="rId287" Type="http://schemas.openxmlformats.org/officeDocument/2006/relationships/tags" Target="../tags/tag365.xml"/><Relationship Id="rId286" Type="http://schemas.openxmlformats.org/officeDocument/2006/relationships/tags" Target="../tags/tag364.xml"/><Relationship Id="rId285" Type="http://schemas.openxmlformats.org/officeDocument/2006/relationships/tags" Target="../tags/tag363.xml"/><Relationship Id="rId284" Type="http://schemas.openxmlformats.org/officeDocument/2006/relationships/tags" Target="../tags/tag362.xml"/><Relationship Id="rId283" Type="http://schemas.openxmlformats.org/officeDocument/2006/relationships/tags" Target="../tags/tag361.xml"/><Relationship Id="rId282" Type="http://schemas.openxmlformats.org/officeDocument/2006/relationships/tags" Target="../tags/tag360.xml"/><Relationship Id="rId281" Type="http://schemas.openxmlformats.org/officeDocument/2006/relationships/tags" Target="../tags/tag359.xml"/><Relationship Id="rId280" Type="http://schemas.openxmlformats.org/officeDocument/2006/relationships/tags" Target="../tags/tag358.xml"/><Relationship Id="rId28" Type="http://schemas.openxmlformats.org/officeDocument/2006/relationships/tags" Target="../tags/tag106.xml"/><Relationship Id="rId279" Type="http://schemas.openxmlformats.org/officeDocument/2006/relationships/tags" Target="../tags/tag357.xml"/><Relationship Id="rId278" Type="http://schemas.openxmlformats.org/officeDocument/2006/relationships/tags" Target="../tags/tag356.xml"/><Relationship Id="rId277" Type="http://schemas.openxmlformats.org/officeDocument/2006/relationships/tags" Target="../tags/tag355.xml"/><Relationship Id="rId276" Type="http://schemas.openxmlformats.org/officeDocument/2006/relationships/tags" Target="../tags/tag354.xml"/><Relationship Id="rId275" Type="http://schemas.openxmlformats.org/officeDocument/2006/relationships/tags" Target="../tags/tag353.xml"/><Relationship Id="rId274" Type="http://schemas.openxmlformats.org/officeDocument/2006/relationships/tags" Target="../tags/tag352.xml"/><Relationship Id="rId273" Type="http://schemas.openxmlformats.org/officeDocument/2006/relationships/tags" Target="../tags/tag351.xml"/><Relationship Id="rId272" Type="http://schemas.openxmlformats.org/officeDocument/2006/relationships/tags" Target="../tags/tag350.xml"/><Relationship Id="rId271" Type="http://schemas.openxmlformats.org/officeDocument/2006/relationships/tags" Target="../tags/tag349.xml"/><Relationship Id="rId270" Type="http://schemas.openxmlformats.org/officeDocument/2006/relationships/tags" Target="../tags/tag348.xml"/><Relationship Id="rId27" Type="http://schemas.openxmlformats.org/officeDocument/2006/relationships/tags" Target="../tags/tag105.xml"/><Relationship Id="rId269" Type="http://schemas.openxmlformats.org/officeDocument/2006/relationships/tags" Target="../tags/tag347.xml"/><Relationship Id="rId268" Type="http://schemas.openxmlformats.org/officeDocument/2006/relationships/tags" Target="../tags/tag346.xml"/><Relationship Id="rId267" Type="http://schemas.openxmlformats.org/officeDocument/2006/relationships/tags" Target="../tags/tag345.xml"/><Relationship Id="rId266" Type="http://schemas.openxmlformats.org/officeDocument/2006/relationships/tags" Target="../tags/tag344.xml"/><Relationship Id="rId265" Type="http://schemas.openxmlformats.org/officeDocument/2006/relationships/tags" Target="../tags/tag343.xml"/><Relationship Id="rId264" Type="http://schemas.openxmlformats.org/officeDocument/2006/relationships/tags" Target="../tags/tag342.xml"/><Relationship Id="rId263" Type="http://schemas.openxmlformats.org/officeDocument/2006/relationships/tags" Target="../tags/tag341.xml"/><Relationship Id="rId262" Type="http://schemas.openxmlformats.org/officeDocument/2006/relationships/tags" Target="../tags/tag340.xml"/><Relationship Id="rId261" Type="http://schemas.openxmlformats.org/officeDocument/2006/relationships/tags" Target="../tags/tag339.xml"/><Relationship Id="rId260" Type="http://schemas.openxmlformats.org/officeDocument/2006/relationships/tags" Target="../tags/tag338.xml"/><Relationship Id="rId26" Type="http://schemas.openxmlformats.org/officeDocument/2006/relationships/tags" Target="../tags/tag104.xml"/><Relationship Id="rId259" Type="http://schemas.openxmlformats.org/officeDocument/2006/relationships/tags" Target="../tags/tag337.xml"/><Relationship Id="rId258" Type="http://schemas.openxmlformats.org/officeDocument/2006/relationships/tags" Target="../tags/tag336.xml"/><Relationship Id="rId257" Type="http://schemas.openxmlformats.org/officeDocument/2006/relationships/tags" Target="../tags/tag335.xml"/><Relationship Id="rId256" Type="http://schemas.openxmlformats.org/officeDocument/2006/relationships/tags" Target="../tags/tag334.xml"/><Relationship Id="rId255" Type="http://schemas.openxmlformats.org/officeDocument/2006/relationships/tags" Target="../tags/tag333.xml"/><Relationship Id="rId254" Type="http://schemas.openxmlformats.org/officeDocument/2006/relationships/tags" Target="../tags/tag332.xml"/><Relationship Id="rId253" Type="http://schemas.openxmlformats.org/officeDocument/2006/relationships/tags" Target="../tags/tag331.xml"/><Relationship Id="rId252" Type="http://schemas.openxmlformats.org/officeDocument/2006/relationships/tags" Target="../tags/tag330.xml"/><Relationship Id="rId251" Type="http://schemas.openxmlformats.org/officeDocument/2006/relationships/tags" Target="../tags/tag329.xml"/><Relationship Id="rId250" Type="http://schemas.openxmlformats.org/officeDocument/2006/relationships/tags" Target="../tags/tag328.xml"/><Relationship Id="rId25" Type="http://schemas.openxmlformats.org/officeDocument/2006/relationships/tags" Target="../tags/tag103.xml"/><Relationship Id="rId249" Type="http://schemas.openxmlformats.org/officeDocument/2006/relationships/tags" Target="../tags/tag327.xml"/><Relationship Id="rId248" Type="http://schemas.openxmlformats.org/officeDocument/2006/relationships/tags" Target="../tags/tag326.xml"/><Relationship Id="rId247" Type="http://schemas.openxmlformats.org/officeDocument/2006/relationships/tags" Target="../tags/tag325.xml"/><Relationship Id="rId246" Type="http://schemas.openxmlformats.org/officeDocument/2006/relationships/tags" Target="../tags/tag324.xml"/><Relationship Id="rId245" Type="http://schemas.openxmlformats.org/officeDocument/2006/relationships/tags" Target="../tags/tag323.xml"/><Relationship Id="rId244" Type="http://schemas.openxmlformats.org/officeDocument/2006/relationships/tags" Target="../tags/tag322.xml"/><Relationship Id="rId243" Type="http://schemas.openxmlformats.org/officeDocument/2006/relationships/tags" Target="../tags/tag321.xml"/><Relationship Id="rId242" Type="http://schemas.openxmlformats.org/officeDocument/2006/relationships/tags" Target="../tags/tag320.xml"/><Relationship Id="rId241" Type="http://schemas.openxmlformats.org/officeDocument/2006/relationships/tags" Target="../tags/tag319.xml"/><Relationship Id="rId240" Type="http://schemas.openxmlformats.org/officeDocument/2006/relationships/tags" Target="../tags/tag318.xml"/><Relationship Id="rId24" Type="http://schemas.openxmlformats.org/officeDocument/2006/relationships/tags" Target="../tags/tag102.xml"/><Relationship Id="rId239" Type="http://schemas.openxmlformats.org/officeDocument/2006/relationships/tags" Target="../tags/tag317.xml"/><Relationship Id="rId238" Type="http://schemas.openxmlformats.org/officeDocument/2006/relationships/tags" Target="../tags/tag316.xml"/><Relationship Id="rId237" Type="http://schemas.openxmlformats.org/officeDocument/2006/relationships/tags" Target="../tags/tag315.xml"/><Relationship Id="rId236" Type="http://schemas.openxmlformats.org/officeDocument/2006/relationships/tags" Target="../tags/tag314.xml"/><Relationship Id="rId235" Type="http://schemas.openxmlformats.org/officeDocument/2006/relationships/tags" Target="../tags/tag313.xml"/><Relationship Id="rId234" Type="http://schemas.openxmlformats.org/officeDocument/2006/relationships/tags" Target="../tags/tag312.xml"/><Relationship Id="rId233" Type="http://schemas.openxmlformats.org/officeDocument/2006/relationships/tags" Target="../tags/tag311.xml"/><Relationship Id="rId232" Type="http://schemas.openxmlformats.org/officeDocument/2006/relationships/tags" Target="../tags/tag310.xml"/><Relationship Id="rId231" Type="http://schemas.openxmlformats.org/officeDocument/2006/relationships/tags" Target="../tags/tag309.xml"/><Relationship Id="rId230" Type="http://schemas.openxmlformats.org/officeDocument/2006/relationships/tags" Target="../tags/tag308.xml"/><Relationship Id="rId23" Type="http://schemas.openxmlformats.org/officeDocument/2006/relationships/tags" Target="../tags/tag101.xml"/><Relationship Id="rId229" Type="http://schemas.openxmlformats.org/officeDocument/2006/relationships/tags" Target="../tags/tag307.xml"/><Relationship Id="rId228" Type="http://schemas.openxmlformats.org/officeDocument/2006/relationships/tags" Target="../tags/tag306.xml"/><Relationship Id="rId227" Type="http://schemas.openxmlformats.org/officeDocument/2006/relationships/tags" Target="../tags/tag305.xml"/><Relationship Id="rId226" Type="http://schemas.openxmlformats.org/officeDocument/2006/relationships/tags" Target="../tags/tag304.xml"/><Relationship Id="rId225" Type="http://schemas.openxmlformats.org/officeDocument/2006/relationships/tags" Target="../tags/tag303.xml"/><Relationship Id="rId224" Type="http://schemas.openxmlformats.org/officeDocument/2006/relationships/tags" Target="../tags/tag302.xml"/><Relationship Id="rId223" Type="http://schemas.openxmlformats.org/officeDocument/2006/relationships/tags" Target="../tags/tag301.xml"/><Relationship Id="rId222" Type="http://schemas.openxmlformats.org/officeDocument/2006/relationships/tags" Target="../tags/tag300.xml"/><Relationship Id="rId221" Type="http://schemas.openxmlformats.org/officeDocument/2006/relationships/tags" Target="../tags/tag299.xml"/><Relationship Id="rId220" Type="http://schemas.openxmlformats.org/officeDocument/2006/relationships/tags" Target="../tags/tag298.xml"/><Relationship Id="rId22" Type="http://schemas.openxmlformats.org/officeDocument/2006/relationships/tags" Target="../tags/tag100.xml"/><Relationship Id="rId219" Type="http://schemas.openxmlformats.org/officeDocument/2006/relationships/tags" Target="../tags/tag297.xml"/><Relationship Id="rId218" Type="http://schemas.openxmlformats.org/officeDocument/2006/relationships/tags" Target="../tags/tag296.xml"/><Relationship Id="rId217" Type="http://schemas.openxmlformats.org/officeDocument/2006/relationships/tags" Target="../tags/tag295.xml"/><Relationship Id="rId216" Type="http://schemas.openxmlformats.org/officeDocument/2006/relationships/tags" Target="../tags/tag294.xml"/><Relationship Id="rId215" Type="http://schemas.openxmlformats.org/officeDocument/2006/relationships/tags" Target="../tags/tag293.xml"/><Relationship Id="rId214" Type="http://schemas.openxmlformats.org/officeDocument/2006/relationships/tags" Target="../tags/tag292.xml"/><Relationship Id="rId213" Type="http://schemas.openxmlformats.org/officeDocument/2006/relationships/tags" Target="../tags/tag291.xml"/><Relationship Id="rId212" Type="http://schemas.openxmlformats.org/officeDocument/2006/relationships/tags" Target="../tags/tag290.xml"/><Relationship Id="rId211" Type="http://schemas.openxmlformats.org/officeDocument/2006/relationships/tags" Target="../tags/tag289.xml"/><Relationship Id="rId210" Type="http://schemas.openxmlformats.org/officeDocument/2006/relationships/tags" Target="../tags/tag288.xml"/><Relationship Id="rId21" Type="http://schemas.openxmlformats.org/officeDocument/2006/relationships/tags" Target="../tags/tag99.xml"/><Relationship Id="rId209" Type="http://schemas.openxmlformats.org/officeDocument/2006/relationships/tags" Target="../tags/tag287.xml"/><Relationship Id="rId208" Type="http://schemas.openxmlformats.org/officeDocument/2006/relationships/tags" Target="../tags/tag286.xml"/><Relationship Id="rId207" Type="http://schemas.openxmlformats.org/officeDocument/2006/relationships/tags" Target="../tags/tag285.xml"/><Relationship Id="rId206" Type="http://schemas.openxmlformats.org/officeDocument/2006/relationships/tags" Target="../tags/tag284.xml"/><Relationship Id="rId205" Type="http://schemas.openxmlformats.org/officeDocument/2006/relationships/tags" Target="../tags/tag283.xml"/><Relationship Id="rId204" Type="http://schemas.openxmlformats.org/officeDocument/2006/relationships/tags" Target="../tags/tag282.xml"/><Relationship Id="rId203" Type="http://schemas.openxmlformats.org/officeDocument/2006/relationships/tags" Target="../tags/tag281.xml"/><Relationship Id="rId202" Type="http://schemas.openxmlformats.org/officeDocument/2006/relationships/tags" Target="../tags/tag280.xml"/><Relationship Id="rId201" Type="http://schemas.openxmlformats.org/officeDocument/2006/relationships/tags" Target="../tags/tag279.xml"/><Relationship Id="rId200" Type="http://schemas.openxmlformats.org/officeDocument/2006/relationships/tags" Target="../tags/tag278.xml"/><Relationship Id="rId20" Type="http://schemas.openxmlformats.org/officeDocument/2006/relationships/tags" Target="../tags/tag98.xml"/><Relationship Id="rId2" Type="http://schemas.openxmlformats.org/officeDocument/2006/relationships/tags" Target="../tags/tag80.xml"/><Relationship Id="rId199" Type="http://schemas.openxmlformats.org/officeDocument/2006/relationships/tags" Target="../tags/tag277.xml"/><Relationship Id="rId198" Type="http://schemas.openxmlformats.org/officeDocument/2006/relationships/tags" Target="../tags/tag276.xml"/><Relationship Id="rId197" Type="http://schemas.openxmlformats.org/officeDocument/2006/relationships/tags" Target="../tags/tag275.xml"/><Relationship Id="rId196" Type="http://schemas.openxmlformats.org/officeDocument/2006/relationships/tags" Target="../tags/tag274.xml"/><Relationship Id="rId195" Type="http://schemas.openxmlformats.org/officeDocument/2006/relationships/tags" Target="../tags/tag273.xml"/><Relationship Id="rId194" Type="http://schemas.openxmlformats.org/officeDocument/2006/relationships/tags" Target="../tags/tag272.xml"/><Relationship Id="rId193" Type="http://schemas.openxmlformats.org/officeDocument/2006/relationships/tags" Target="../tags/tag271.xml"/><Relationship Id="rId192" Type="http://schemas.openxmlformats.org/officeDocument/2006/relationships/tags" Target="../tags/tag270.xml"/><Relationship Id="rId191" Type="http://schemas.openxmlformats.org/officeDocument/2006/relationships/tags" Target="../tags/tag269.xml"/><Relationship Id="rId190" Type="http://schemas.openxmlformats.org/officeDocument/2006/relationships/tags" Target="../tags/tag268.xml"/><Relationship Id="rId19" Type="http://schemas.openxmlformats.org/officeDocument/2006/relationships/tags" Target="../tags/tag97.xml"/><Relationship Id="rId189" Type="http://schemas.openxmlformats.org/officeDocument/2006/relationships/tags" Target="../tags/tag267.xml"/><Relationship Id="rId188" Type="http://schemas.openxmlformats.org/officeDocument/2006/relationships/tags" Target="../tags/tag266.xml"/><Relationship Id="rId187" Type="http://schemas.openxmlformats.org/officeDocument/2006/relationships/tags" Target="../tags/tag265.xml"/><Relationship Id="rId186" Type="http://schemas.openxmlformats.org/officeDocument/2006/relationships/tags" Target="../tags/tag264.xml"/><Relationship Id="rId185" Type="http://schemas.openxmlformats.org/officeDocument/2006/relationships/tags" Target="../tags/tag263.xml"/><Relationship Id="rId184" Type="http://schemas.openxmlformats.org/officeDocument/2006/relationships/tags" Target="../tags/tag262.xml"/><Relationship Id="rId183" Type="http://schemas.openxmlformats.org/officeDocument/2006/relationships/tags" Target="../tags/tag261.xml"/><Relationship Id="rId182" Type="http://schemas.openxmlformats.org/officeDocument/2006/relationships/tags" Target="../tags/tag260.xml"/><Relationship Id="rId181" Type="http://schemas.openxmlformats.org/officeDocument/2006/relationships/tags" Target="../tags/tag259.xml"/><Relationship Id="rId180" Type="http://schemas.openxmlformats.org/officeDocument/2006/relationships/tags" Target="../tags/tag258.xml"/><Relationship Id="rId18" Type="http://schemas.openxmlformats.org/officeDocument/2006/relationships/tags" Target="../tags/tag96.xml"/><Relationship Id="rId179" Type="http://schemas.openxmlformats.org/officeDocument/2006/relationships/tags" Target="../tags/tag257.xml"/><Relationship Id="rId178" Type="http://schemas.openxmlformats.org/officeDocument/2006/relationships/tags" Target="../tags/tag256.xml"/><Relationship Id="rId177" Type="http://schemas.openxmlformats.org/officeDocument/2006/relationships/tags" Target="../tags/tag255.xml"/><Relationship Id="rId176" Type="http://schemas.openxmlformats.org/officeDocument/2006/relationships/tags" Target="../tags/tag254.xml"/><Relationship Id="rId175" Type="http://schemas.openxmlformats.org/officeDocument/2006/relationships/tags" Target="../tags/tag253.xml"/><Relationship Id="rId174" Type="http://schemas.openxmlformats.org/officeDocument/2006/relationships/tags" Target="../tags/tag252.xml"/><Relationship Id="rId173" Type="http://schemas.openxmlformats.org/officeDocument/2006/relationships/tags" Target="../tags/tag251.xml"/><Relationship Id="rId172" Type="http://schemas.openxmlformats.org/officeDocument/2006/relationships/tags" Target="../tags/tag250.xml"/><Relationship Id="rId171" Type="http://schemas.openxmlformats.org/officeDocument/2006/relationships/tags" Target="../tags/tag249.xml"/><Relationship Id="rId170" Type="http://schemas.openxmlformats.org/officeDocument/2006/relationships/tags" Target="../tags/tag248.xml"/><Relationship Id="rId17" Type="http://schemas.openxmlformats.org/officeDocument/2006/relationships/tags" Target="../tags/tag95.xml"/><Relationship Id="rId169" Type="http://schemas.openxmlformats.org/officeDocument/2006/relationships/tags" Target="../tags/tag247.xml"/><Relationship Id="rId168" Type="http://schemas.openxmlformats.org/officeDocument/2006/relationships/tags" Target="../tags/tag246.xml"/><Relationship Id="rId167" Type="http://schemas.openxmlformats.org/officeDocument/2006/relationships/tags" Target="../tags/tag245.xml"/><Relationship Id="rId166" Type="http://schemas.openxmlformats.org/officeDocument/2006/relationships/tags" Target="../tags/tag244.xml"/><Relationship Id="rId165" Type="http://schemas.openxmlformats.org/officeDocument/2006/relationships/tags" Target="../tags/tag243.xml"/><Relationship Id="rId164" Type="http://schemas.openxmlformats.org/officeDocument/2006/relationships/tags" Target="../tags/tag242.xml"/><Relationship Id="rId163" Type="http://schemas.openxmlformats.org/officeDocument/2006/relationships/tags" Target="../tags/tag241.xml"/><Relationship Id="rId162" Type="http://schemas.openxmlformats.org/officeDocument/2006/relationships/tags" Target="../tags/tag240.xml"/><Relationship Id="rId161" Type="http://schemas.openxmlformats.org/officeDocument/2006/relationships/tags" Target="../tags/tag239.xml"/><Relationship Id="rId160" Type="http://schemas.openxmlformats.org/officeDocument/2006/relationships/tags" Target="../tags/tag238.xml"/><Relationship Id="rId16" Type="http://schemas.openxmlformats.org/officeDocument/2006/relationships/tags" Target="../tags/tag94.xml"/><Relationship Id="rId159" Type="http://schemas.openxmlformats.org/officeDocument/2006/relationships/tags" Target="../tags/tag237.xml"/><Relationship Id="rId158" Type="http://schemas.openxmlformats.org/officeDocument/2006/relationships/tags" Target="../tags/tag236.xml"/><Relationship Id="rId157" Type="http://schemas.openxmlformats.org/officeDocument/2006/relationships/tags" Target="../tags/tag235.xml"/><Relationship Id="rId156" Type="http://schemas.openxmlformats.org/officeDocument/2006/relationships/tags" Target="../tags/tag234.xml"/><Relationship Id="rId155" Type="http://schemas.openxmlformats.org/officeDocument/2006/relationships/tags" Target="../tags/tag233.xml"/><Relationship Id="rId154" Type="http://schemas.openxmlformats.org/officeDocument/2006/relationships/tags" Target="../tags/tag232.xml"/><Relationship Id="rId153" Type="http://schemas.openxmlformats.org/officeDocument/2006/relationships/tags" Target="../tags/tag231.xml"/><Relationship Id="rId152" Type="http://schemas.openxmlformats.org/officeDocument/2006/relationships/tags" Target="../tags/tag230.xml"/><Relationship Id="rId151" Type="http://schemas.openxmlformats.org/officeDocument/2006/relationships/tags" Target="../tags/tag229.xml"/><Relationship Id="rId150" Type="http://schemas.openxmlformats.org/officeDocument/2006/relationships/tags" Target="../tags/tag228.xml"/><Relationship Id="rId15" Type="http://schemas.openxmlformats.org/officeDocument/2006/relationships/tags" Target="../tags/tag93.xml"/><Relationship Id="rId149" Type="http://schemas.openxmlformats.org/officeDocument/2006/relationships/tags" Target="../tags/tag227.xml"/><Relationship Id="rId148" Type="http://schemas.openxmlformats.org/officeDocument/2006/relationships/tags" Target="../tags/tag226.xml"/><Relationship Id="rId147" Type="http://schemas.openxmlformats.org/officeDocument/2006/relationships/tags" Target="../tags/tag225.xml"/><Relationship Id="rId146" Type="http://schemas.openxmlformats.org/officeDocument/2006/relationships/tags" Target="../tags/tag224.xml"/><Relationship Id="rId145" Type="http://schemas.openxmlformats.org/officeDocument/2006/relationships/tags" Target="../tags/tag223.xml"/><Relationship Id="rId144" Type="http://schemas.openxmlformats.org/officeDocument/2006/relationships/tags" Target="../tags/tag222.xml"/><Relationship Id="rId143" Type="http://schemas.openxmlformats.org/officeDocument/2006/relationships/tags" Target="../tags/tag221.xml"/><Relationship Id="rId142" Type="http://schemas.openxmlformats.org/officeDocument/2006/relationships/tags" Target="../tags/tag220.xml"/><Relationship Id="rId141" Type="http://schemas.openxmlformats.org/officeDocument/2006/relationships/tags" Target="../tags/tag219.xml"/><Relationship Id="rId140" Type="http://schemas.openxmlformats.org/officeDocument/2006/relationships/tags" Target="../tags/tag218.xml"/><Relationship Id="rId14" Type="http://schemas.openxmlformats.org/officeDocument/2006/relationships/tags" Target="../tags/tag92.xml"/><Relationship Id="rId139" Type="http://schemas.openxmlformats.org/officeDocument/2006/relationships/tags" Target="../tags/tag217.xml"/><Relationship Id="rId138" Type="http://schemas.openxmlformats.org/officeDocument/2006/relationships/tags" Target="../tags/tag216.xml"/><Relationship Id="rId137" Type="http://schemas.openxmlformats.org/officeDocument/2006/relationships/tags" Target="../tags/tag215.xml"/><Relationship Id="rId136" Type="http://schemas.openxmlformats.org/officeDocument/2006/relationships/tags" Target="../tags/tag214.xml"/><Relationship Id="rId135" Type="http://schemas.openxmlformats.org/officeDocument/2006/relationships/tags" Target="../tags/tag213.xml"/><Relationship Id="rId134" Type="http://schemas.openxmlformats.org/officeDocument/2006/relationships/tags" Target="../tags/tag212.xml"/><Relationship Id="rId133" Type="http://schemas.openxmlformats.org/officeDocument/2006/relationships/tags" Target="../tags/tag211.xml"/><Relationship Id="rId132" Type="http://schemas.openxmlformats.org/officeDocument/2006/relationships/tags" Target="../tags/tag210.xml"/><Relationship Id="rId131" Type="http://schemas.openxmlformats.org/officeDocument/2006/relationships/tags" Target="../tags/tag209.xml"/><Relationship Id="rId130" Type="http://schemas.openxmlformats.org/officeDocument/2006/relationships/tags" Target="../tags/tag208.xml"/><Relationship Id="rId13" Type="http://schemas.openxmlformats.org/officeDocument/2006/relationships/tags" Target="../tags/tag91.xml"/><Relationship Id="rId129" Type="http://schemas.openxmlformats.org/officeDocument/2006/relationships/tags" Target="../tags/tag207.xml"/><Relationship Id="rId128" Type="http://schemas.openxmlformats.org/officeDocument/2006/relationships/tags" Target="../tags/tag206.xml"/><Relationship Id="rId127" Type="http://schemas.openxmlformats.org/officeDocument/2006/relationships/tags" Target="../tags/tag205.xml"/><Relationship Id="rId126" Type="http://schemas.openxmlformats.org/officeDocument/2006/relationships/tags" Target="../tags/tag204.xml"/><Relationship Id="rId125" Type="http://schemas.openxmlformats.org/officeDocument/2006/relationships/tags" Target="../tags/tag203.xml"/><Relationship Id="rId124" Type="http://schemas.openxmlformats.org/officeDocument/2006/relationships/tags" Target="../tags/tag202.xml"/><Relationship Id="rId123" Type="http://schemas.openxmlformats.org/officeDocument/2006/relationships/tags" Target="../tags/tag201.xml"/><Relationship Id="rId122" Type="http://schemas.openxmlformats.org/officeDocument/2006/relationships/tags" Target="../tags/tag200.xml"/><Relationship Id="rId121" Type="http://schemas.openxmlformats.org/officeDocument/2006/relationships/tags" Target="../tags/tag199.xml"/><Relationship Id="rId120" Type="http://schemas.openxmlformats.org/officeDocument/2006/relationships/tags" Target="../tags/tag198.xml"/><Relationship Id="rId12" Type="http://schemas.openxmlformats.org/officeDocument/2006/relationships/tags" Target="../tags/tag90.xml"/><Relationship Id="rId119" Type="http://schemas.openxmlformats.org/officeDocument/2006/relationships/tags" Target="../tags/tag197.xml"/><Relationship Id="rId118" Type="http://schemas.openxmlformats.org/officeDocument/2006/relationships/tags" Target="../tags/tag196.xml"/><Relationship Id="rId117" Type="http://schemas.openxmlformats.org/officeDocument/2006/relationships/tags" Target="../tags/tag195.xml"/><Relationship Id="rId116" Type="http://schemas.openxmlformats.org/officeDocument/2006/relationships/tags" Target="../tags/tag194.xml"/><Relationship Id="rId115" Type="http://schemas.openxmlformats.org/officeDocument/2006/relationships/tags" Target="../tags/tag193.xml"/><Relationship Id="rId114" Type="http://schemas.openxmlformats.org/officeDocument/2006/relationships/tags" Target="../tags/tag192.xml"/><Relationship Id="rId113" Type="http://schemas.openxmlformats.org/officeDocument/2006/relationships/tags" Target="../tags/tag191.xml"/><Relationship Id="rId112" Type="http://schemas.openxmlformats.org/officeDocument/2006/relationships/tags" Target="../tags/tag190.xml"/><Relationship Id="rId111" Type="http://schemas.openxmlformats.org/officeDocument/2006/relationships/tags" Target="../tags/tag189.xml"/><Relationship Id="rId110" Type="http://schemas.openxmlformats.org/officeDocument/2006/relationships/tags" Target="../tags/tag188.xml"/><Relationship Id="rId11" Type="http://schemas.openxmlformats.org/officeDocument/2006/relationships/tags" Target="../tags/tag89.xml"/><Relationship Id="rId109" Type="http://schemas.openxmlformats.org/officeDocument/2006/relationships/tags" Target="../tags/tag187.xml"/><Relationship Id="rId108" Type="http://schemas.openxmlformats.org/officeDocument/2006/relationships/tags" Target="../tags/tag186.xml"/><Relationship Id="rId107" Type="http://schemas.openxmlformats.org/officeDocument/2006/relationships/tags" Target="../tags/tag185.xml"/><Relationship Id="rId106" Type="http://schemas.openxmlformats.org/officeDocument/2006/relationships/tags" Target="../tags/tag184.xml"/><Relationship Id="rId105" Type="http://schemas.openxmlformats.org/officeDocument/2006/relationships/tags" Target="../tags/tag183.xml"/><Relationship Id="rId104" Type="http://schemas.openxmlformats.org/officeDocument/2006/relationships/tags" Target="../tags/tag182.xml"/><Relationship Id="rId103" Type="http://schemas.openxmlformats.org/officeDocument/2006/relationships/tags" Target="../tags/tag181.xml"/><Relationship Id="rId102" Type="http://schemas.openxmlformats.org/officeDocument/2006/relationships/tags" Target="../tags/tag180.xml"/><Relationship Id="rId101" Type="http://schemas.openxmlformats.org/officeDocument/2006/relationships/tags" Target="../tags/tag179.xml"/><Relationship Id="rId100" Type="http://schemas.openxmlformats.org/officeDocument/2006/relationships/tags" Target="../tags/tag178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7" Type="http://schemas.openxmlformats.org/officeDocument/2006/relationships/slideLayout" Target="../slideLayouts/slideLayout8.xml"/><Relationship Id="rId36" Type="http://schemas.openxmlformats.org/officeDocument/2006/relationships/tags" Target="../tags/tag504.xml"/><Relationship Id="rId35" Type="http://schemas.openxmlformats.org/officeDocument/2006/relationships/tags" Target="../tags/tag503.xml"/><Relationship Id="rId34" Type="http://schemas.openxmlformats.org/officeDocument/2006/relationships/tags" Target="../tags/tag502.xml"/><Relationship Id="rId33" Type="http://schemas.openxmlformats.org/officeDocument/2006/relationships/tags" Target="../tags/tag501.xml"/><Relationship Id="rId32" Type="http://schemas.openxmlformats.org/officeDocument/2006/relationships/tags" Target="../tags/tag500.xml"/><Relationship Id="rId31" Type="http://schemas.openxmlformats.org/officeDocument/2006/relationships/tags" Target="../tags/tag499.xml"/><Relationship Id="rId30" Type="http://schemas.openxmlformats.org/officeDocument/2006/relationships/tags" Target="../tags/tag498.xml"/><Relationship Id="rId3" Type="http://schemas.openxmlformats.org/officeDocument/2006/relationships/tags" Target="../tags/tag471.xml"/><Relationship Id="rId29" Type="http://schemas.openxmlformats.org/officeDocument/2006/relationships/tags" Target="../tags/tag497.xml"/><Relationship Id="rId28" Type="http://schemas.openxmlformats.org/officeDocument/2006/relationships/tags" Target="../tags/tag496.xml"/><Relationship Id="rId27" Type="http://schemas.openxmlformats.org/officeDocument/2006/relationships/tags" Target="../tags/tag495.xml"/><Relationship Id="rId26" Type="http://schemas.openxmlformats.org/officeDocument/2006/relationships/tags" Target="../tags/tag494.xml"/><Relationship Id="rId25" Type="http://schemas.openxmlformats.org/officeDocument/2006/relationships/tags" Target="../tags/tag493.xml"/><Relationship Id="rId24" Type="http://schemas.openxmlformats.org/officeDocument/2006/relationships/tags" Target="../tags/tag492.xml"/><Relationship Id="rId23" Type="http://schemas.openxmlformats.org/officeDocument/2006/relationships/tags" Target="../tags/tag491.xml"/><Relationship Id="rId22" Type="http://schemas.openxmlformats.org/officeDocument/2006/relationships/tags" Target="../tags/tag490.xml"/><Relationship Id="rId21" Type="http://schemas.openxmlformats.org/officeDocument/2006/relationships/tags" Target="../tags/tag489.xml"/><Relationship Id="rId20" Type="http://schemas.openxmlformats.org/officeDocument/2006/relationships/tags" Target="../tags/tag488.xml"/><Relationship Id="rId2" Type="http://schemas.openxmlformats.org/officeDocument/2006/relationships/tags" Target="../tags/tag470.xml"/><Relationship Id="rId19" Type="http://schemas.openxmlformats.org/officeDocument/2006/relationships/tags" Target="../tags/tag487.xml"/><Relationship Id="rId18" Type="http://schemas.openxmlformats.org/officeDocument/2006/relationships/tags" Target="../tags/tag486.xml"/><Relationship Id="rId17" Type="http://schemas.openxmlformats.org/officeDocument/2006/relationships/tags" Target="../tags/tag485.xml"/><Relationship Id="rId16" Type="http://schemas.openxmlformats.org/officeDocument/2006/relationships/tags" Target="../tags/tag484.xml"/><Relationship Id="rId15" Type="http://schemas.openxmlformats.org/officeDocument/2006/relationships/tags" Target="../tags/tag483.xml"/><Relationship Id="rId14" Type="http://schemas.openxmlformats.org/officeDocument/2006/relationships/tags" Target="../tags/tag482.xml"/><Relationship Id="rId13" Type="http://schemas.openxmlformats.org/officeDocument/2006/relationships/tags" Target="../tags/tag481.xml"/><Relationship Id="rId12" Type="http://schemas.openxmlformats.org/officeDocument/2006/relationships/tags" Target="../tags/tag480.xml"/><Relationship Id="rId11" Type="http://schemas.openxmlformats.org/officeDocument/2006/relationships/tags" Target="../tags/tag479.xml"/><Relationship Id="rId10" Type="http://schemas.openxmlformats.org/officeDocument/2006/relationships/tags" Target="../tags/tag478.xml"/><Relationship Id="rId1" Type="http://schemas.openxmlformats.org/officeDocument/2006/relationships/tags" Target="../tags/tag46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12.xml"/><Relationship Id="rId8" Type="http://schemas.openxmlformats.org/officeDocument/2006/relationships/tags" Target="../tags/tag511.xml"/><Relationship Id="rId7" Type="http://schemas.openxmlformats.org/officeDocument/2006/relationships/tags" Target="../tags/tag510.xml"/><Relationship Id="rId6" Type="http://schemas.openxmlformats.org/officeDocument/2006/relationships/tags" Target="../tags/tag509.xml"/><Relationship Id="rId5" Type="http://schemas.openxmlformats.org/officeDocument/2006/relationships/tags" Target="../tags/tag508.xml"/><Relationship Id="rId4" Type="http://schemas.openxmlformats.org/officeDocument/2006/relationships/tags" Target="../tags/tag507.xml"/><Relationship Id="rId3" Type="http://schemas.openxmlformats.org/officeDocument/2006/relationships/tags" Target="../tags/tag506.xml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8.xml"/><Relationship Id="rId14" Type="http://schemas.openxmlformats.org/officeDocument/2006/relationships/tags" Target="../tags/tag517.xml"/><Relationship Id="rId13" Type="http://schemas.openxmlformats.org/officeDocument/2006/relationships/tags" Target="../tags/tag516.xml"/><Relationship Id="rId12" Type="http://schemas.openxmlformats.org/officeDocument/2006/relationships/tags" Target="../tags/tag515.xml"/><Relationship Id="rId11" Type="http://schemas.openxmlformats.org/officeDocument/2006/relationships/tags" Target="../tags/tag514.xml"/><Relationship Id="rId10" Type="http://schemas.openxmlformats.org/officeDocument/2006/relationships/tags" Target="../tags/tag513.xml"/><Relationship Id="rId1" Type="http://schemas.openxmlformats.org/officeDocument/2006/relationships/tags" Target="../tags/tag50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5" Type="http://schemas.openxmlformats.org/officeDocument/2006/relationships/slideLayout" Target="../slideLayouts/slideLayout8.xml"/><Relationship Id="rId34" Type="http://schemas.openxmlformats.org/officeDocument/2006/relationships/tags" Target="../tags/tag41.xml"/><Relationship Id="rId33" Type="http://schemas.openxmlformats.org/officeDocument/2006/relationships/tags" Target="../tags/tag40.xml"/><Relationship Id="rId32" Type="http://schemas.openxmlformats.org/officeDocument/2006/relationships/tags" Target="../tags/tag39.xml"/><Relationship Id="rId31" Type="http://schemas.openxmlformats.org/officeDocument/2006/relationships/image" Target="../media/image6.emf"/><Relationship Id="rId30" Type="http://schemas.openxmlformats.org/officeDocument/2006/relationships/tags" Target="../tags/tag38.xml"/><Relationship Id="rId3" Type="http://schemas.openxmlformats.org/officeDocument/2006/relationships/tags" Target="../tags/tag11.xml"/><Relationship Id="rId29" Type="http://schemas.openxmlformats.org/officeDocument/2006/relationships/tags" Target="../tags/tag37.xml"/><Relationship Id="rId28" Type="http://schemas.openxmlformats.org/officeDocument/2006/relationships/tags" Target="../tags/tag36.xml"/><Relationship Id="rId27" Type="http://schemas.openxmlformats.org/officeDocument/2006/relationships/tags" Target="../tags/tag35.xml"/><Relationship Id="rId26" Type="http://schemas.openxmlformats.org/officeDocument/2006/relationships/tags" Target="../tags/tag34.xml"/><Relationship Id="rId25" Type="http://schemas.openxmlformats.org/officeDocument/2006/relationships/tags" Target="../tags/tag33.xml"/><Relationship Id="rId24" Type="http://schemas.openxmlformats.org/officeDocument/2006/relationships/tags" Target="../tags/tag32.xml"/><Relationship Id="rId23" Type="http://schemas.openxmlformats.org/officeDocument/2006/relationships/tags" Target="../tags/tag31.xml"/><Relationship Id="rId22" Type="http://schemas.openxmlformats.org/officeDocument/2006/relationships/tags" Target="../tags/tag30.xml"/><Relationship Id="rId21" Type="http://schemas.openxmlformats.org/officeDocument/2006/relationships/tags" Target="../tags/tag29.xml"/><Relationship Id="rId20" Type="http://schemas.openxmlformats.org/officeDocument/2006/relationships/tags" Target="../tags/tag28.xml"/><Relationship Id="rId2" Type="http://schemas.openxmlformats.org/officeDocument/2006/relationships/tags" Target="../tags/tag10.xml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1" Type="http://schemas.openxmlformats.org/officeDocument/2006/relationships/slideLayout" Target="../slideLayouts/slideLayout8.xml"/><Relationship Id="rId30" Type="http://schemas.openxmlformats.org/officeDocument/2006/relationships/tags" Target="../tags/tag71.xml"/><Relationship Id="rId3" Type="http://schemas.openxmlformats.org/officeDocument/2006/relationships/tags" Target="../tags/tag44.xml"/><Relationship Id="rId29" Type="http://schemas.openxmlformats.org/officeDocument/2006/relationships/tags" Target="../tags/tag70.xml"/><Relationship Id="rId28" Type="http://schemas.openxmlformats.org/officeDocument/2006/relationships/tags" Target="../tags/tag69.xml"/><Relationship Id="rId27" Type="http://schemas.openxmlformats.org/officeDocument/2006/relationships/tags" Target="../tags/tag68.xml"/><Relationship Id="rId26" Type="http://schemas.openxmlformats.org/officeDocument/2006/relationships/tags" Target="../tags/tag67.xml"/><Relationship Id="rId25" Type="http://schemas.openxmlformats.org/officeDocument/2006/relationships/tags" Target="../tags/tag66.xml"/><Relationship Id="rId24" Type="http://schemas.openxmlformats.org/officeDocument/2006/relationships/tags" Target="../tags/tag65.xml"/><Relationship Id="rId23" Type="http://schemas.openxmlformats.org/officeDocument/2006/relationships/tags" Target="../tags/tag64.xml"/><Relationship Id="rId22" Type="http://schemas.openxmlformats.org/officeDocument/2006/relationships/tags" Target="../tags/tag63.xml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4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2"/>
          <a:stretch>
            <a:fillRect/>
          </a:stretch>
        </p:blipFill>
        <p:spPr>
          <a:xfrm>
            <a:off x="0" y="-2650210"/>
            <a:ext cx="12192000" cy="7549600"/>
          </a:xfrm>
          <a:prstGeom prst="rect">
            <a:avLst/>
          </a:prstGeom>
        </p:spPr>
      </p:pic>
      <p:sp>
        <p:nvSpPr>
          <p:cNvPr id="3" name="PA_文本框 2"/>
          <p:cNvSpPr txBox="1"/>
          <p:nvPr>
            <p:custDataLst>
              <p:tags r:id="rId3"/>
            </p:custDataLst>
          </p:nvPr>
        </p:nvSpPr>
        <p:spPr>
          <a:xfrm>
            <a:off x="1031424" y="4477403"/>
            <a:ext cx="101301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多模态</a:t>
            </a:r>
            <a:r>
              <a:rPr lang="zh-CN" altLang="en-US" sz="6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试卷自动勘误辅导系统</a:t>
            </a:r>
            <a:endParaRPr lang="zh-CN" altLang="en-US" sz="60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18000" fill="hold" nodeType="after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1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>
            <p:custDataLst>
              <p:tags r:id="rId1"/>
            </p:custDataLst>
          </p:nvPr>
        </p:nvSpPr>
        <p:spPr>
          <a:xfrm>
            <a:off x="1192479" y="292682"/>
            <a:ext cx="2737705" cy="425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队员</a:t>
            </a:r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分工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等腰三角形 36"/>
          <p:cNvSpPr/>
          <p:nvPr>
            <p:custDataLst>
              <p:tags r:id="rId2"/>
            </p:custDataLst>
          </p:nvPr>
        </p:nvSpPr>
        <p:spPr>
          <a:xfrm>
            <a:off x="5242698" y="1467080"/>
            <a:ext cx="1701387" cy="1487240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00518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等腰三角形 36"/>
          <p:cNvSpPr/>
          <p:nvPr>
            <p:custDataLst>
              <p:tags r:id="rId3"/>
            </p:custDataLst>
          </p:nvPr>
        </p:nvSpPr>
        <p:spPr>
          <a:xfrm rot="7176392">
            <a:off x="6309692" y="3363641"/>
            <a:ext cx="1701387" cy="1487241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00518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等腰三角形 36"/>
          <p:cNvSpPr/>
          <p:nvPr>
            <p:custDataLst>
              <p:tags r:id="rId4"/>
            </p:custDataLst>
          </p:nvPr>
        </p:nvSpPr>
        <p:spPr>
          <a:xfrm rot="14423608" flipH="1">
            <a:off x="4146301" y="3369659"/>
            <a:ext cx="1701387" cy="1487240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005188"/>
            </a:solidFill>
            <a:headEnd type="triangl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9"/>
          <p:cNvSpPr txBox="1"/>
          <p:nvPr>
            <p:custDataLst>
              <p:tags r:id="rId5"/>
            </p:custDataLst>
          </p:nvPr>
        </p:nvSpPr>
        <p:spPr>
          <a:xfrm>
            <a:off x="7970001" y="1860377"/>
            <a:ext cx="3419474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孙晓钰（队员）</a:t>
            </a:r>
            <a:endParaRPr lang="zh-CN" altLang="en-US" sz="16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项目功能设计，系统后端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项目功能修改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与优化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项目打包与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文档填写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TextBox 10"/>
          <p:cNvSpPr txBox="1"/>
          <p:nvPr>
            <p:custDataLst>
              <p:tags r:id="rId6"/>
            </p:custDataLst>
          </p:nvPr>
        </p:nvSpPr>
        <p:spPr>
          <a:xfrm>
            <a:off x="960295" y="1860377"/>
            <a:ext cx="3638809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林俊瀚（队长）</a:t>
            </a:r>
            <a:endParaRPr lang="zh-CN" altLang="en-US" sz="16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前期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需求分析设计，基础框架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搭建，大模型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的筛选与调用，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初期数据库表单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构建，前端页面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399280" y="4764405"/>
            <a:ext cx="3571240" cy="142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李家杰（队</a:t>
            </a:r>
            <a:r>
              <a:rPr lang="zh-CN" altLang="en-US" sz="16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员）</a:t>
            </a:r>
            <a:endParaRPr lang="zh-CN" altLang="en-US" sz="16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项目测试，后期项目优化和建议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文档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和资料填写</a:t>
            </a:r>
            <a:endParaRPr lang="zh-CN" altLang="en-US" sz="16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44" y="2336261"/>
            <a:ext cx="1418612" cy="2032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49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49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49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henying0907 5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2" name="矩形 1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16401"/>
            <a:ext cx="3069952" cy="3029557"/>
          </a:xfrm>
          <a:prstGeom prst="rect">
            <a:avLst/>
          </a:prstGeom>
        </p:spPr>
      </p:pic>
      <p:sp>
        <p:nvSpPr>
          <p:cNvPr id="5" name="TextBox 37"/>
          <p:cNvSpPr txBox="1"/>
          <p:nvPr/>
        </p:nvSpPr>
        <p:spPr>
          <a:xfrm>
            <a:off x="4721860" y="3733800"/>
            <a:ext cx="2871470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项目创新</a:t>
            </a:r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点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530" y="229870"/>
            <a:ext cx="3698875" cy="4883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图像处理</a:t>
            </a:r>
            <a:r>
              <a:rPr lang="zh-CN" altLang="en-US" sz="3200" b="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流水线</a:t>
            </a:r>
            <a:endParaRPr lang="zh-CN" altLang="en-US" sz="3200" b="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54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4890623" y="2050544"/>
            <a:ext cx="2576513" cy="3009900"/>
            <a:chOff x="3082" y="1214"/>
            <a:chExt cx="1623" cy="1896"/>
          </a:xfrm>
          <a:solidFill>
            <a:srgbClr val="005188"/>
          </a:solidFill>
        </p:grpSpPr>
        <p:grpSp>
          <p:nvGrpSpPr>
            <p:cNvPr id="55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303" name="chenying0907 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chenying0907 6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chenying0907 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chenying0907 8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chenying0907 9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chenying0907 10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chenying0907 11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chenying0907 12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chenying0907 13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chenying0907 14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chenying0907 15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chenying0907 16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chenying0907 17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chenying0907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chenying0907 19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chenying0907 20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chenying0907 21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chenying0907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chenying0907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chenying0907 24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chenying0907 25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chenying0907 26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chenying0907 27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chenying0907 28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chenying0907 29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chenying0907 30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chenying0907 31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chenying0907 32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chenying0907 33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chenying0907 34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chenying0907 35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chenying0907 36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chenying0907 37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chenying0907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chenying0907 39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chenying0907 40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chenying0907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chenying0907 42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chenying0907 43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chenying0907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chenying0907 45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chenying0907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chenying0907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chenying0907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chenying0907 49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chenying0907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chenying0907 51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chenying0907 52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chenying0907 53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chenying0907 54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chenying0907 55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chenying0907 56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chenying0907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chenying0907 58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chenying0907 59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chenying0907 60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chenying0907 61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chenying0907 62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chenying0907 63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chenying0907 64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chenying0907 65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chenying0907 66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chenying0907 67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chenying0907 68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chenying0907 69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chenying0907 70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chenying0907 71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chenying0907 72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chenying0907 73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chenying0907 74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chenying0907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chenying0907 76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77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chenying0907 78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chenying0907 79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chenying0907 80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chenying0907 81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chenying0907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chenying0907 83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chenying0907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chenying0907 85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chenying0907 86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chenying0907 87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chenying0907 88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chenying0907 89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chenying0907 90"/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Oval 91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chenying0907 92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chenying0907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chenying0907 94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chenying0907 95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chenying0907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chenying0907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chenying0907 98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chenying0907 99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chenying0907 100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chenying0907 101"/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chenying0907 102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chenying0907 103"/>
              <p:cNvSpPr/>
              <p:nvPr>
                <p:custDataLst>
                  <p:tags r:id="rId83"/>
                </p:custDataLst>
              </p:nvPr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chenying0907 104"/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chenying0907 105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chenying0907 106"/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chenying0907 107"/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chenying0907 108"/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chenying0907 109"/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chenying0907 110"/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chenying0907 111"/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chenying0907 112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chenying0907 113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chenying0907 114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chenying0907 115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chenying0907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chenying0907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chenying0907 118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chenying0907 119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chenying0907 120"/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chenying0907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chenying0907 122"/>
              <p:cNvSpPr/>
              <p:nvPr>
                <p:custDataLst>
                  <p:tags r:id="rId99"/>
                </p:custDataLst>
              </p:nvPr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chenying0907 123"/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chenying0907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chenying0907 125"/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26"/>
              <p:cNvSpPr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chenying0907 127"/>
              <p:cNvSpPr/>
              <p:nvPr>
                <p:custDataLst>
                  <p:tags r:id="rId103"/>
                </p:custDataLst>
              </p:nvPr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chenying0907 128"/>
              <p:cNvSpPr/>
              <p:nvPr>
                <p:custDataLst>
                  <p:tags r:id="rId104"/>
                </p:custDataLst>
              </p:nvPr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chenying0907 129"/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chenying0907 130"/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chenying0907 131"/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chenying0907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chenying0907 133"/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chenying0907 134"/>
              <p:cNvSpPr/>
              <p:nvPr>
                <p:custDataLst>
                  <p:tags r:id="rId109"/>
                </p:custDataLst>
              </p:nvPr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chenying0907 135"/>
              <p:cNvSpPr/>
              <p:nvPr>
                <p:custDataLst>
                  <p:tags r:id="rId110"/>
                </p:custDataLst>
              </p:nvPr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chenying0907 136"/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chenying0907 137"/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chenying0907 138"/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chenying0907 139"/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chenying0907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chenying0907 141"/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chenying0907 142"/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chenying0907 143"/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chenying0907 144"/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chenying0907 145"/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chenying0907 146"/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chenying0907 147"/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chenying0907 148"/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chenying0907 149"/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chenying0907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chenying0907 151"/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chenying0907 152"/>
              <p:cNvSpPr/>
              <p:nvPr>
                <p:custDataLst>
                  <p:tags r:id="rId125"/>
                </p:custDataLst>
              </p:nvPr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chenying0907 153"/>
              <p:cNvSpPr/>
              <p:nvPr>
                <p:custDataLst>
                  <p:tags r:id="rId126"/>
                </p:custDataLst>
              </p:nvPr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chenying0907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55"/>
              <p:cNvSpPr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chenying0907 156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chenying0907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chenying0907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chenying0907 159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chenying0907 160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chenying0907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chenying0907 162"/>
              <p:cNvSpPr/>
              <p:nvPr>
                <p:custDataLst>
                  <p:tags r:id="rId131"/>
                </p:custDataLst>
              </p:nvPr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chenying0907 163"/>
              <p:cNvSpPr/>
              <p:nvPr>
                <p:custDataLst>
                  <p:tags r:id="rId132"/>
                </p:custDataLst>
              </p:nvPr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chenying0907 164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chenying0907 165"/>
              <p:cNvSpPr/>
              <p:nvPr>
                <p:custDataLst>
                  <p:tags r:id="rId134"/>
                </p:custDataLst>
              </p:nvPr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chenying0907 166"/>
              <p:cNvSpPr/>
              <p:nvPr>
                <p:custDataLst>
                  <p:tags r:id="rId135"/>
                </p:custDataLst>
              </p:nvPr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chenying0907 167"/>
              <p:cNvSpPr/>
              <p:nvPr>
                <p:custDataLst>
                  <p:tags r:id="rId136"/>
                </p:custDataLst>
              </p:nvPr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chenying0907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chenying0907 169"/>
              <p:cNvSpPr/>
              <p:nvPr>
                <p:custDataLst>
                  <p:tags r:id="rId137"/>
                </p:custDataLst>
              </p:nvPr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chenying0907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chenying0907 171"/>
              <p:cNvSpPr/>
              <p:nvPr>
                <p:custDataLst>
                  <p:tags r:id="rId138"/>
                </p:custDataLst>
              </p:nvPr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chenying0907 172"/>
              <p:cNvSpPr/>
              <p:nvPr>
                <p:custDataLst>
                  <p:tags r:id="rId139"/>
                </p:custDataLst>
              </p:nvPr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chenying0907 173"/>
              <p:cNvSpPr/>
              <p:nvPr>
                <p:custDataLst>
                  <p:tags r:id="rId140"/>
                </p:custDataLst>
              </p:nvPr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chenying0907 174"/>
              <p:cNvSpPr/>
              <p:nvPr>
                <p:custDataLst>
                  <p:tags r:id="rId141"/>
                </p:custDataLst>
              </p:nvPr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chenying0907 175"/>
              <p:cNvSpPr/>
              <p:nvPr>
                <p:custDataLst>
                  <p:tags r:id="rId142"/>
                </p:custDataLst>
              </p:nvPr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chenying0907 176"/>
              <p:cNvSpPr/>
              <p:nvPr>
                <p:custDataLst>
                  <p:tags r:id="rId143"/>
                </p:custDataLst>
              </p:nvPr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chenying0907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chenying0907 178"/>
              <p:cNvSpPr/>
              <p:nvPr>
                <p:custDataLst>
                  <p:tags r:id="rId144"/>
                </p:custDataLst>
              </p:nvPr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chenying0907 179"/>
              <p:cNvSpPr/>
              <p:nvPr>
                <p:custDataLst>
                  <p:tags r:id="rId145"/>
                </p:custDataLst>
              </p:nvPr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chenying0907 180"/>
              <p:cNvSpPr/>
              <p:nvPr>
                <p:custDataLst>
                  <p:tags r:id="rId146"/>
                </p:custDataLst>
              </p:nvPr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chenying0907 181"/>
              <p:cNvSpPr/>
              <p:nvPr>
                <p:custDataLst>
                  <p:tags r:id="rId147"/>
                </p:custDataLst>
              </p:nvPr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chenying0907 182"/>
              <p:cNvSpPr/>
              <p:nvPr>
                <p:custDataLst>
                  <p:tags r:id="rId148"/>
                </p:custDataLst>
              </p:nvPr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chenying0907 183"/>
              <p:cNvSpPr/>
              <p:nvPr>
                <p:custDataLst>
                  <p:tags r:id="rId149"/>
                </p:custDataLst>
              </p:nvPr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chenying0907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chenying0907 185"/>
              <p:cNvSpPr/>
              <p:nvPr>
                <p:custDataLst>
                  <p:tags r:id="rId150"/>
                </p:custDataLst>
              </p:nvPr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chenying0907 186"/>
              <p:cNvSpPr/>
              <p:nvPr>
                <p:custDataLst>
                  <p:tags r:id="rId151"/>
                </p:custDataLst>
              </p:nvPr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chenying0907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chenying0907 188"/>
              <p:cNvSpPr/>
              <p:nvPr>
                <p:custDataLst>
                  <p:tags r:id="rId152"/>
                </p:custDataLst>
              </p:nvPr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chenying0907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chenying0907 190"/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chenying0907 191"/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chenying0907 192"/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chenying0907 193"/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chenying0907 194"/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chenying0907 195"/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chenying0907 196"/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chenying0907 197"/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chenying0907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chenying0907 199"/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chenying0907 200"/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chenying0907 201"/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chenying0907 202"/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chenying0907 203"/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chenying0907 204"/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6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103" name="chenying0907 206"/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chenying0907 207"/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chenying0907 208"/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chenying0907 209"/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chenying0907 210"/>
              <p:cNvSpPr/>
              <p:nvPr>
                <p:custDataLst>
                  <p:tags r:id="rId171"/>
                </p:custDataLst>
              </p:nvPr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chenying0907 211"/>
              <p:cNvSpPr/>
              <p:nvPr>
                <p:custDataLst>
                  <p:tags r:id="rId172"/>
                </p:custDataLst>
              </p:nvPr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chenying0907 212"/>
              <p:cNvSpPr/>
              <p:nvPr>
                <p:custDataLst>
                  <p:tags r:id="rId173"/>
                </p:custDataLst>
              </p:nvPr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chenying0907 213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chenying0907 214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chenying0907 215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chenying0907 216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chenying0907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chenying0907 218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chenying0907 219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chenying0907 220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chenying0907 221"/>
              <p:cNvSpPr/>
              <p:nvPr>
                <p:custDataLst>
                  <p:tags r:id="rId181"/>
                </p:custDataLst>
              </p:nvPr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chenying0907 222"/>
              <p:cNvSpPr/>
              <p:nvPr>
                <p:custDataLst>
                  <p:tags r:id="rId182"/>
                </p:custDataLst>
              </p:nvPr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chenying0907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chenying0907 224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chenying0907 225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chenying0907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chenying0907 227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228"/>
              <p:cNvSpPr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chenying0907 229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chenying0907 230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chenying0907 231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chenying0907 232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chenying0907 233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chenying0907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chenying0907 235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chenying0907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chenying0907 237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Oval 238"/>
              <p:cNvSpPr>
                <a:spLocks noChangeArrowheads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chenying0907 239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chenying0907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chenying0907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chenying0907 242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chenying0907 243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chenying0907 244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chenying0907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chenying0907 246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chenying0907 247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chenying0907 248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chenying0907 249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chenying0907 250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chenying0907 251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chenying0907 252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chenying0907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chenying0907 254"/>
              <p:cNvSpPr>
                <a:spLocks noEditPoints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chenying0907 255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chenying0907 256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chenying0907 257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Oval 258"/>
              <p:cNvSpPr>
                <a:spLocks noChangeArrowheads="1"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chenying0907 259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chenying0907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chenying0907 261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chenying0907 262"/>
              <p:cNvSpPr/>
              <p:nvPr>
                <p:custDataLst>
                  <p:tags r:id="rId213"/>
                </p:custDataLst>
              </p:nvPr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chenying0907 263"/>
              <p:cNvSpPr/>
              <p:nvPr>
                <p:custDataLst>
                  <p:tags r:id="rId214"/>
                </p:custDataLst>
              </p:nvPr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Rectangle 264"/>
              <p:cNvSpPr>
                <a:spLocks noChangeArrowheads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chenying0907 265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chenying0907 266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chenying0907 267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chenying0907 268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chenying0907 269"/>
              <p:cNvSpPr/>
              <p:nvPr>
                <p:custDataLst>
                  <p:tags r:id="rId220"/>
                </p:custDataLst>
              </p:nvPr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chenying0907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chenying0907 271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chenying0907 272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chenying0907 273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chenying0907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chenying0907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chenying0907 276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chenying0907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chenying0907 278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chenying0907 279"/>
              <p:cNvSpPr/>
              <p:nvPr>
                <p:custDataLst>
                  <p:tags r:id="rId226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chenying0907 280"/>
              <p:cNvSpPr/>
              <p:nvPr>
                <p:custDataLst>
                  <p:tags r:id="rId227"/>
                </p:custDataLst>
              </p:nvPr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chenying0907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chenying0907 282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chenying0907 283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chenying0907 284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chenying0907 285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chenying0907 286"/>
              <p:cNvSpPr>
                <a:spLocks noEditPoints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chenying0907 287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chenying0907 288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chenying0907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chenying0907 290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chenying0907 291"/>
              <p:cNvSpPr/>
              <p:nvPr>
                <p:custDataLst>
                  <p:tags r:id="rId236"/>
                </p:custDataLst>
              </p:nvPr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chenying0907 292"/>
              <p:cNvSpPr/>
              <p:nvPr>
                <p:custDataLst>
                  <p:tags r:id="rId237"/>
                </p:custDataLst>
              </p:nvPr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chenying0907 293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chenying0907 294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chenying0907 295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chenying0907 296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Oval 297"/>
              <p:cNvSpPr>
                <a:spLocks noChangeArrowheads="1"/>
              </p:cNvSpPr>
              <p:nvPr>
                <p:custDataLst>
                  <p:tags r:id="rId242"/>
                </p:custDataLst>
              </p:nvPr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Oval 298"/>
              <p:cNvSpPr>
                <a:spLocks noChangeArrowheads="1"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chenying0907 299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Oval 300"/>
              <p:cNvSpPr>
                <a:spLocks noChangeArrowheads="1"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chenying0907 301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chenying0907 302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Oval 303"/>
              <p:cNvSpPr>
                <a:spLocks noChangeArrowheads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chenying0907 304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chenying0907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Oval 306"/>
              <p:cNvSpPr>
                <a:spLocks noChangeArrowheads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chenying0907 307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chenying0907 308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chenying0907 309"/>
              <p:cNvSpPr/>
              <p:nvPr>
                <p:custDataLst>
                  <p:tags r:id="rId253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chenying0907 310"/>
              <p:cNvSpPr/>
              <p:nvPr>
                <p:custDataLst>
                  <p:tags r:id="rId254"/>
                </p:custDataLst>
              </p:nvPr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chenying0907 311"/>
              <p:cNvSpPr/>
              <p:nvPr>
                <p:custDataLst>
                  <p:tags r:id="rId255"/>
                </p:custDataLst>
              </p:nvPr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chenying0907 312"/>
              <p:cNvSpPr/>
              <p:nvPr>
                <p:custDataLst>
                  <p:tags r:id="rId256"/>
                </p:custDataLst>
              </p:nvPr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chenying0907 313"/>
              <p:cNvSpPr/>
              <p:nvPr>
                <p:custDataLst>
                  <p:tags r:id="rId257"/>
                </p:custDataLst>
              </p:nvPr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chenying0907 314"/>
              <p:cNvSpPr/>
              <p:nvPr>
                <p:custDataLst>
                  <p:tags r:id="rId258"/>
                </p:custDataLst>
              </p:nvPr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chenying0907 315"/>
              <p:cNvSpPr/>
              <p:nvPr>
                <p:custDataLst>
                  <p:tags r:id="rId259"/>
                </p:custDataLst>
              </p:nvPr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chenying0907 316"/>
              <p:cNvSpPr/>
              <p:nvPr>
                <p:custDataLst>
                  <p:tags r:id="rId260"/>
                </p:custDataLst>
              </p:nvPr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chenying0907 317"/>
              <p:cNvSpPr/>
              <p:nvPr>
                <p:custDataLst>
                  <p:tags r:id="rId261"/>
                </p:custDataLst>
              </p:nvPr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chenying0907 318"/>
              <p:cNvSpPr/>
              <p:nvPr>
                <p:custDataLst>
                  <p:tags r:id="rId262"/>
                </p:custDataLst>
              </p:nvPr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chenying0907 319"/>
              <p:cNvSpPr/>
              <p:nvPr>
                <p:custDataLst>
                  <p:tags r:id="rId263"/>
                </p:custDataLst>
              </p:nvPr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chenying0907 320"/>
              <p:cNvSpPr/>
              <p:nvPr>
                <p:custDataLst>
                  <p:tags r:id="rId264"/>
                </p:custDataLst>
              </p:nvPr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chenying0907 321"/>
              <p:cNvSpPr/>
              <p:nvPr>
                <p:custDataLst>
                  <p:tags r:id="rId265"/>
                </p:custDataLst>
              </p:nvPr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chenying0907 322"/>
              <p:cNvSpPr/>
              <p:nvPr>
                <p:custDataLst>
                  <p:tags r:id="rId266"/>
                </p:custDataLst>
              </p:nvPr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chenying0907 323"/>
              <p:cNvSpPr/>
              <p:nvPr>
                <p:custDataLst>
                  <p:tags r:id="rId267"/>
                </p:custDataLst>
              </p:nvPr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chenying0907 324"/>
              <p:cNvSpPr/>
              <p:nvPr>
                <p:custDataLst>
                  <p:tags r:id="rId268"/>
                </p:custDataLst>
              </p:nvPr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chenying0907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chenying0907 326"/>
              <p:cNvSpPr/>
              <p:nvPr>
                <p:custDataLst>
                  <p:tags r:id="rId269"/>
                </p:custDataLst>
              </p:nvPr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chenying0907 327"/>
              <p:cNvSpPr/>
              <p:nvPr>
                <p:custDataLst>
                  <p:tags r:id="rId270"/>
                </p:custDataLst>
              </p:nvPr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chenying0907 328"/>
              <p:cNvSpPr/>
              <p:nvPr>
                <p:custDataLst>
                  <p:tags r:id="rId271"/>
                </p:custDataLst>
              </p:nvPr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chenying0907 329"/>
              <p:cNvSpPr/>
              <p:nvPr>
                <p:custDataLst>
                  <p:tags r:id="rId272"/>
                </p:custDataLst>
              </p:nvPr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chenying0907 330"/>
              <p:cNvSpPr/>
              <p:nvPr>
                <p:custDataLst>
                  <p:tags r:id="rId273"/>
                </p:custDataLst>
              </p:nvPr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chenying0907 331"/>
              <p:cNvSpPr/>
              <p:nvPr>
                <p:custDataLst>
                  <p:tags r:id="rId274"/>
                </p:custDataLst>
              </p:nvPr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chenying0907 332"/>
              <p:cNvSpPr/>
              <p:nvPr>
                <p:custDataLst>
                  <p:tags r:id="rId275"/>
                </p:custDataLst>
              </p:nvPr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chenying0907 333"/>
              <p:cNvSpPr/>
              <p:nvPr>
                <p:custDataLst>
                  <p:tags r:id="rId276"/>
                </p:custDataLst>
              </p:nvPr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chenying0907 334"/>
              <p:cNvSpPr/>
              <p:nvPr>
                <p:custDataLst>
                  <p:tags r:id="rId277"/>
                </p:custDataLst>
              </p:nvPr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chenying0907 335"/>
              <p:cNvSpPr/>
              <p:nvPr>
                <p:custDataLst>
                  <p:tags r:id="rId278"/>
                </p:custDataLst>
              </p:nvPr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Rectangle 336"/>
              <p:cNvSpPr>
                <a:spLocks noChangeArrowheads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chenying0907 337"/>
              <p:cNvSpPr/>
              <p:nvPr>
                <p:custDataLst>
                  <p:tags r:id="rId280"/>
                </p:custDataLst>
              </p:nvPr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chenying0907 338"/>
              <p:cNvSpPr/>
              <p:nvPr>
                <p:custDataLst>
                  <p:tags r:id="rId281"/>
                </p:custDataLst>
              </p:nvPr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chenying0907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chenying0907 340"/>
              <p:cNvSpPr/>
              <p:nvPr>
                <p:custDataLst>
                  <p:tags r:id="rId282"/>
                </p:custDataLst>
              </p:nvPr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chenying0907 341"/>
              <p:cNvSpPr/>
              <p:nvPr>
                <p:custDataLst>
                  <p:tags r:id="rId283"/>
                </p:custDataLst>
              </p:nvPr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chenying0907 342"/>
              <p:cNvSpPr/>
              <p:nvPr>
                <p:custDataLst>
                  <p:tags r:id="rId284"/>
                </p:custDataLst>
              </p:nvPr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chenying0907 343"/>
              <p:cNvSpPr/>
              <p:nvPr>
                <p:custDataLst>
                  <p:tags r:id="rId285"/>
                </p:custDataLst>
              </p:nvPr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chenying0907 344"/>
              <p:cNvSpPr/>
              <p:nvPr>
                <p:custDataLst>
                  <p:tags r:id="rId286"/>
                </p:custDataLst>
              </p:nvPr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chenying0907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chenying0907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chenying0907 347"/>
              <p:cNvSpPr/>
              <p:nvPr>
                <p:custDataLst>
                  <p:tags r:id="rId287"/>
                </p:custDataLst>
              </p:nvPr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chenying0907 348"/>
              <p:cNvSpPr/>
              <p:nvPr>
                <p:custDataLst>
                  <p:tags r:id="rId288"/>
                </p:custDataLst>
              </p:nvPr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chenying0907 349"/>
              <p:cNvSpPr/>
              <p:nvPr>
                <p:custDataLst>
                  <p:tags r:id="rId289"/>
                </p:custDataLst>
              </p:nvPr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chenying0907 350"/>
              <p:cNvSpPr/>
              <p:nvPr>
                <p:custDataLst>
                  <p:tags r:id="rId290"/>
                </p:custDataLst>
              </p:nvPr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chenying0907 351"/>
              <p:cNvSpPr/>
              <p:nvPr>
                <p:custDataLst>
                  <p:tags r:id="rId291"/>
                </p:custDataLst>
              </p:nvPr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chenying0907 352"/>
              <p:cNvSpPr/>
              <p:nvPr>
                <p:custDataLst>
                  <p:tags r:id="rId292"/>
                </p:custDataLst>
              </p:nvPr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chenying0907 353"/>
              <p:cNvSpPr/>
              <p:nvPr>
                <p:custDataLst>
                  <p:tags r:id="rId293"/>
                </p:custDataLst>
              </p:nvPr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chenying0907 354"/>
              <p:cNvSpPr/>
              <p:nvPr>
                <p:custDataLst>
                  <p:tags r:id="rId294"/>
                </p:custDataLst>
              </p:nvPr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chenying0907 355"/>
              <p:cNvSpPr/>
              <p:nvPr>
                <p:custDataLst>
                  <p:tags r:id="rId295"/>
                </p:custDataLst>
              </p:nvPr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chenying0907 356"/>
              <p:cNvSpPr/>
              <p:nvPr>
                <p:custDataLst>
                  <p:tags r:id="rId296"/>
                </p:custDataLst>
              </p:nvPr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chenying0907 357"/>
              <p:cNvSpPr/>
              <p:nvPr>
                <p:custDataLst>
                  <p:tags r:id="rId297"/>
                </p:custDataLst>
              </p:nvPr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chenying0907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chenying0907 359"/>
              <p:cNvSpPr/>
              <p:nvPr>
                <p:custDataLst>
                  <p:tags r:id="rId298"/>
                </p:custDataLst>
              </p:nvPr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chenying0907 360"/>
              <p:cNvSpPr/>
              <p:nvPr>
                <p:custDataLst>
                  <p:tags r:id="rId299"/>
                </p:custDataLst>
              </p:nvPr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chenying0907 361"/>
              <p:cNvSpPr/>
              <p:nvPr>
                <p:custDataLst>
                  <p:tags r:id="rId300"/>
                </p:custDataLst>
              </p:nvPr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chenying0907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chenying0907 363"/>
              <p:cNvSpPr/>
              <p:nvPr>
                <p:custDataLst>
                  <p:tags r:id="rId301"/>
                </p:custDataLst>
              </p:nvPr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chenying0907 364"/>
              <p:cNvSpPr/>
              <p:nvPr>
                <p:custDataLst>
                  <p:tags r:id="rId302"/>
                </p:custDataLst>
              </p:nvPr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chenying0907 365"/>
              <p:cNvSpPr/>
              <p:nvPr>
                <p:custDataLst>
                  <p:tags r:id="rId303"/>
                </p:custDataLst>
              </p:nvPr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chenying0907 366"/>
              <p:cNvSpPr/>
              <p:nvPr>
                <p:custDataLst>
                  <p:tags r:id="rId304"/>
                </p:custDataLst>
              </p:nvPr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chenying0907 367"/>
              <p:cNvSpPr/>
              <p:nvPr>
                <p:custDataLst>
                  <p:tags r:id="rId305"/>
                </p:custDataLst>
              </p:nvPr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Rectangle 368"/>
              <p:cNvSpPr>
                <a:spLocks noChangeArrowheads="1"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Oval 369"/>
              <p:cNvSpPr>
                <a:spLocks noChangeArrowheads="1"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chenying0907 370"/>
              <p:cNvSpPr/>
              <p:nvPr>
                <p:custDataLst>
                  <p:tags r:id="rId308"/>
                </p:custDataLst>
              </p:nvPr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chenying0907 371"/>
              <p:cNvSpPr/>
              <p:nvPr>
                <p:custDataLst>
                  <p:tags r:id="rId309"/>
                </p:custDataLst>
              </p:nvPr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chenying0907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chenying0907 373"/>
              <p:cNvSpPr/>
              <p:nvPr>
                <p:custDataLst>
                  <p:tags r:id="rId310"/>
                </p:custDataLst>
              </p:nvPr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chenying0907 374"/>
              <p:cNvSpPr/>
              <p:nvPr>
                <p:custDataLst>
                  <p:tags r:id="rId311"/>
                </p:custDataLst>
              </p:nvPr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chenying0907 375"/>
              <p:cNvSpPr/>
              <p:nvPr>
                <p:custDataLst>
                  <p:tags r:id="rId312"/>
                </p:custDataLst>
              </p:nvPr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chenying0907 376"/>
              <p:cNvSpPr/>
              <p:nvPr>
                <p:custDataLst>
                  <p:tags r:id="rId313"/>
                </p:custDataLst>
              </p:nvPr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chenying0907 377"/>
              <p:cNvSpPr/>
              <p:nvPr>
                <p:custDataLst>
                  <p:tags r:id="rId314"/>
                </p:custDataLst>
              </p:nvPr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chenying0907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chenying0907 379"/>
              <p:cNvSpPr/>
              <p:nvPr>
                <p:custDataLst>
                  <p:tags r:id="rId315"/>
                </p:custDataLst>
              </p:nvPr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chenying0907 380"/>
              <p:cNvSpPr/>
              <p:nvPr>
                <p:custDataLst>
                  <p:tags r:id="rId316"/>
                </p:custDataLst>
              </p:nvPr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Oval 381"/>
              <p:cNvSpPr>
                <a:spLocks noChangeArrowheads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chenying0907 382"/>
              <p:cNvSpPr/>
              <p:nvPr>
                <p:custDataLst>
                  <p:tags r:id="rId318"/>
                </p:custDataLst>
              </p:nvPr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chenying0907 383"/>
              <p:cNvSpPr/>
              <p:nvPr>
                <p:custDataLst>
                  <p:tags r:id="rId319"/>
                </p:custDataLst>
              </p:nvPr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chenying0907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chenying0907 385"/>
              <p:cNvSpPr/>
              <p:nvPr>
                <p:custDataLst>
                  <p:tags r:id="rId320"/>
                </p:custDataLst>
              </p:nvPr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chenying0907 386"/>
              <p:cNvSpPr/>
              <p:nvPr>
                <p:custDataLst>
                  <p:tags r:id="rId321"/>
                </p:custDataLst>
              </p:nvPr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chenying0907 387"/>
              <p:cNvSpPr/>
              <p:nvPr>
                <p:custDataLst>
                  <p:tags r:id="rId322"/>
                </p:custDataLst>
              </p:nvPr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chenying0907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chenying0907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chenying0907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Rectangle 391"/>
              <p:cNvSpPr>
                <a:spLocks noChangeArrowheads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chenying0907 392"/>
              <p:cNvSpPr/>
              <p:nvPr>
                <p:custDataLst>
                  <p:tags r:id="rId324"/>
                </p:custDataLst>
              </p:nvPr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chenying0907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chenying0907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chenying0907 395"/>
              <p:cNvSpPr/>
              <p:nvPr>
                <p:custDataLst>
                  <p:tags r:id="rId325"/>
                </p:custDataLst>
              </p:nvPr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chenying0907 396"/>
              <p:cNvSpPr/>
              <p:nvPr>
                <p:custDataLst>
                  <p:tags r:id="rId326"/>
                </p:custDataLst>
              </p:nvPr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chenying0907 397"/>
              <p:cNvSpPr/>
              <p:nvPr>
                <p:custDataLst>
                  <p:tags r:id="rId327"/>
                </p:custDataLst>
              </p:nvPr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chenying0907 398"/>
              <p:cNvSpPr/>
              <p:nvPr>
                <p:custDataLst>
                  <p:tags r:id="rId328"/>
                </p:custDataLst>
              </p:nvPr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chenying0907 399"/>
              <p:cNvSpPr/>
              <p:nvPr>
                <p:custDataLst>
                  <p:tags r:id="rId329"/>
                </p:custDataLst>
              </p:nvPr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chenying0907 400"/>
              <p:cNvSpPr/>
              <p:nvPr>
                <p:custDataLst>
                  <p:tags r:id="rId330"/>
                </p:custDataLst>
              </p:nvPr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chenying0907 401"/>
              <p:cNvSpPr/>
              <p:nvPr>
                <p:custDataLst>
                  <p:tags r:id="rId331"/>
                </p:custDataLst>
              </p:nvPr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chenying0907 402"/>
              <p:cNvSpPr/>
              <p:nvPr>
                <p:custDataLst>
                  <p:tags r:id="rId332"/>
                </p:custDataLst>
              </p:nvPr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chenying0907 403"/>
              <p:cNvSpPr/>
              <p:nvPr>
                <p:custDataLst>
                  <p:tags r:id="rId333"/>
                </p:custDataLst>
              </p:nvPr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chenying0907 404"/>
              <p:cNvSpPr/>
              <p:nvPr>
                <p:custDataLst>
                  <p:tags r:id="rId334"/>
                </p:custDataLst>
              </p:nvPr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chenying0907 405"/>
              <p:cNvSpPr/>
              <p:nvPr>
                <p:custDataLst>
                  <p:tags r:id="rId335"/>
                </p:custDataLst>
              </p:nvPr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chenying0907 407"/>
            <p:cNvSpPr/>
            <p:nvPr>
              <p:custDataLst>
                <p:tags r:id="rId336"/>
              </p:custDataLst>
            </p:nvPr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chenying0907 408"/>
            <p:cNvSpPr/>
            <p:nvPr>
              <p:custDataLst>
                <p:tags r:id="rId337"/>
              </p:custDataLst>
            </p:nvPr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chenying0907 409"/>
            <p:cNvSpPr/>
            <p:nvPr>
              <p:custDataLst>
                <p:tags r:id="rId338"/>
              </p:custDataLst>
            </p:nvPr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chenying0907 410"/>
            <p:cNvSpPr/>
            <p:nvPr>
              <p:custDataLst>
                <p:tags r:id="rId339"/>
              </p:custDataLst>
            </p:nvPr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chenying0907 411"/>
            <p:cNvSpPr/>
            <p:nvPr>
              <p:custDataLst>
                <p:tags r:id="rId340"/>
              </p:custDataLst>
            </p:nvPr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chenying0907 412"/>
            <p:cNvSpPr/>
            <p:nvPr>
              <p:custDataLst>
                <p:tags r:id="rId341"/>
              </p:custDataLst>
            </p:nvPr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chenying0907 413"/>
            <p:cNvSpPr/>
            <p:nvPr>
              <p:custDataLst>
                <p:tags r:id="rId342"/>
              </p:custDataLst>
            </p:nvPr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chenying0907 414"/>
            <p:cNvSpPr/>
            <p:nvPr>
              <p:custDataLst>
                <p:tags r:id="rId343"/>
              </p:custDataLst>
            </p:nvPr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chenying0907 415"/>
            <p:cNvSpPr/>
            <p:nvPr>
              <p:custDataLst>
                <p:tags r:id="rId344"/>
              </p:custDataLst>
            </p:nvPr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chenying0907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chenying0907 417"/>
            <p:cNvSpPr/>
            <p:nvPr>
              <p:custDataLst>
                <p:tags r:id="rId345"/>
              </p:custDataLst>
            </p:nvPr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chenying0907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chenying0907 419"/>
            <p:cNvSpPr/>
            <p:nvPr>
              <p:custDataLst>
                <p:tags r:id="rId346"/>
              </p:custDataLst>
            </p:nvPr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chenying0907 420"/>
            <p:cNvSpPr/>
            <p:nvPr>
              <p:custDataLst>
                <p:tags r:id="rId347"/>
              </p:custDataLst>
            </p:nvPr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chenying0907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22"/>
            <p:cNvSpPr>
              <a:spLocks noChangeArrowheads="1"/>
            </p:cNvSpPr>
            <p:nvPr>
              <p:custDataLst>
                <p:tags r:id="rId348"/>
              </p:custDataLst>
            </p:nvPr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chenying0907 423"/>
            <p:cNvSpPr/>
            <p:nvPr>
              <p:custDataLst>
                <p:tags r:id="rId349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chenying0907 424"/>
            <p:cNvSpPr/>
            <p:nvPr>
              <p:custDataLst>
                <p:tags r:id="rId350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chenying0907 425"/>
            <p:cNvSpPr/>
            <p:nvPr>
              <p:custDataLst>
                <p:tags r:id="rId351"/>
              </p:custDataLst>
            </p:nvPr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chenying0907 426"/>
            <p:cNvSpPr/>
            <p:nvPr>
              <p:custDataLst>
                <p:tags r:id="rId352"/>
              </p:custDataLst>
            </p:nvPr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chenying0907 427"/>
            <p:cNvSpPr/>
            <p:nvPr>
              <p:custDataLst>
                <p:tags r:id="rId353"/>
              </p:custDataLst>
            </p:nvPr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chenying0907 428"/>
            <p:cNvSpPr/>
            <p:nvPr>
              <p:custDataLst>
                <p:tags r:id="rId354"/>
              </p:custDataLst>
            </p:nvPr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chenying0907 429"/>
            <p:cNvSpPr/>
            <p:nvPr>
              <p:custDataLst>
                <p:tags r:id="rId355"/>
              </p:custDataLst>
            </p:nvPr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chenying0907 430"/>
            <p:cNvSpPr/>
            <p:nvPr>
              <p:custDataLst>
                <p:tags r:id="rId356"/>
              </p:custDataLst>
            </p:nvPr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chenying0907 431"/>
            <p:cNvSpPr/>
            <p:nvPr>
              <p:custDataLst>
                <p:tags r:id="rId357"/>
              </p:custDataLst>
            </p:nvPr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chenying0907 432"/>
            <p:cNvSpPr/>
            <p:nvPr>
              <p:custDataLst>
                <p:tags r:id="rId358"/>
              </p:custDataLst>
            </p:nvPr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chenying0907 433"/>
            <p:cNvSpPr/>
            <p:nvPr>
              <p:custDataLst>
                <p:tags r:id="rId359"/>
              </p:custDataLst>
            </p:nvPr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chenying0907 434"/>
            <p:cNvSpPr>
              <a:spLocks noEditPoints="1"/>
            </p:cNvSpPr>
            <p:nvPr>
              <p:custDataLst>
                <p:tags r:id="rId360"/>
              </p:custDataLst>
            </p:nvPr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chenying0907 435"/>
            <p:cNvSpPr/>
            <p:nvPr>
              <p:custDataLst>
                <p:tags r:id="rId361"/>
              </p:custDataLst>
            </p:nvPr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chenying0907 436"/>
            <p:cNvSpPr>
              <a:spLocks noEditPoints="1"/>
            </p:cNvSpPr>
            <p:nvPr>
              <p:custDataLst>
                <p:tags r:id="rId362"/>
              </p:custDataLst>
            </p:nvPr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chenying0907 437"/>
            <p:cNvSpPr/>
            <p:nvPr>
              <p:custDataLst>
                <p:tags r:id="rId363"/>
              </p:custDataLst>
            </p:nvPr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chenying0907 438"/>
            <p:cNvSpPr/>
            <p:nvPr>
              <p:custDataLst>
                <p:tags r:id="rId364"/>
              </p:custDataLst>
            </p:nvPr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chenying0907 439"/>
            <p:cNvSpPr/>
            <p:nvPr>
              <p:custDataLst>
                <p:tags r:id="rId365"/>
              </p:custDataLst>
            </p:nvPr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chenying0907 440"/>
            <p:cNvSpPr/>
            <p:nvPr>
              <p:custDataLst>
                <p:tags r:id="rId366"/>
              </p:custDataLst>
            </p:nvPr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chenying0907 441"/>
            <p:cNvSpPr/>
            <p:nvPr>
              <p:custDataLst>
                <p:tags r:id="rId367"/>
              </p:custDataLst>
            </p:nvPr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chenying0907 442"/>
            <p:cNvSpPr/>
            <p:nvPr>
              <p:custDataLst>
                <p:tags r:id="rId368"/>
              </p:custDataLst>
            </p:nvPr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chenying0907 443"/>
            <p:cNvSpPr/>
            <p:nvPr>
              <p:custDataLst>
                <p:tags r:id="rId369"/>
              </p:custDataLst>
            </p:nvPr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chenying0907 444"/>
            <p:cNvSpPr/>
            <p:nvPr>
              <p:custDataLst>
                <p:tags r:id="rId370"/>
              </p:custDataLst>
            </p:nvPr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chenying0907 445"/>
            <p:cNvSpPr/>
            <p:nvPr>
              <p:custDataLst>
                <p:tags r:id="rId371"/>
              </p:custDataLst>
            </p:nvPr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chenying0907 446"/>
            <p:cNvSpPr/>
            <p:nvPr>
              <p:custDataLst>
                <p:tags r:id="rId372"/>
              </p:custDataLst>
            </p:nvPr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chenying0907 447"/>
            <p:cNvSpPr/>
            <p:nvPr>
              <p:custDataLst>
                <p:tags r:id="rId373"/>
              </p:custDataLst>
            </p:nvPr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chenying0907 448"/>
            <p:cNvSpPr/>
            <p:nvPr>
              <p:custDataLst>
                <p:tags r:id="rId374"/>
              </p:custDataLst>
            </p:nvPr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chenying0907 449"/>
            <p:cNvSpPr/>
            <p:nvPr>
              <p:custDataLst>
                <p:tags r:id="rId375"/>
              </p:custDataLst>
            </p:nvPr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chenying0907 450"/>
            <p:cNvSpPr/>
            <p:nvPr>
              <p:custDataLst>
                <p:tags r:id="rId376"/>
              </p:custDataLst>
            </p:nvPr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chenying0907 451"/>
            <p:cNvSpPr/>
            <p:nvPr>
              <p:custDataLst>
                <p:tags r:id="rId377"/>
              </p:custDataLst>
            </p:nvPr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chenying0907 452"/>
            <p:cNvSpPr/>
            <p:nvPr>
              <p:custDataLst>
                <p:tags r:id="rId378"/>
              </p:custDataLst>
            </p:nvPr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chenying0907 2"/>
          <p:cNvGrpSpPr/>
          <p:nvPr>
            <p:custDataLst>
              <p:tags r:id="rId379"/>
            </p:custDataLst>
          </p:nvPr>
        </p:nvGrpSpPr>
        <p:grpSpPr>
          <a:xfrm>
            <a:off x="1022963" y="2263214"/>
            <a:ext cx="2579845" cy="2739138"/>
            <a:chOff x="1022963" y="2263214"/>
            <a:chExt cx="2579845" cy="2739138"/>
          </a:xfrm>
        </p:grpSpPr>
        <p:sp>
          <p:nvSpPr>
            <p:cNvPr id="503" name="Rectangle 47"/>
            <p:cNvSpPr/>
            <p:nvPr>
              <p:custDataLst>
                <p:tags r:id="rId380"/>
              </p:custDataLst>
            </p:nvPr>
          </p:nvSpPr>
          <p:spPr>
            <a:xfrm>
              <a:off x="2708872" y="2263214"/>
              <a:ext cx="76581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创新</a:t>
              </a:r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点</a:t>
              </a:r>
              <a:endParaRPr lang="zh-CN" altLang="en-US" sz="2000" b="1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4" name="文本框 7"/>
            <p:cNvSpPr txBox="1">
              <a:spLocks noChangeArrowheads="1"/>
            </p:cNvSpPr>
            <p:nvPr>
              <p:custDataLst>
                <p:tags r:id="rId381"/>
              </p:custDataLst>
            </p:nvPr>
          </p:nvSpPr>
          <p:spPr bwMode="auto">
            <a:xfrm>
              <a:off x="1022963" y="2695397"/>
              <a:ext cx="2579845" cy="230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支持文本和图片多模态输入，结合格式验证、大小限制检查和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Base64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编码转换，确保输入数据的规范性。利用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AI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模型进行多图片批处理识别，解决市面上的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ai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批改系统存在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的不能批量批改，不够自动化，针对性差等问题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sp>
        <p:nvSpPr>
          <p:cNvPr id="513" name="chenying0907 456"/>
          <p:cNvSpPr>
            <a:spLocks noEditPoints="1"/>
          </p:cNvSpPr>
          <p:nvPr>
            <p:custDataLst>
              <p:tags r:id="rId382"/>
            </p:custDataLst>
          </p:nvPr>
        </p:nvSpPr>
        <p:spPr bwMode="auto">
          <a:xfrm>
            <a:off x="3749210" y="2248983"/>
            <a:ext cx="544513" cy="571501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0051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chenying0907 460"/>
          <p:cNvSpPr>
            <a:spLocks noEditPoints="1"/>
          </p:cNvSpPr>
          <p:nvPr>
            <p:custDataLst>
              <p:tags r:id="rId383"/>
            </p:custDataLst>
          </p:nvPr>
        </p:nvSpPr>
        <p:spPr bwMode="auto">
          <a:xfrm>
            <a:off x="7359305" y="1294894"/>
            <a:ext cx="544512" cy="571499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0051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chenying0907 2"/>
          <p:cNvGrpSpPr/>
          <p:nvPr>
            <p:custDataLst>
              <p:tags r:id="rId384"/>
            </p:custDataLst>
          </p:nvPr>
        </p:nvGrpSpPr>
        <p:grpSpPr>
          <a:xfrm>
            <a:off x="8364198" y="1506294"/>
            <a:ext cx="3110230" cy="2501900"/>
            <a:chOff x="1022963" y="2254959"/>
            <a:chExt cx="3110230" cy="2501900"/>
          </a:xfrm>
        </p:grpSpPr>
        <p:sp>
          <p:nvSpPr>
            <p:cNvPr id="10" name="Rectangle 47"/>
            <p:cNvSpPr/>
            <p:nvPr>
              <p:custDataLst>
                <p:tags r:id="rId385"/>
              </p:custDataLst>
            </p:nvPr>
          </p:nvSpPr>
          <p:spPr>
            <a:xfrm>
              <a:off x="1127087" y="2254959"/>
              <a:ext cx="76581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创新</a:t>
              </a:r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点</a:t>
              </a:r>
              <a:endParaRPr lang="zh-CN" altLang="en-US" sz="2000" b="1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7"/>
            <p:cNvSpPr txBox="1">
              <a:spLocks noChangeArrowheads="1"/>
            </p:cNvSpPr>
            <p:nvPr>
              <p:custDataLst>
                <p:tags r:id="rId386"/>
              </p:custDataLst>
            </p:nvPr>
          </p:nvSpPr>
          <p:spPr bwMode="auto">
            <a:xfrm>
              <a:off x="1022963" y="2695649"/>
              <a:ext cx="3110230" cy="206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采用多层次的标准化处理和匹配策略，实现精准评分。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针对不同题型（如判断题、数值题、文本题）设计了特定的匹配算法，提升了评分的准确性和公平性。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支持模糊匹配算法，忽略标点符号、空格差异等干扰因素。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12" name="chenying0907 2"/>
          <p:cNvGrpSpPr/>
          <p:nvPr>
            <p:custDataLst>
              <p:tags r:id="rId387"/>
            </p:custDataLst>
          </p:nvPr>
        </p:nvGrpSpPr>
        <p:grpSpPr>
          <a:xfrm>
            <a:off x="7983198" y="4287594"/>
            <a:ext cx="3353435" cy="1968500"/>
            <a:chOff x="1840843" y="2388944"/>
            <a:chExt cx="3353435" cy="1968500"/>
          </a:xfrm>
        </p:grpSpPr>
        <p:sp>
          <p:nvSpPr>
            <p:cNvPr id="13" name="Rectangle 47"/>
            <p:cNvSpPr/>
            <p:nvPr>
              <p:custDataLst>
                <p:tags r:id="rId388"/>
              </p:custDataLst>
            </p:nvPr>
          </p:nvSpPr>
          <p:spPr>
            <a:xfrm>
              <a:off x="1944967" y="2388944"/>
              <a:ext cx="76581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创新</a:t>
              </a:r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点</a:t>
              </a:r>
              <a:endParaRPr lang="zh-CN" altLang="en-US" sz="2000" b="1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>
              <p:custDataLst>
                <p:tags r:id="rId389"/>
              </p:custDataLst>
            </p:nvPr>
          </p:nvSpPr>
          <p:spPr bwMode="auto">
            <a:xfrm>
              <a:off x="1840843" y="2788994"/>
              <a:ext cx="3353435" cy="156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对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deepseek-R1,deepseekV3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模型的和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doubao-1.5-vision-pro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等模型的多维度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应用，提供个性化学习建议，帮助学生针对性地提升薄弱知识点。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自动生成可视化报告，展示题型分布、错误频率、知识点关联等信息。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sp>
        <p:nvSpPr>
          <p:cNvPr id="15" name="chenying0907 456"/>
          <p:cNvSpPr>
            <a:spLocks noEditPoints="1"/>
          </p:cNvSpPr>
          <p:nvPr>
            <p:custDataLst>
              <p:tags r:id="rId390"/>
            </p:custDataLst>
          </p:nvPr>
        </p:nvSpPr>
        <p:spPr bwMode="auto">
          <a:xfrm>
            <a:off x="7019460" y="4609278"/>
            <a:ext cx="544513" cy="571501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0051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3" grpId="0" animBg="1"/>
      <p:bldP spid="51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henying0907 5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2" name="矩形 1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16401"/>
            <a:ext cx="3069952" cy="3029557"/>
          </a:xfrm>
          <a:prstGeom prst="rect">
            <a:avLst/>
          </a:prstGeom>
        </p:spPr>
      </p:pic>
      <p:sp>
        <p:nvSpPr>
          <p:cNvPr id="5" name="TextBox 37"/>
          <p:cNvSpPr txBox="1"/>
          <p:nvPr/>
        </p:nvSpPr>
        <p:spPr>
          <a:xfrm>
            <a:off x="4721860" y="3733800"/>
            <a:ext cx="2871470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</a:t>
            </a:r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实用点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479" y="292682"/>
            <a:ext cx="2737705" cy="425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项目实用</a:t>
            </a:r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点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0" name="chenying0907 43"/>
          <p:cNvGrpSpPr/>
          <p:nvPr>
            <p:custDataLst>
              <p:tags r:id="rId1"/>
            </p:custDataLst>
          </p:nvPr>
        </p:nvGrpSpPr>
        <p:grpSpPr bwMode="auto">
          <a:xfrm>
            <a:off x="507509" y="1789428"/>
            <a:ext cx="3945255" cy="1294766"/>
            <a:chOff x="-284243" y="1194188"/>
            <a:chExt cx="3864652" cy="971308"/>
          </a:xfrm>
        </p:grpSpPr>
        <p:sp>
          <p:nvSpPr>
            <p:cNvPr id="41" name="TextBox 1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-284243" y="1513829"/>
              <a:ext cx="3864652" cy="65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支持批量上传试卷，</a:t>
              </a:r>
              <a:r>
                <a:rPr lang="en-US" altLang="zh-CN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AI</a:t>
              </a: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自动化处理效率远超人工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智能分段和格式化文本，准确规范提取试卷内容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2" name="矩形 4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39492" y="1194188"/>
              <a:ext cx="1920819" cy="299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高效的试卷处理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43" name="chenying0907 46"/>
          <p:cNvGrpSpPr/>
          <p:nvPr>
            <p:custDataLst>
              <p:tags r:id="rId4"/>
            </p:custDataLst>
          </p:nvPr>
        </p:nvGrpSpPr>
        <p:grpSpPr bwMode="auto">
          <a:xfrm>
            <a:off x="508202" y="3241448"/>
            <a:ext cx="4037965" cy="1274445"/>
            <a:chOff x="-423751" y="1199835"/>
            <a:chExt cx="4710097" cy="955566"/>
          </a:xfrm>
        </p:grpSpPr>
        <p:sp>
          <p:nvSpPr>
            <p:cNvPr id="44" name="TextBox 1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-423751" y="1514548"/>
              <a:ext cx="4710097" cy="640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不同题型设计特定的匹配算法，评分准确公平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模糊匹配算法提升对复杂答案的容错能力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5" name="矩形 5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66374" y="1199835"/>
              <a:ext cx="2287275" cy="2990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精准的答案匹配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46" name="chenying0907 55"/>
          <p:cNvGrpSpPr/>
          <p:nvPr>
            <p:custDataLst>
              <p:tags r:id="rId7"/>
            </p:custDataLst>
          </p:nvPr>
        </p:nvGrpSpPr>
        <p:grpSpPr bwMode="auto">
          <a:xfrm>
            <a:off x="508664" y="4693948"/>
            <a:ext cx="3966210" cy="1295400"/>
            <a:chOff x="-300216" y="1204727"/>
            <a:chExt cx="3885180" cy="972590"/>
          </a:xfrm>
        </p:grpSpPr>
        <p:sp>
          <p:nvSpPr>
            <p:cNvPr id="47" name="TextBox 1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-300216" y="1514621"/>
              <a:ext cx="3885180" cy="662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错题分析功能帮助学生快速定位薄弱环节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提供个性化学习建议，提升学生的学习效率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8" name="矩形 6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22267" y="1204727"/>
              <a:ext cx="1920819" cy="299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个性化学习反馈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49" name="chenying0907 62"/>
          <p:cNvGrpSpPr/>
          <p:nvPr>
            <p:custDataLst>
              <p:tags r:id="rId10"/>
            </p:custDataLst>
          </p:nvPr>
        </p:nvGrpSpPr>
        <p:grpSpPr bwMode="auto">
          <a:xfrm>
            <a:off x="7881936" y="1739569"/>
            <a:ext cx="3850640" cy="1271905"/>
            <a:chOff x="-332509" y="1201415"/>
            <a:chExt cx="3771973" cy="955300"/>
          </a:xfrm>
        </p:grpSpPr>
        <p:sp>
          <p:nvSpPr>
            <p:cNvPr id="50" name="TextBox 1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-332509" y="1514284"/>
              <a:ext cx="3771973" cy="642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自动生成成绩报告，支持多维度的统计分析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提供可视化图表，便于直观了解考试结果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51" name="矩形 6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-318658" y="1201415"/>
              <a:ext cx="2169631" cy="2995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成绩管理与可视化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52" name="chenying0907 65"/>
          <p:cNvGrpSpPr/>
          <p:nvPr>
            <p:custDataLst>
              <p:tags r:id="rId13"/>
            </p:custDataLst>
          </p:nvPr>
        </p:nvGrpSpPr>
        <p:grpSpPr bwMode="auto">
          <a:xfrm>
            <a:off x="7911548" y="4611342"/>
            <a:ext cx="3820795" cy="1050289"/>
            <a:chOff x="-309182" y="1213950"/>
            <a:chExt cx="3742736" cy="788850"/>
          </a:xfrm>
        </p:grpSpPr>
        <p:sp>
          <p:nvSpPr>
            <p:cNvPr id="53" name="TextBox 1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-309182" y="1514419"/>
              <a:ext cx="3742736" cy="488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使用</a:t>
              </a:r>
              <a:r>
                <a:rPr lang="en-US" altLang="zh-CN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 Vue.js </a:t>
              </a: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和</a:t>
              </a:r>
              <a:r>
                <a:rPr lang="en-US" altLang="zh-CN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 Knex </a:t>
              </a: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等技术，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endParaRPr>
            </a:p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项目具有良好的可扩展性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54" name="矩形 6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309182" y="1213950"/>
              <a:ext cx="1423198" cy="2995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可扩展性强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55" name="chenying0907 68"/>
          <p:cNvGrpSpPr/>
          <p:nvPr>
            <p:custDataLst>
              <p:tags r:id="rId16"/>
            </p:custDataLst>
          </p:nvPr>
        </p:nvGrpSpPr>
        <p:grpSpPr bwMode="auto">
          <a:xfrm>
            <a:off x="7911548" y="3129999"/>
            <a:ext cx="3820160" cy="1385569"/>
            <a:chOff x="-357969" y="1187562"/>
            <a:chExt cx="4456039" cy="1040673"/>
          </a:xfrm>
        </p:grpSpPr>
        <p:sp>
          <p:nvSpPr>
            <p:cNvPr id="56" name="TextBox 1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357969" y="1495185"/>
              <a:ext cx="4456039" cy="73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使用</a:t>
              </a:r>
              <a:r>
                <a:rPr lang="en-US" altLang="zh-CN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 Element UI </a:t>
              </a: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提供了直观的界面，支持实时保存和自动化操作，降低了用户学习成本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提供错误提示和日志记录，帮助快速定位问题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57" name="矩形 7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-357969" y="1187562"/>
              <a:ext cx="1694717" cy="2995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用户友好性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58" name="chenying0907 57"/>
          <p:cNvGrpSpPr/>
          <p:nvPr>
            <p:custDataLst>
              <p:tags r:id="rId19"/>
            </p:custDataLst>
          </p:nvPr>
        </p:nvGrpSpPr>
        <p:grpSpPr>
          <a:xfrm>
            <a:off x="4546129" y="1744271"/>
            <a:ext cx="995362" cy="1024329"/>
            <a:chOff x="3780818" y="1744271"/>
            <a:chExt cx="995362" cy="1024329"/>
          </a:xfrm>
        </p:grpSpPr>
        <p:sp>
          <p:nvSpPr>
            <p:cNvPr id="59" name="chenying0907 400"/>
            <p:cNvSpPr>
              <a:spLocks noEditPoints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86188" y="186055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60" name="文本框 7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80818" y="1744271"/>
              <a:ext cx="99536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01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  <p:grpSp>
        <p:nvGrpSpPr>
          <p:cNvPr id="61" name="chenying0907 60"/>
          <p:cNvGrpSpPr/>
          <p:nvPr>
            <p:custDataLst>
              <p:tags r:id="rId22"/>
            </p:custDataLst>
          </p:nvPr>
        </p:nvGrpSpPr>
        <p:grpSpPr>
          <a:xfrm>
            <a:off x="4551499" y="3241479"/>
            <a:ext cx="1011433" cy="1015663"/>
            <a:chOff x="3786188" y="3241479"/>
            <a:chExt cx="1011433" cy="1015663"/>
          </a:xfrm>
        </p:grpSpPr>
        <p:sp>
          <p:nvSpPr>
            <p:cNvPr id="62" name="chenying0907 400"/>
            <p:cNvSpPr>
              <a:spLocks noEditPoints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86188" y="334010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63" name="文本框 30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800671" y="3241479"/>
              <a:ext cx="9969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02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  <p:grpSp>
        <p:nvGrpSpPr>
          <p:cNvPr id="64" name="chenying0907 63"/>
          <p:cNvGrpSpPr/>
          <p:nvPr>
            <p:custDataLst>
              <p:tags r:id="rId25"/>
            </p:custDataLst>
          </p:nvPr>
        </p:nvGrpSpPr>
        <p:grpSpPr>
          <a:xfrm>
            <a:off x="4551499" y="4627563"/>
            <a:ext cx="995852" cy="1049337"/>
            <a:chOff x="3786188" y="4627563"/>
            <a:chExt cx="995852" cy="1049337"/>
          </a:xfrm>
        </p:grpSpPr>
        <p:sp>
          <p:nvSpPr>
            <p:cNvPr id="65" name="chenying0907 400"/>
            <p:cNvSpPr>
              <a:spLocks noEditPoints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786188" y="476885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66" name="文本框 30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786678" y="4627563"/>
              <a:ext cx="99536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03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  <p:grpSp>
        <p:nvGrpSpPr>
          <p:cNvPr id="67" name="chenying0907 66"/>
          <p:cNvGrpSpPr/>
          <p:nvPr>
            <p:custDataLst>
              <p:tags r:id="rId28"/>
            </p:custDataLst>
          </p:nvPr>
        </p:nvGrpSpPr>
        <p:grpSpPr>
          <a:xfrm>
            <a:off x="6693935" y="1781175"/>
            <a:ext cx="1047750" cy="1031875"/>
            <a:chOff x="7469188" y="1781175"/>
            <a:chExt cx="1047750" cy="1031875"/>
          </a:xfrm>
        </p:grpSpPr>
        <p:sp>
          <p:nvSpPr>
            <p:cNvPr id="68" name="chenying0907 400"/>
            <p:cNvSpPr>
              <a:spLocks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469188" y="190500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69" name="文本框 309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519988" y="1781175"/>
              <a:ext cx="9969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04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  <p:grpSp>
        <p:nvGrpSpPr>
          <p:cNvPr id="70" name="chenying0907 69"/>
          <p:cNvGrpSpPr/>
          <p:nvPr>
            <p:custDataLst>
              <p:tags r:id="rId31"/>
            </p:custDataLst>
          </p:nvPr>
        </p:nvGrpSpPr>
        <p:grpSpPr>
          <a:xfrm>
            <a:off x="6693935" y="3152775"/>
            <a:ext cx="1060450" cy="1044575"/>
            <a:chOff x="7469188" y="3152775"/>
            <a:chExt cx="1060450" cy="1044575"/>
          </a:xfrm>
        </p:grpSpPr>
        <p:sp>
          <p:nvSpPr>
            <p:cNvPr id="71" name="chenying0907 400"/>
            <p:cNvSpPr>
              <a:spLocks noEditPoints="1"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7469188" y="328930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72" name="文本框 310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7534275" y="3152775"/>
              <a:ext cx="99536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05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  <p:grpSp>
        <p:nvGrpSpPr>
          <p:cNvPr id="73" name="chenying0907 72"/>
          <p:cNvGrpSpPr/>
          <p:nvPr>
            <p:custDataLst>
              <p:tags r:id="rId34"/>
            </p:custDataLst>
          </p:nvPr>
        </p:nvGrpSpPr>
        <p:grpSpPr>
          <a:xfrm>
            <a:off x="6693935" y="4572000"/>
            <a:ext cx="1023937" cy="1054100"/>
            <a:chOff x="7469188" y="4572000"/>
            <a:chExt cx="1023937" cy="1054100"/>
          </a:xfrm>
        </p:grpSpPr>
        <p:sp>
          <p:nvSpPr>
            <p:cNvPr id="74" name="chenying0907 400"/>
            <p:cNvSpPr>
              <a:spLocks noEditPoints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7469188" y="471805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75" name="文本框 31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496175" y="4572000"/>
              <a:ext cx="9969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06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99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99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99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99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99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99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henying0907 5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2" name="矩形 1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16401"/>
            <a:ext cx="3069953" cy="3029558"/>
          </a:xfrm>
          <a:prstGeom prst="rect">
            <a:avLst/>
          </a:prstGeom>
        </p:spPr>
      </p:pic>
      <p:sp>
        <p:nvSpPr>
          <p:cNvPr id="5" name="TextBox 37"/>
          <p:cNvSpPr txBox="1"/>
          <p:nvPr/>
        </p:nvSpPr>
        <p:spPr>
          <a:xfrm>
            <a:off x="4954333" y="3734096"/>
            <a:ext cx="2639162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项目总结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479" y="292682"/>
            <a:ext cx="2737705" cy="425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</a:t>
            </a:r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总结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51" y="1997766"/>
            <a:ext cx="4873945" cy="4860234"/>
          </a:xfrm>
          <a:prstGeom prst="rect">
            <a:avLst/>
          </a:prstGeom>
        </p:spPr>
      </p:pic>
      <p:grpSp>
        <p:nvGrpSpPr>
          <p:cNvPr id="6" name="chenying0907 43"/>
          <p:cNvGrpSpPr/>
          <p:nvPr>
            <p:custDataLst>
              <p:tags r:id="rId3"/>
            </p:custDataLst>
          </p:nvPr>
        </p:nvGrpSpPr>
        <p:grpSpPr bwMode="auto">
          <a:xfrm>
            <a:off x="1043608" y="2279988"/>
            <a:ext cx="2886710" cy="1352065"/>
            <a:chOff x="976707" y="1214671"/>
            <a:chExt cx="2827734" cy="1014293"/>
          </a:xfrm>
        </p:grpSpPr>
        <p:sp>
          <p:nvSpPr>
            <p:cNvPr id="7" name="TextBox 1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76707" y="1513941"/>
              <a:ext cx="2603672" cy="715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微软雅黑" panose="020B0503020204020204" pitchFamily="34" charset="-122"/>
                </a:rPr>
                <a:t>多模态作业自动勘误辅导系统以创新设计、强大功能及实用性，引领教育变革，成为高效智能教育辅助工具。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矩形 4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399063" y="1214671"/>
              <a:ext cx="2405378" cy="299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变革教育辅助工具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9" name="chenying0907 46"/>
          <p:cNvGrpSpPr/>
          <p:nvPr>
            <p:custDataLst>
              <p:tags r:id="rId6"/>
            </p:custDataLst>
          </p:nvPr>
        </p:nvGrpSpPr>
        <p:grpSpPr bwMode="auto">
          <a:xfrm>
            <a:off x="970091" y="4101191"/>
            <a:ext cx="2959735" cy="1353708"/>
            <a:chOff x="1100144" y="1214118"/>
            <a:chExt cx="3452392" cy="1014997"/>
          </a:xfrm>
        </p:grpSpPr>
        <p:sp>
          <p:nvSpPr>
            <p:cNvPr id="10" name="TextBox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00144" y="1514464"/>
              <a:ext cx="3186157" cy="714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微软雅黑" panose="020B0503020204020204" pitchFamily="34" charset="-122"/>
                </a:rPr>
                <a:t>系统采用先进图像识别技术，确保智能批改的高效性；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微软雅黑" panose="020B0503020204020204" pitchFamily="34" charset="-122"/>
                </a:rPr>
                <a:t>提高自然语言处理和数据分析技术，实现个性化反馈和成绩管理。</a:t>
              </a:r>
              <a:endPara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5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31189" y="1214118"/>
              <a:ext cx="2321347" cy="2990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功能持续优化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12" name="chenying0907 43"/>
          <p:cNvGrpSpPr/>
          <p:nvPr>
            <p:custDataLst>
              <p:tags r:id="rId9"/>
            </p:custDataLst>
          </p:nvPr>
        </p:nvGrpSpPr>
        <p:grpSpPr bwMode="auto">
          <a:xfrm>
            <a:off x="8550267" y="2340221"/>
            <a:ext cx="2698427" cy="1383832"/>
            <a:chOff x="937081" y="1190840"/>
            <a:chExt cx="2643298" cy="1038124"/>
          </a:xfrm>
        </p:grpSpPr>
        <p:sp>
          <p:nvSpPr>
            <p:cNvPr id="13" name="TextBox 1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76707" y="1513941"/>
              <a:ext cx="2603672" cy="715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系统不仅提升了教师批改作业的效率和准确性，还通过精准的学情分析和个性化反馈，优化教学策略，推动精准化教育。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4" name="矩形 4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37081" y="1190840"/>
              <a:ext cx="1679473" cy="299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精准学情分析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15" name="chenying0907 46"/>
          <p:cNvGrpSpPr/>
          <p:nvPr>
            <p:custDataLst>
              <p:tags r:id="rId12"/>
            </p:custDataLst>
          </p:nvPr>
        </p:nvGrpSpPr>
        <p:grpSpPr bwMode="auto">
          <a:xfrm>
            <a:off x="8606654" y="4152768"/>
            <a:ext cx="2731492" cy="1374248"/>
            <a:chOff x="1100144" y="1198717"/>
            <a:chExt cx="3186157" cy="1030398"/>
          </a:xfrm>
        </p:grpSpPr>
        <p:sp>
          <p:nvSpPr>
            <p:cNvPr id="16" name="TextBox 1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100144" y="1514464"/>
              <a:ext cx="3186157" cy="714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系统还将加强与教育机构的合作，根据实际教学场景的反馈，不断完善和改进功能，以更好地满足教育行业不断发展的需求。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7" name="矩形 5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18207" y="1198717"/>
              <a:ext cx="1999884" cy="2990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深化校企合作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10" presetID="2" presetClass="entr" presetSubtype="4" accel="21000" fill="hold" nodeType="afterEffect" p14:presetBounceEnd="8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000">
                                          <p:cBhvr additive="base">
                                            <p:cTn id="12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000">
                                          <p:cBhvr additive="base">
                                            <p:cTn id="1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149"/>
                                </p:stCondLst>
                                <p:childTnLst>
                                  <p:par>
                                    <p:cTn id="15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uild="p">
            <p:tmplLst>
              <p:tmpl lvl="1">
                <p:tnLst>
                  <p:par>
                    <p:cTn presetID="2" presetClass="entr" presetSubtype="2" decel="100000" fill="hold" nodeType="afterEffect">
                      <p:stCondLst>
                        <p:cond delay="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2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2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10" presetID="2" presetClass="entr" presetSubtype="4" accel="21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149"/>
                                </p:stCondLst>
                                <p:childTnLst>
                                  <p:par>
                                    <p:cTn id="15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uild="p">
            <p:tmplLst>
              <p:tmpl lvl="1">
                <p:tnLst>
                  <p:par>
                    <p:cTn presetID="2" presetClass="entr" presetSubtype="2" decel="100000" fill="hold" nodeType="afterEffect">
                      <p:stCondLst>
                        <p:cond delay="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2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2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57"/>
          <a:stretch>
            <a:fillRect/>
          </a:stretch>
        </p:blipFill>
        <p:spPr>
          <a:xfrm>
            <a:off x="0" y="0"/>
            <a:ext cx="12192000" cy="48993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0850" y="4391558"/>
            <a:ext cx="4820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谢谢您的欣赏</a:t>
            </a:r>
            <a:endParaRPr lang="zh-CN" altLang="en-US" sz="60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657254" y="5536881"/>
            <a:ext cx="580774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9pPr>
          </a:lstStyle>
          <a:p>
            <a:pPr algn="ctr" eaLnBrk="1" hangingPunct="1"/>
            <a:endParaRPr lang="zh-CN" altLang="en-US" sz="200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18000" fill="hold" nodeType="after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1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815" y="24716"/>
            <a:ext cx="6852561" cy="6833284"/>
          </a:xfrm>
          <a:prstGeom prst="rect">
            <a:avLst/>
          </a:prstGeom>
        </p:spPr>
      </p:pic>
      <p:sp>
        <p:nvSpPr>
          <p:cNvPr id="3" name="TextBox 37"/>
          <p:cNvSpPr txBox="1"/>
          <p:nvPr/>
        </p:nvSpPr>
        <p:spPr>
          <a:xfrm>
            <a:off x="7565268" y="1540303"/>
            <a:ext cx="2687096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01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简介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sp>
        <p:nvSpPr>
          <p:cNvPr id="4" name="TextBox 37"/>
          <p:cNvSpPr txBox="1"/>
          <p:nvPr/>
        </p:nvSpPr>
        <p:spPr>
          <a:xfrm>
            <a:off x="7565268" y="2407252"/>
            <a:ext cx="2437714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02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设计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原理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7565268" y="3274201"/>
            <a:ext cx="2437714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03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队员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分工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sp>
        <p:nvSpPr>
          <p:cNvPr id="6" name="TextBox 37"/>
          <p:cNvSpPr txBox="1"/>
          <p:nvPr/>
        </p:nvSpPr>
        <p:spPr>
          <a:xfrm>
            <a:off x="7565390" y="4140835"/>
            <a:ext cx="3431540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04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项目创新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点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grpSp>
        <p:nvGrpSpPr>
          <p:cNvPr id="7" name="chenying0907 6"/>
          <p:cNvGrpSpPr/>
          <p:nvPr/>
        </p:nvGrpSpPr>
        <p:grpSpPr bwMode="auto">
          <a:xfrm>
            <a:off x="7704455" y="344805"/>
            <a:ext cx="2686685" cy="1280795"/>
            <a:chOff x="240211" y="1977204"/>
            <a:chExt cx="3908970" cy="1281010"/>
          </a:xfrm>
        </p:grpSpPr>
        <p:sp>
          <p:nvSpPr>
            <p:cNvPr id="8" name="文本框 38"/>
            <p:cNvSpPr txBox="1"/>
            <p:nvPr/>
          </p:nvSpPr>
          <p:spPr>
            <a:xfrm>
              <a:off x="336295" y="2674551"/>
              <a:ext cx="2876064" cy="583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 </a:t>
              </a:r>
              <a:r>
                <a:rPr lang="en-US" altLang="zh-CN" sz="32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CONTENTS</a:t>
              </a:r>
              <a:endParaRPr lang="en-US" altLang="zh-CN" sz="32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endParaRPr>
            </a:p>
          </p:txBody>
        </p:sp>
        <p:sp>
          <p:nvSpPr>
            <p:cNvPr id="9" name="文本框 11"/>
            <p:cNvSpPr txBox="1"/>
            <p:nvPr/>
          </p:nvSpPr>
          <p:spPr>
            <a:xfrm>
              <a:off x="240211" y="1977204"/>
              <a:ext cx="3908970" cy="7684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spc="6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 </a:t>
              </a:r>
              <a:r>
                <a:rPr lang="zh-CN" altLang="en-US" sz="4400" spc="6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目录</a:t>
              </a:r>
              <a:endParaRPr lang="zh-CN" altLang="en-US" sz="4400" spc="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endParaRPr>
            </a:p>
          </p:txBody>
        </p:sp>
      </p:grpSp>
      <p:sp>
        <p:nvSpPr>
          <p:cNvPr id="10" name="TextBox 37"/>
          <p:cNvSpPr txBox="1"/>
          <p:nvPr/>
        </p:nvSpPr>
        <p:spPr>
          <a:xfrm>
            <a:off x="7565268" y="5874700"/>
            <a:ext cx="2437714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06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总结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sp>
        <p:nvSpPr>
          <p:cNvPr id="11" name="TextBox 37"/>
          <p:cNvSpPr txBox="1"/>
          <p:nvPr/>
        </p:nvSpPr>
        <p:spPr>
          <a:xfrm>
            <a:off x="7565390" y="5007610"/>
            <a:ext cx="2687320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05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项目实用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点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" grpId="0"/>
      <p:bldP spid="4" grpId="0"/>
      <p:bldP spid="5" grpId="0"/>
      <p:bldP spid="6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henying0907 3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2" name="矩形 1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26912"/>
            <a:ext cx="3069953" cy="3029559"/>
          </a:xfrm>
          <a:prstGeom prst="rect">
            <a:avLst/>
          </a:prstGeom>
        </p:spPr>
      </p:pic>
      <p:sp>
        <p:nvSpPr>
          <p:cNvPr id="6" name="TextBox 37"/>
          <p:cNvSpPr txBox="1"/>
          <p:nvPr/>
        </p:nvSpPr>
        <p:spPr>
          <a:xfrm>
            <a:off x="4954333" y="3734096"/>
            <a:ext cx="2639162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</a:t>
            </a:r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479" y="292682"/>
            <a:ext cx="2737705" cy="425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项目简介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" name="chenying0907 2"/>
          <p:cNvGrpSpPr/>
          <p:nvPr/>
        </p:nvGrpSpPr>
        <p:grpSpPr bwMode="auto">
          <a:xfrm>
            <a:off x="4652539" y="2968212"/>
            <a:ext cx="2677271" cy="2557944"/>
            <a:chOff x="3065829" y="2668267"/>
            <a:chExt cx="1872107" cy="1761728"/>
          </a:xfrm>
        </p:grpSpPr>
        <p:sp>
          <p:nvSpPr>
            <p:cNvPr id="4" name="椭圆 3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1" name="chenying0907 46"/>
            <p:cNvGrpSpPr/>
            <p:nvPr/>
          </p:nvGrpSpPr>
          <p:grpSpPr bwMode="auto"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</p:grpSp>
      </p:grpSp>
      <p:grpSp>
        <p:nvGrpSpPr>
          <p:cNvPr id="18" name="chenying0907 17"/>
          <p:cNvGrpSpPr/>
          <p:nvPr/>
        </p:nvGrpSpPr>
        <p:grpSpPr bwMode="auto">
          <a:xfrm>
            <a:off x="1192479" y="1276075"/>
            <a:ext cx="10068556" cy="1596656"/>
            <a:chOff x="2954339" y="1293823"/>
            <a:chExt cx="9622105" cy="1502598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2954339" y="1695058"/>
              <a:ext cx="9622105" cy="110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本系统基于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AI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大模型与多模态技术，打造智能批改与教学分析平台，实现试卷自动识别、答案生成、批量批改，覆盖多种题型。通过错题分析，提供班级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/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个人错题诊断、分层教学建议及个性化提升方案，助力教师精准教学。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63442" y="1293823"/>
              <a:ext cx="3977252" cy="4332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多模态试卷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自动勘误辅导系统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21" name="chenying0907 20"/>
          <p:cNvGrpSpPr/>
          <p:nvPr/>
        </p:nvGrpSpPr>
        <p:grpSpPr bwMode="auto">
          <a:xfrm>
            <a:off x="5290617" y="3570098"/>
            <a:ext cx="1560830" cy="1358162"/>
            <a:chOff x="3237994" y="2872916"/>
            <a:chExt cx="1091482" cy="936104"/>
          </a:xfrm>
        </p:grpSpPr>
        <p:sp>
          <p:nvSpPr>
            <p:cNvPr id="22" name="椭圆 21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37994" y="3184719"/>
              <a:ext cx="1091482" cy="3173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核心功能</a:t>
              </a:r>
              <a:r>
                <a:rPr lang="en-US" altLang="zh-CN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24" name="chenying0907 23"/>
          <p:cNvGrpSpPr/>
          <p:nvPr/>
        </p:nvGrpSpPr>
        <p:grpSpPr bwMode="auto">
          <a:xfrm>
            <a:off x="8069639" y="3614824"/>
            <a:ext cx="3101009" cy="1789278"/>
            <a:chOff x="351963" y="3471836"/>
            <a:chExt cx="2963591" cy="1685314"/>
          </a:xfrm>
        </p:grpSpPr>
        <p:sp>
          <p:nvSpPr>
            <p:cNvPr id="25" name="TextBox 23"/>
            <p:cNvSpPr txBox="1"/>
            <p:nvPr/>
          </p:nvSpPr>
          <p:spPr>
            <a:xfrm>
              <a:off x="351963" y="3471836"/>
              <a:ext cx="1395779" cy="3403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eaLnBrk="1" fontAlgn="auto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2.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教学辅助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51963" y="3800052"/>
              <a:ext cx="2963591" cy="135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自动生成成绩分析报告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和错题报告，分析班级成绩与知识点掌握情况，定位学生薄弱环节，并提供个性化错题解析与教学建议，推荐强化练习内容。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27" name="chenying0907 26"/>
          <p:cNvGrpSpPr/>
          <p:nvPr/>
        </p:nvGrpSpPr>
        <p:grpSpPr bwMode="auto">
          <a:xfrm>
            <a:off x="1160246" y="3581678"/>
            <a:ext cx="3025830" cy="2333472"/>
            <a:chOff x="812496" y="3468188"/>
            <a:chExt cx="2890886" cy="2196848"/>
          </a:xfrm>
        </p:grpSpPr>
        <p:sp>
          <p:nvSpPr>
            <p:cNvPr id="28" name="TextBox 26"/>
            <p:cNvSpPr txBox="1"/>
            <p:nvPr/>
          </p:nvSpPr>
          <p:spPr>
            <a:xfrm>
              <a:off x="854568" y="3468188"/>
              <a:ext cx="1395366" cy="340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eaLnBrk="1" fontAlgn="auto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1.</a:t>
              </a: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智能批改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12496" y="3800432"/>
              <a:ext cx="2890886" cy="1864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支持多试卷批量上传与实时批改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，兼容选择题、填空题、判断题，解答题等多种题型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的答案生成、自动识别与评分。通过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doubao-1.5-vision-pro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与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deepseek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系列模型协同，实现智能匹配与模糊识别学生答案。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henying0907 5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2" name="矩形 1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16401"/>
            <a:ext cx="3069953" cy="3029558"/>
          </a:xfrm>
          <a:prstGeom prst="rect">
            <a:avLst/>
          </a:prstGeom>
        </p:spPr>
      </p:pic>
      <p:sp>
        <p:nvSpPr>
          <p:cNvPr id="5" name="TextBox 37"/>
          <p:cNvSpPr txBox="1"/>
          <p:nvPr/>
        </p:nvSpPr>
        <p:spPr>
          <a:xfrm>
            <a:off x="4954333" y="3734096"/>
            <a:ext cx="2639162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设计</a:t>
            </a:r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原理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479" y="292682"/>
            <a:ext cx="2737705" cy="425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整体</a:t>
            </a:r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架构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Freeform 2"/>
          <p:cNvSpPr/>
          <p:nvPr>
            <p:custDataLst>
              <p:tags r:id="rId1"/>
            </p:custDataLst>
          </p:nvPr>
        </p:nvSpPr>
        <p:spPr bwMode="auto">
          <a:xfrm>
            <a:off x="1388982" y="2065939"/>
            <a:ext cx="9457834" cy="1455688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rgbClr val="005188"/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005188"/>
              </a:solidFill>
              <a:latin typeface="+mn-ea"/>
              <a:ea typeface="+mn-ea"/>
            </a:endParaRPr>
          </a:p>
        </p:txBody>
      </p:sp>
      <p:sp>
        <p:nvSpPr>
          <p:cNvPr id="5" name="Freeform 3"/>
          <p:cNvSpPr/>
          <p:nvPr>
            <p:custDataLst>
              <p:tags r:id="rId2"/>
            </p:custDataLst>
          </p:nvPr>
        </p:nvSpPr>
        <p:spPr bwMode="auto">
          <a:xfrm>
            <a:off x="1388982" y="3925973"/>
            <a:ext cx="9457834" cy="1455688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rgbClr val="005188"/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005188"/>
              </a:solidFill>
              <a:latin typeface="+mn-ea"/>
              <a:ea typeface="+mn-ea"/>
            </a:endParaRPr>
          </a:p>
        </p:txBody>
      </p:sp>
      <p:sp>
        <p:nvSpPr>
          <p:cNvPr id="6" name="Freeform 4"/>
          <p:cNvSpPr/>
          <p:nvPr/>
        </p:nvSpPr>
        <p:spPr bwMode="auto">
          <a:xfrm>
            <a:off x="1388982" y="1684217"/>
            <a:ext cx="8029026" cy="365990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rgbClr val="005188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005188"/>
              </a:solidFill>
              <a:latin typeface="+mn-ea"/>
              <a:ea typeface="+mn-ea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1388982" y="5405407"/>
            <a:ext cx="8029026" cy="363922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rgbClr val="005188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005188"/>
              </a:solidFill>
              <a:latin typeface="+mn-ea"/>
              <a:ea typeface="+mn-ea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25245" y="1932305"/>
            <a:ext cx="6381750" cy="13081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8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前端架构</a:t>
            </a:r>
            <a:endParaRPr lang="zh-CN" altLang="zh-CN" sz="18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采用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Vue.js 2.5.2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框架，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Element UI 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组件库，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Vuex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进行状态管理，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Webpack 3.12.0 + Babel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构建工具，实现响应式布局、路由权限控制、动态表单验证、批量文件处理等功能。</a:t>
            </a:r>
            <a:endParaRPr lang="zh-CN" altLang="en-US" sz="160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Text Box 6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25245" y="4396105"/>
            <a:ext cx="6382385" cy="13081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8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后端架构</a:t>
            </a:r>
            <a:endParaRPr lang="zh-CN" altLang="zh-CN" sz="18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采用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Node.js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框架，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MySQL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数据库（通过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Knex.js ORM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）实现数据存储，同时设立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AI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服务层，通过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ARK API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网关统一接入多模态处理模型，实现异步任务队列与结果实时返回。</a:t>
            </a:r>
            <a:endParaRPr lang="zh-CN" altLang="en-US" sz="160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Freeform 103"/>
          <p:cNvSpPr>
            <a:spLocks noEditPoints="1" noChangeArrowheads="1"/>
          </p:cNvSpPr>
          <p:nvPr>
            <p:custDataLst>
              <p:tags r:id="rId5"/>
            </p:custDataLst>
          </p:nvPr>
        </p:nvSpPr>
        <p:spPr bwMode="auto">
          <a:xfrm>
            <a:off x="9115084" y="2885144"/>
            <a:ext cx="605848" cy="467309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005188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rgbClr val="005188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13" name="Freeform 33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9115084" y="4622866"/>
            <a:ext cx="537612" cy="34738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005188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rgbClr val="005188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utoUpdateAnimBg="0"/>
      <p:bldP spid="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530" y="236855"/>
            <a:ext cx="3496310" cy="4813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主体功能流程</a:t>
            </a:r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设计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 rot="5400000">
            <a:off x="7072668" y="3645294"/>
            <a:ext cx="893762" cy="66675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rgbClr val="005188"/>
            </a:solidFill>
            <a:round/>
            <a:headEnd type="none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 rot="16200000">
            <a:off x="4498536" y="3666726"/>
            <a:ext cx="893763" cy="65087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rgbClr val="005188"/>
            </a:solidFill>
            <a:round/>
            <a:headEnd type="none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5785999" y="2523726"/>
            <a:ext cx="893762" cy="66675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rgbClr val="005188"/>
            </a:solidFill>
            <a:round/>
            <a:headEnd type="none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 rot="10800000">
            <a:off x="5785999" y="4833538"/>
            <a:ext cx="893762" cy="65088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rgbClr val="005188"/>
            </a:solidFill>
            <a:round/>
            <a:headEnd type="none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chenying0907 7"/>
          <p:cNvGrpSpPr/>
          <p:nvPr>
            <p:custDataLst>
              <p:tags r:id="rId5"/>
            </p:custDataLst>
          </p:nvPr>
        </p:nvGrpSpPr>
        <p:grpSpPr>
          <a:xfrm>
            <a:off x="4347724" y="1171956"/>
            <a:ext cx="1260475" cy="2013757"/>
            <a:chOff x="4119563" y="1393018"/>
            <a:chExt cx="1260475" cy="2013757"/>
          </a:xfrm>
        </p:grpSpPr>
        <p:sp>
          <p:nvSpPr>
            <p:cNvPr id="9" name="椭圆 31"/>
            <p:cNvSpPr/>
            <p:nvPr>
              <p:custDataLst>
                <p:tags r:id="rId6"/>
              </p:custDataLst>
            </p:nvPr>
          </p:nvSpPr>
          <p:spPr>
            <a:xfrm>
              <a:off x="4119563" y="2166938"/>
              <a:ext cx="1260475" cy="123983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0" name="文本框 7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65600" y="1393018"/>
              <a:ext cx="1214438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教师创建</a:t>
              </a:r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考试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1" name="chenying0907 77"/>
            <p:cNvGrpSpPr/>
            <p:nvPr/>
          </p:nvGrpSpPr>
          <p:grpSpPr bwMode="auto">
            <a:xfrm>
              <a:off x="4460875" y="2338388"/>
              <a:ext cx="385763" cy="611187"/>
              <a:chOff x="5844088" y="2600655"/>
              <a:chExt cx="385904" cy="611158"/>
            </a:xfrm>
          </p:grpSpPr>
          <p:grpSp>
            <p:nvGrpSpPr>
              <p:cNvPr id="12" name="chenying0907 78"/>
              <p:cNvGrpSpPr/>
              <p:nvPr/>
            </p:nvGrpSpPr>
            <p:grpSpPr bwMode="auto">
              <a:xfrm rot="8489641">
                <a:off x="6013992" y="2653092"/>
                <a:ext cx="216000" cy="558721"/>
                <a:chOff x="6011031" y="2540000"/>
                <a:chExt cx="242182" cy="626447"/>
              </a:xfrm>
            </p:grpSpPr>
            <p:sp>
              <p:nvSpPr>
                <p:cNvPr id="14" name="任意多边形 13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6019303" y="2543519"/>
                  <a:ext cx="217230" cy="201123"/>
                </a:xfrm>
                <a:custGeom>
                  <a:avLst/>
                  <a:gdLst>
                    <a:gd name="connsiteX0" fmla="*/ 114300 w 217195"/>
                    <a:gd name="connsiteY0" fmla="*/ 0 h 201788"/>
                    <a:gd name="connsiteX1" fmla="*/ 215900 w 217195"/>
                    <a:gd name="connsiteY1" fmla="*/ 190500 h 201788"/>
                    <a:gd name="connsiteX2" fmla="*/ 0 w 217195"/>
                    <a:gd name="connsiteY2" fmla="*/ 190500 h 201788"/>
                    <a:gd name="connsiteX3" fmla="*/ 114300 w 217195"/>
                    <a:gd name="connsiteY3" fmla="*/ 0 h 201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95" h="201788">
                      <a:moveTo>
                        <a:pt x="114300" y="0"/>
                      </a:moveTo>
                      <a:cubicBezTo>
                        <a:pt x="170391" y="82550"/>
                        <a:pt x="226483" y="165100"/>
                        <a:pt x="215900" y="190500"/>
                      </a:cubicBezTo>
                      <a:cubicBezTo>
                        <a:pt x="143933" y="190500"/>
                        <a:pt x="19050" y="215900"/>
                        <a:pt x="0" y="190500"/>
                      </a:cubicBezTo>
                      <a:lnTo>
                        <a:pt x="1143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5188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noProof="1">
                    <a:solidFill>
                      <a:srgbClr val="005188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endParaRPr>
                </a:p>
              </p:txBody>
            </p:sp>
            <p:sp>
              <p:nvSpPr>
                <p:cNvPr id="15" name="任意多边形 14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011261" y="2721930"/>
                  <a:ext cx="242158" cy="444961"/>
                </a:xfrm>
                <a:custGeom>
                  <a:avLst/>
                  <a:gdLst>
                    <a:gd name="connsiteX0" fmla="*/ 12700 w 215900"/>
                    <a:gd name="connsiteY0" fmla="*/ 12700 h 444500"/>
                    <a:gd name="connsiteX1" fmla="*/ 0 w 215900"/>
                    <a:gd name="connsiteY1" fmla="*/ 444500 h 444500"/>
                    <a:gd name="connsiteX2" fmla="*/ 215900 w 215900"/>
                    <a:gd name="connsiteY2" fmla="*/ 419100 h 444500"/>
                    <a:gd name="connsiteX3" fmla="*/ 215900 w 215900"/>
                    <a:gd name="connsiteY3" fmla="*/ 0 h 444500"/>
                    <a:gd name="connsiteX4" fmla="*/ 215900 w 215900"/>
                    <a:gd name="connsiteY4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900" h="444500">
                      <a:moveTo>
                        <a:pt x="12700" y="12700"/>
                      </a:moveTo>
                      <a:lnTo>
                        <a:pt x="0" y="444500"/>
                      </a:lnTo>
                      <a:lnTo>
                        <a:pt x="215900" y="419100"/>
                      </a:lnTo>
                      <a:lnTo>
                        <a:pt x="215900" y="0"/>
                      </a:lnTo>
                      <a:lnTo>
                        <a:pt x="215900" y="0"/>
                      </a:lnTo>
                    </a:path>
                  </a:pathLst>
                </a:custGeom>
                <a:noFill/>
                <a:ln w="25400" cap="rnd">
                  <a:solidFill>
                    <a:srgbClr val="005188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noProof="1">
                    <a:solidFill>
                      <a:srgbClr val="005188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endParaRPr>
                </a:p>
              </p:txBody>
            </p:sp>
            <p:sp>
              <p:nvSpPr>
                <p:cNvPr id="16" name="任意多边形 15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100765" y="2573366"/>
                  <a:ext cx="64101" cy="60515"/>
                </a:xfrm>
                <a:custGeom>
                  <a:avLst/>
                  <a:gdLst>
                    <a:gd name="connsiteX0" fmla="*/ 114300 w 217195"/>
                    <a:gd name="connsiteY0" fmla="*/ 0 h 201788"/>
                    <a:gd name="connsiteX1" fmla="*/ 215900 w 217195"/>
                    <a:gd name="connsiteY1" fmla="*/ 190500 h 201788"/>
                    <a:gd name="connsiteX2" fmla="*/ 0 w 217195"/>
                    <a:gd name="connsiteY2" fmla="*/ 190500 h 201788"/>
                    <a:gd name="connsiteX3" fmla="*/ 114300 w 217195"/>
                    <a:gd name="connsiteY3" fmla="*/ 0 h 201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95" h="201788">
                      <a:moveTo>
                        <a:pt x="114300" y="0"/>
                      </a:moveTo>
                      <a:cubicBezTo>
                        <a:pt x="170391" y="82550"/>
                        <a:pt x="226483" y="165100"/>
                        <a:pt x="215900" y="190500"/>
                      </a:cubicBezTo>
                      <a:cubicBezTo>
                        <a:pt x="143933" y="190500"/>
                        <a:pt x="19050" y="215900"/>
                        <a:pt x="0" y="190500"/>
                      </a:cubicBezTo>
                      <a:lnTo>
                        <a:pt x="11430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noProof="1">
                    <a:solidFill>
                      <a:srgbClr val="005188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endParaRPr>
                </a:p>
              </p:txBody>
            </p:sp>
          </p:grpSp>
          <p:sp>
            <p:nvSpPr>
              <p:cNvPr id="13" name="任意多边形 1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844088" y="2600655"/>
                <a:ext cx="182630" cy="195253"/>
              </a:xfrm>
              <a:custGeom>
                <a:avLst/>
                <a:gdLst>
                  <a:gd name="connsiteX0" fmla="*/ 43090 w 153621"/>
                  <a:gd name="connsiteY0" fmla="*/ 162601 h 162601"/>
                  <a:gd name="connsiteX1" fmla="*/ 2896 w 153621"/>
                  <a:gd name="connsiteY1" fmla="*/ 102311 h 162601"/>
                  <a:gd name="connsiteX2" fmla="*/ 113428 w 153621"/>
                  <a:gd name="connsiteY2" fmla="*/ 1828 h 162601"/>
                  <a:gd name="connsiteX3" fmla="*/ 153621 w 153621"/>
                  <a:gd name="connsiteY3" fmla="*/ 47045 h 162601"/>
                  <a:gd name="connsiteX0-1" fmla="*/ 41489 w 152020"/>
                  <a:gd name="connsiteY0-2" fmla="*/ 158991 h 158991"/>
                  <a:gd name="connsiteX1-3" fmla="*/ 1295 w 152020"/>
                  <a:gd name="connsiteY1-4" fmla="*/ 98701 h 158991"/>
                  <a:gd name="connsiteX2-5" fmla="*/ 82359 w 152020"/>
                  <a:gd name="connsiteY2-6" fmla="*/ 2042 h 158991"/>
                  <a:gd name="connsiteX3-7" fmla="*/ 152020 w 152020"/>
                  <a:gd name="connsiteY3-8" fmla="*/ 43435 h 158991"/>
                  <a:gd name="connsiteX0-9" fmla="*/ 41916 w 152447"/>
                  <a:gd name="connsiteY0-10" fmla="*/ 148552 h 148552"/>
                  <a:gd name="connsiteX1-11" fmla="*/ 1722 w 152447"/>
                  <a:gd name="connsiteY1-12" fmla="*/ 88262 h 148552"/>
                  <a:gd name="connsiteX2-13" fmla="*/ 91205 w 152447"/>
                  <a:gd name="connsiteY2-14" fmla="*/ 3075 h 148552"/>
                  <a:gd name="connsiteX3-15" fmla="*/ 152447 w 152447"/>
                  <a:gd name="connsiteY3-16" fmla="*/ 32996 h 148552"/>
                </a:gdLst>
                <a:ahLst/>
                <a:cxnLst>
                  <a:cxn ang="0">
                    <a:pos x="connsiteX0-9" y="connsiteY0-10"/>
                  </a:cxn>
                  <a:cxn ang="0">
                    <a:pos x="connsiteX1-11" y="connsiteY1-12"/>
                  </a:cxn>
                  <a:cxn ang="0">
                    <a:pos x="connsiteX2-13" y="connsiteY2-14"/>
                  </a:cxn>
                  <a:cxn ang="0">
                    <a:pos x="connsiteX3-15" y="connsiteY3-16"/>
                  </a:cxn>
                </a:cxnLst>
                <a:rect l="l" t="t" r="r" b="b"/>
                <a:pathLst>
                  <a:path w="152447" h="148552">
                    <a:moveTo>
                      <a:pt x="41916" y="148552"/>
                    </a:moveTo>
                    <a:cubicBezTo>
                      <a:pt x="15957" y="131804"/>
                      <a:pt x="-6493" y="112508"/>
                      <a:pt x="1722" y="88262"/>
                    </a:cubicBezTo>
                    <a:cubicBezTo>
                      <a:pt x="9937" y="64016"/>
                      <a:pt x="66084" y="12286"/>
                      <a:pt x="91205" y="3075"/>
                    </a:cubicBezTo>
                    <a:cubicBezTo>
                      <a:pt x="116326" y="-6136"/>
                      <a:pt x="144911" y="5782"/>
                      <a:pt x="152447" y="32996"/>
                    </a:cubicBezTo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</p:grpSp>
      </p:grpSp>
      <p:grpSp>
        <p:nvGrpSpPr>
          <p:cNvPr id="17" name="chenying0907 16"/>
          <p:cNvGrpSpPr/>
          <p:nvPr>
            <p:custDataLst>
              <p:tags r:id="rId12"/>
            </p:custDataLst>
          </p:nvPr>
        </p:nvGrpSpPr>
        <p:grpSpPr>
          <a:xfrm>
            <a:off x="6835336" y="1116393"/>
            <a:ext cx="1281113" cy="2028045"/>
            <a:chOff x="6607175" y="1337455"/>
            <a:chExt cx="1281113" cy="2028045"/>
          </a:xfrm>
        </p:grpSpPr>
        <p:sp>
          <p:nvSpPr>
            <p:cNvPr id="18" name="椭圆 31"/>
            <p:cNvSpPr/>
            <p:nvPr>
              <p:custDataLst>
                <p:tags r:id="rId13"/>
              </p:custDataLst>
            </p:nvPr>
          </p:nvSpPr>
          <p:spPr>
            <a:xfrm>
              <a:off x="6629400" y="2125663"/>
              <a:ext cx="1258888" cy="123983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9" name="文本框 8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607175" y="1337455"/>
              <a:ext cx="1214438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教师确认修正</a:t>
              </a:r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答案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20" name="chenying0907 19"/>
            <p:cNvGrpSpPr/>
            <p:nvPr/>
          </p:nvGrpSpPr>
          <p:grpSpPr>
            <a:xfrm>
              <a:off x="6999907" y="2242244"/>
              <a:ext cx="517525" cy="604838"/>
              <a:chOff x="4741863" y="766763"/>
              <a:chExt cx="517525" cy="60483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1" name="chenying0907 23"/>
              <p:cNvSpPr>
                <a:spLocks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741863" y="766763"/>
                <a:ext cx="517525" cy="604838"/>
              </a:xfrm>
              <a:custGeom>
                <a:avLst/>
                <a:gdLst>
                  <a:gd name="T0" fmla="*/ 113 w 175"/>
                  <a:gd name="T1" fmla="*/ 0 h 205"/>
                  <a:gd name="T2" fmla="*/ 111 w 175"/>
                  <a:gd name="T3" fmla="*/ 2 h 205"/>
                  <a:gd name="T4" fmla="*/ 11 w 175"/>
                  <a:gd name="T5" fmla="*/ 62 h 205"/>
                  <a:gd name="T6" fmla="*/ 69 w 175"/>
                  <a:gd name="T7" fmla="*/ 200 h 205"/>
                  <a:gd name="T8" fmla="*/ 121 w 175"/>
                  <a:gd name="T9" fmla="*/ 187 h 205"/>
                  <a:gd name="T10" fmla="*/ 173 w 175"/>
                  <a:gd name="T11" fmla="*/ 157 h 205"/>
                  <a:gd name="T12" fmla="*/ 153 w 175"/>
                  <a:gd name="T13" fmla="*/ 91 h 205"/>
                  <a:gd name="T14" fmla="*/ 108 w 175"/>
                  <a:gd name="T15" fmla="*/ 9 h 205"/>
                  <a:gd name="T16" fmla="*/ 98 w 175"/>
                  <a:gd name="T17" fmla="*/ 13 h 205"/>
                  <a:gd name="T18" fmla="*/ 24 w 175"/>
                  <a:gd name="T19" fmla="*/ 45 h 205"/>
                  <a:gd name="T20" fmla="*/ 41 w 175"/>
                  <a:gd name="T21" fmla="*/ 38 h 205"/>
                  <a:gd name="T22" fmla="*/ 34 w 175"/>
                  <a:gd name="T23" fmla="*/ 42 h 205"/>
                  <a:gd name="T24" fmla="*/ 107 w 175"/>
                  <a:gd name="T25" fmla="*/ 15 h 205"/>
                  <a:gd name="T26" fmla="*/ 28 w 175"/>
                  <a:gd name="T27" fmla="*/ 48 h 205"/>
                  <a:gd name="T28" fmla="*/ 107 w 175"/>
                  <a:gd name="T29" fmla="*/ 20 h 205"/>
                  <a:gd name="T30" fmla="*/ 67 w 175"/>
                  <a:gd name="T31" fmla="*/ 41 h 205"/>
                  <a:gd name="T32" fmla="*/ 15 w 175"/>
                  <a:gd name="T33" fmla="*/ 58 h 205"/>
                  <a:gd name="T34" fmla="*/ 117 w 175"/>
                  <a:gd name="T35" fmla="*/ 38 h 205"/>
                  <a:gd name="T36" fmla="*/ 166 w 175"/>
                  <a:gd name="T37" fmla="*/ 158 h 205"/>
                  <a:gd name="T38" fmla="*/ 94 w 175"/>
                  <a:gd name="T39" fmla="*/ 192 h 205"/>
                  <a:gd name="T40" fmla="*/ 69 w 175"/>
                  <a:gd name="T41" fmla="*/ 200 h 205"/>
                  <a:gd name="T42" fmla="*/ 15 w 175"/>
                  <a:gd name="T43" fmla="*/ 62 h 205"/>
                  <a:gd name="T44" fmla="*/ 15 w 175"/>
                  <a:gd name="T45" fmla="*/ 62 h 205"/>
                  <a:gd name="T46" fmla="*/ 16 w 175"/>
                  <a:gd name="T47" fmla="*/ 62 h 205"/>
                  <a:gd name="T48" fmla="*/ 29 w 175"/>
                  <a:gd name="T49" fmla="*/ 59 h 205"/>
                  <a:gd name="T50" fmla="*/ 112 w 175"/>
                  <a:gd name="T51" fmla="*/ 27 h 205"/>
                  <a:gd name="T52" fmla="*/ 113 w 175"/>
                  <a:gd name="T53" fmla="*/ 27 h 205"/>
                  <a:gd name="T54" fmla="*/ 169 w 175"/>
                  <a:gd name="T55" fmla="*/ 153 h 205"/>
                  <a:gd name="T56" fmla="*/ 130 w 175"/>
                  <a:gd name="T57" fmla="*/ 56 h 205"/>
                  <a:gd name="T58" fmla="*/ 117 w 175"/>
                  <a:gd name="T59" fmla="*/ 22 h 205"/>
                  <a:gd name="T60" fmla="*/ 114 w 175"/>
                  <a:gd name="T61" fmla="*/ 21 h 205"/>
                  <a:gd name="T62" fmla="*/ 113 w 175"/>
                  <a:gd name="T63" fmla="*/ 7 h 205"/>
                  <a:gd name="T64" fmla="*/ 158 w 175"/>
                  <a:gd name="T65" fmla="*/ 11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" h="205">
                    <a:moveTo>
                      <a:pt x="115" y="2"/>
                    </a:moveTo>
                    <a:cubicBezTo>
                      <a:pt x="115" y="1"/>
                      <a:pt x="114" y="0"/>
                      <a:pt x="113" y="0"/>
                    </a:cubicBezTo>
                    <a:cubicBezTo>
                      <a:pt x="112" y="0"/>
                      <a:pt x="112" y="1"/>
                      <a:pt x="112" y="1"/>
                    </a:cubicBezTo>
                    <a:cubicBezTo>
                      <a:pt x="111" y="1"/>
                      <a:pt x="111" y="2"/>
                      <a:pt x="111" y="2"/>
                    </a:cubicBezTo>
                    <a:cubicBezTo>
                      <a:pt x="82" y="12"/>
                      <a:pt x="54" y="25"/>
                      <a:pt x="26" y="38"/>
                    </a:cubicBezTo>
                    <a:cubicBezTo>
                      <a:pt x="20" y="40"/>
                      <a:pt x="0" y="55"/>
                      <a:pt x="11" y="62"/>
                    </a:cubicBezTo>
                    <a:cubicBezTo>
                      <a:pt x="27" y="109"/>
                      <a:pt x="46" y="155"/>
                      <a:pt x="65" y="201"/>
                    </a:cubicBezTo>
                    <a:cubicBezTo>
                      <a:pt x="66" y="203"/>
                      <a:pt x="69" y="202"/>
                      <a:pt x="69" y="200"/>
                    </a:cubicBezTo>
                    <a:cubicBezTo>
                      <a:pt x="69" y="200"/>
                      <a:pt x="69" y="200"/>
                      <a:pt x="69" y="200"/>
                    </a:cubicBezTo>
                    <a:cubicBezTo>
                      <a:pt x="85" y="205"/>
                      <a:pt x="106" y="193"/>
                      <a:pt x="121" y="187"/>
                    </a:cubicBezTo>
                    <a:cubicBezTo>
                      <a:pt x="138" y="180"/>
                      <a:pt x="159" y="174"/>
                      <a:pt x="172" y="160"/>
                    </a:cubicBezTo>
                    <a:cubicBezTo>
                      <a:pt x="174" y="159"/>
                      <a:pt x="173" y="158"/>
                      <a:pt x="173" y="157"/>
                    </a:cubicBezTo>
                    <a:cubicBezTo>
                      <a:pt x="175" y="149"/>
                      <a:pt x="174" y="142"/>
                      <a:pt x="171" y="134"/>
                    </a:cubicBezTo>
                    <a:cubicBezTo>
                      <a:pt x="166" y="120"/>
                      <a:pt x="159" y="106"/>
                      <a:pt x="153" y="91"/>
                    </a:cubicBezTo>
                    <a:cubicBezTo>
                      <a:pt x="141" y="62"/>
                      <a:pt x="130" y="31"/>
                      <a:pt x="115" y="2"/>
                    </a:cubicBezTo>
                    <a:close/>
                    <a:moveTo>
                      <a:pt x="108" y="9"/>
                    </a:moveTo>
                    <a:cubicBezTo>
                      <a:pt x="107" y="10"/>
                      <a:pt x="107" y="11"/>
                      <a:pt x="107" y="11"/>
                    </a:cubicBezTo>
                    <a:cubicBezTo>
                      <a:pt x="104" y="12"/>
                      <a:pt x="101" y="13"/>
                      <a:pt x="98" y="13"/>
                    </a:cubicBezTo>
                    <a:cubicBezTo>
                      <a:pt x="101" y="12"/>
                      <a:pt x="104" y="11"/>
                      <a:pt x="108" y="9"/>
                    </a:cubicBezTo>
                    <a:close/>
                    <a:moveTo>
                      <a:pt x="24" y="45"/>
                    </a:moveTo>
                    <a:cubicBezTo>
                      <a:pt x="26" y="44"/>
                      <a:pt x="28" y="43"/>
                      <a:pt x="31" y="42"/>
                    </a:cubicBezTo>
                    <a:cubicBezTo>
                      <a:pt x="34" y="41"/>
                      <a:pt x="37" y="39"/>
                      <a:pt x="41" y="38"/>
                    </a:cubicBezTo>
                    <a:cubicBezTo>
                      <a:pt x="41" y="38"/>
                      <a:pt x="41" y="37"/>
                      <a:pt x="42" y="37"/>
                    </a:cubicBezTo>
                    <a:cubicBezTo>
                      <a:pt x="39" y="39"/>
                      <a:pt x="37" y="40"/>
                      <a:pt x="34" y="42"/>
                    </a:cubicBezTo>
                    <a:cubicBezTo>
                      <a:pt x="33" y="42"/>
                      <a:pt x="34" y="44"/>
                      <a:pt x="35" y="43"/>
                    </a:cubicBezTo>
                    <a:cubicBezTo>
                      <a:pt x="58" y="32"/>
                      <a:pt x="82" y="24"/>
                      <a:pt x="107" y="15"/>
                    </a:cubicBezTo>
                    <a:cubicBezTo>
                      <a:pt x="107" y="16"/>
                      <a:pt x="107" y="17"/>
                      <a:pt x="107" y="18"/>
                    </a:cubicBezTo>
                    <a:cubicBezTo>
                      <a:pt x="80" y="27"/>
                      <a:pt x="54" y="38"/>
                      <a:pt x="28" y="48"/>
                    </a:cubicBezTo>
                    <a:cubicBezTo>
                      <a:pt x="27" y="49"/>
                      <a:pt x="27" y="51"/>
                      <a:pt x="29" y="50"/>
                    </a:cubicBezTo>
                    <a:cubicBezTo>
                      <a:pt x="55" y="42"/>
                      <a:pt x="82" y="32"/>
                      <a:pt x="107" y="20"/>
                    </a:cubicBezTo>
                    <a:cubicBezTo>
                      <a:pt x="108" y="21"/>
                      <a:pt x="108" y="22"/>
                      <a:pt x="108" y="23"/>
                    </a:cubicBezTo>
                    <a:cubicBezTo>
                      <a:pt x="94" y="28"/>
                      <a:pt x="81" y="36"/>
                      <a:pt x="67" y="41"/>
                    </a:cubicBezTo>
                    <a:cubicBezTo>
                      <a:pt x="50" y="47"/>
                      <a:pt x="33" y="53"/>
                      <a:pt x="16" y="58"/>
                    </a:cubicBezTo>
                    <a:cubicBezTo>
                      <a:pt x="16" y="58"/>
                      <a:pt x="15" y="58"/>
                      <a:pt x="15" y="58"/>
                    </a:cubicBezTo>
                    <a:cubicBezTo>
                      <a:pt x="18" y="54"/>
                      <a:pt x="21" y="49"/>
                      <a:pt x="24" y="45"/>
                    </a:cubicBezTo>
                    <a:close/>
                    <a:moveTo>
                      <a:pt x="117" y="38"/>
                    </a:moveTo>
                    <a:cubicBezTo>
                      <a:pt x="122" y="52"/>
                      <a:pt x="127" y="65"/>
                      <a:pt x="133" y="78"/>
                    </a:cubicBezTo>
                    <a:cubicBezTo>
                      <a:pt x="144" y="105"/>
                      <a:pt x="155" y="131"/>
                      <a:pt x="166" y="158"/>
                    </a:cubicBezTo>
                    <a:cubicBezTo>
                      <a:pt x="154" y="170"/>
                      <a:pt x="132" y="176"/>
                      <a:pt x="116" y="182"/>
                    </a:cubicBezTo>
                    <a:cubicBezTo>
                      <a:pt x="109" y="185"/>
                      <a:pt x="101" y="189"/>
                      <a:pt x="94" y="192"/>
                    </a:cubicBezTo>
                    <a:cubicBezTo>
                      <a:pt x="85" y="195"/>
                      <a:pt x="76" y="196"/>
                      <a:pt x="69" y="200"/>
                    </a:cubicBezTo>
                    <a:cubicBezTo>
                      <a:pt x="69" y="200"/>
                      <a:pt x="69" y="200"/>
                      <a:pt x="69" y="200"/>
                    </a:cubicBezTo>
                    <a:cubicBezTo>
                      <a:pt x="69" y="200"/>
                      <a:pt x="69" y="200"/>
                      <a:pt x="69" y="200"/>
                    </a:cubicBezTo>
                    <a:cubicBezTo>
                      <a:pt x="52" y="153"/>
                      <a:pt x="34" y="107"/>
                      <a:pt x="1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5" y="62"/>
                      <a:pt x="16" y="62"/>
                      <a:pt x="16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8" y="62"/>
                      <a:pt x="19" y="62"/>
                      <a:pt x="20" y="62"/>
                    </a:cubicBezTo>
                    <a:cubicBezTo>
                      <a:pt x="23" y="62"/>
                      <a:pt x="27" y="61"/>
                      <a:pt x="29" y="59"/>
                    </a:cubicBezTo>
                    <a:cubicBezTo>
                      <a:pt x="42" y="56"/>
                      <a:pt x="54" y="52"/>
                      <a:pt x="67" y="48"/>
                    </a:cubicBezTo>
                    <a:cubicBezTo>
                      <a:pt x="82" y="42"/>
                      <a:pt x="99" y="36"/>
                      <a:pt x="112" y="27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31"/>
                      <a:pt x="115" y="35"/>
                      <a:pt x="117" y="38"/>
                    </a:cubicBezTo>
                    <a:close/>
                    <a:moveTo>
                      <a:pt x="169" y="153"/>
                    </a:moveTo>
                    <a:cubicBezTo>
                      <a:pt x="160" y="132"/>
                      <a:pt x="152" y="110"/>
                      <a:pt x="143" y="89"/>
                    </a:cubicBezTo>
                    <a:cubicBezTo>
                      <a:pt x="139" y="78"/>
                      <a:pt x="135" y="67"/>
                      <a:pt x="130" y="56"/>
                    </a:cubicBezTo>
                    <a:cubicBezTo>
                      <a:pt x="128" y="51"/>
                      <a:pt x="126" y="46"/>
                      <a:pt x="124" y="41"/>
                    </a:cubicBezTo>
                    <a:cubicBezTo>
                      <a:pt x="122" y="36"/>
                      <a:pt x="116" y="27"/>
                      <a:pt x="117" y="22"/>
                    </a:cubicBezTo>
                    <a:cubicBezTo>
                      <a:pt x="117" y="21"/>
                      <a:pt x="115" y="19"/>
                      <a:pt x="114" y="21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13" y="19"/>
                      <a:pt x="112" y="17"/>
                      <a:pt x="112" y="15"/>
                    </a:cubicBezTo>
                    <a:cubicBezTo>
                      <a:pt x="112" y="12"/>
                      <a:pt x="112" y="9"/>
                      <a:pt x="113" y="7"/>
                    </a:cubicBezTo>
                    <a:cubicBezTo>
                      <a:pt x="121" y="31"/>
                      <a:pt x="133" y="54"/>
                      <a:pt x="143" y="78"/>
                    </a:cubicBezTo>
                    <a:cubicBezTo>
                      <a:pt x="148" y="90"/>
                      <a:pt x="153" y="101"/>
                      <a:pt x="158" y="113"/>
                    </a:cubicBezTo>
                    <a:cubicBezTo>
                      <a:pt x="163" y="126"/>
                      <a:pt x="171" y="139"/>
                      <a:pt x="169" y="153"/>
                    </a:cubicBezTo>
                    <a:close/>
                  </a:path>
                </a:pathLst>
              </a:custGeom>
              <a:solidFill>
                <a:srgbClr val="005188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22" name="chenying0907 24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837113" y="996951"/>
                <a:ext cx="76200" cy="150813"/>
              </a:xfrm>
              <a:custGeom>
                <a:avLst/>
                <a:gdLst>
                  <a:gd name="T0" fmla="*/ 4 w 26"/>
                  <a:gd name="T1" fmla="*/ 1 h 51"/>
                  <a:gd name="T2" fmla="*/ 1 w 26"/>
                  <a:gd name="T3" fmla="*/ 3 h 51"/>
                  <a:gd name="T4" fmla="*/ 18 w 26"/>
                  <a:gd name="T5" fmla="*/ 47 h 51"/>
                  <a:gd name="T6" fmla="*/ 25 w 26"/>
                  <a:gd name="T7" fmla="*/ 45 h 51"/>
                  <a:gd name="T8" fmla="*/ 4 w 26"/>
                  <a:gd name="T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1">
                    <a:moveTo>
                      <a:pt x="4" y="1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6" y="18"/>
                      <a:pt x="13" y="32"/>
                      <a:pt x="18" y="47"/>
                    </a:cubicBezTo>
                    <a:cubicBezTo>
                      <a:pt x="20" y="51"/>
                      <a:pt x="26" y="49"/>
                      <a:pt x="25" y="45"/>
                    </a:cubicBezTo>
                    <a:cubicBezTo>
                      <a:pt x="19" y="30"/>
                      <a:pt x="13" y="15"/>
                      <a:pt x="4" y="1"/>
                    </a:cubicBezTo>
                    <a:close/>
                  </a:path>
                </a:pathLst>
              </a:custGeom>
              <a:solidFill>
                <a:srgbClr val="005188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23" name="chenying0907 25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848225" y="904876"/>
                <a:ext cx="284163" cy="249238"/>
              </a:xfrm>
              <a:custGeom>
                <a:avLst/>
                <a:gdLst>
                  <a:gd name="T0" fmla="*/ 76 w 96"/>
                  <a:gd name="T1" fmla="*/ 4 h 84"/>
                  <a:gd name="T2" fmla="*/ 75 w 96"/>
                  <a:gd name="T3" fmla="*/ 4 h 84"/>
                  <a:gd name="T4" fmla="*/ 72 w 96"/>
                  <a:gd name="T5" fmla="*/ 1 h 84"/>
                  <a:gd name="T6" fmla="*/ 2 w 96"/>
                  <a:gd name="T7" fmla="*/ 32 h 84"/>
                  <a:gd name="T8" fmla="*/ 3 w 96"/>
                  <a:gd name="T9" fmla="*/ 34 h 84"/>
                  <a:gd name="T10" fmla="*/ 73 w 96"/>
                  <a:gd name="T11" fmla="*/ 6 h 84"/>
                  <a:gd name="T12" fmla="*/ 89 w 96"/>
                  <a:gd name="T13" fmla="*/ 48 h 84"/>
                  <a:gd name="T14" fmla="*/ 89 w 96"/>
                  <a:gd name="T15" fmla="*/ 48 h 84"/>
                  <a:gd name="T16" fmla="*/ 21 w 96"/>
                  <a:gd name="T17" fmla="*/ 78 h 84"/>
                  <a:gd name="T18" fmla="*/ 23 w 96"/>
                  <a:gd name="T19" fmla="*/ 83 h 84"/>
                  <a:gd name="T20" fmla="*/ 92 w 96"/>
                  <a:gd name="T21" fmla="*/ 53 h 84"/>
                  <a:gd name="T22" fmla="*/ 93 w 96"/>
                  <a:gd name="T23" fmla="*/ 52 h 84"/>
                  <a:gd name="T24" fmla="*/ 95 w 96"/>
                  <a:gd name="T25" fmla="*/ 49 h 84"/>
                  <a:gd name="T26" fmla="*/ 76 w 96"/>
                  <a:gd name="T27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84">
                    <a:moveTo>
                      <a:pt x="76" y="4"/>
                    </a:moveTo>
                    <a:cubicBezTo>
                      <a:pt x="76" y="4"/>
                      <a:pt x="76" y="4"/>
                      <a:pt x="75" y="4"/>
                    </a:cubicBezTo>
                    <a:cubicBezTo>
                      <a:pt x="76" y="2"/>
                      <a:pt x="74" y="0"/>
                      <a:pt x="72" y="1"/>
                    </a:cubicBezTo>
                    <a:cubicBezTo>
                      <a:pt x="48" y="9"/>
                      <a:pt x="24" y="20"/>
                      <a:pt x="2" y="32"/>
                    </a:cubicBezTo>
                    <a:cubicBezTo>
                      <a:pt x="0" y="33"/>
                      <a:pt x="1" y="35"/>
                      <a:pt x="3" y="34"/>
                    </a:cubicBezTo>
                    <a:cubicBezTo>
                      <a:pt x="26" y="26"/>
                      <a:pt x="50" y="17"/>
                      <a:pt x="73" y="6"/>
                    </a:cubicBezTo>
                    <a:cubicBezTo>
                      <a:pt x="75" y="21"/>
                      <a:pt x="82" y="35"/>
                      <a:pt x="89" y="48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66" y="55"/>
                      <a:pt x="43" y="68"/>
                      <a:pt x="21" y="78"/>
                    </a:cubicBezTo>
                    <a:cubicBezTo>
                      <a:pt x="18" y="80"/>
                      <a:pt x="20" y="84"/>
                      <a:pt x="23" y="83"/>
                    </a:cubicBezTo>
                    <a:cubicBezTo>
                      <a:pt x="46" y="74"/>
                      <a:pt x="71" y="65"/>
                      <a:pt x="92" y="53"/>
                    </a:cubicBezTo>
                    <a:cubicBezTo>
                      <a:pt x="92" y="52"/>
                      <a:pt x="93" y="52"/>
                      <a:pt x="93" y="52"/>
                    </a:cubicBezTo>
                    <a:cubicBezTo>
                      <a:pt x="94" y="52"/>
                      <a:pt x="96" y="51"/>
                      <a:pt x="95" y="49"/>
                    </a:cubicBezTo>
                    <a:cubicBezTo>
                      <a:pt x="90" y="34"/>
                      <a:pt x="85" y="17"/>
                      <a:pt x="76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5188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24" name="chenying0907 26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891088" y="962026"/>
                <a:ext cx="169863" cy="79375"/>
              </a:xfrm>
              <a:custGeom>
                <a:avLst/>
                <a:gdLst>
                  <a:gd name="T0" fmla="*/ 53 w 58"/>
                  <a:gd name="T1" fmla="*/ 1 h 27"/>
                  <a:gd name="T2" fmla="*/ 2 w 58"/>
                  <a:gd name="T3" fmla="*/ 22 h 27"/>
                  <a:gd name="T4" fmla="*/ 4 w 58"/>
                  <a:gd name="T5" fmla="*/ 26 h 27"/>
                  <a:gd name="T6" fmla="*/ 55 w 58"/>
                  <a:gd name="T7" fmla="*/ 7 h 27"/>
                  <a:gd name="T8" fmla="*/ 53 w 58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3" y="1"/>
                    </a:moveTo>
                    <a:cubicBezTo>
                      <a:pt x="36" y="5"/>
                      <a:pt x="18" y="13"/>
                      <a:pt x="2" y="22"/>
                    </a:cubicBezTo>
                    <a:cubicBezTo>
                      <a:pt x="0" y="23"/>
                      <a:pt x="1" y="27"/>
                      <a:pt x="4" y="26"/>
                    </a:cubicBezTo>
                    <a:cubicBezTo>
                      <a:pt x="21" y="20"/>
                      <a:pt x="39" y="14"/>
                      <a:pt x="55" y="7"/>
                    </a:cubicBezTo>
                    <a:cubicBezTo>
                      <a:pt x="58" y="5"/>
                      <a:pt x="57" y="0"/>
                      <a:pt x="53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5188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25" name="chenying0907 27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922838" y="1009651"/>
                <a:ext cx="150813" cy="73025"/>
              </a:xfrm>
              <a:custGeom>
                <a:avLst/>
                <a:gdLst>
                  <a:gd name="T0" fmla="*/ 44 w 51"/>
                  <a:gd name="T1" fmla="*/ 1 h 25"/>
                  <a:gd name="T2" fmla="*/ 2 w 51"/>
                  <a:gd name="T3" fmla="*/ 21 h 25"/>
                  <a:gd name="T4" fmla="*/ 3 w 51"/>
                  <a:gd name="T5" fmla="*/ 24 h 25"/>
                  <a:gd name="T6" fmla="*/ 47 w 51"/>
                  <a:gd name="T7" fmla="*/ 8 h 25"/>
                  <a:gd name="T8" fmla="*/ 44 w 51"/>
                  <a:gd name="T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5">
                    <a:moveTo>
                      <a:pt x="44" y="1"/>
                    </a:moveTo>
                    <a:cubicBezTo>
                      <a:pt x="30" y="6"/>
                      <a:pt x="16" y="14"/>
                      <a:pt x="2" y="21"/>
                    </a:cubicBezTo>
                    <a:cubicBezTo>
                      <a:pt x="0" y="22"/>
                      <a:pt x="1" y="25"/>
                      <a:pt x="3" y="24"/>
                    </a:cubicBezTo>
                    <a:cubicBezTo>
                      <a:pt x="18" y="19"/>
                      <a:pt x="33" y="14"/>
                      <a:pt x="47" y="8"/>
                    </a:cubicBezTo>
                    <a:cubicBezTo>
                      <a:pt x="51" y="6"/>
                      <a:pt x="48" y="0"/>
                      <a:pt x="44" y="1"/>
                    </a:cubicBezTo>
                    <a:close/>
                  </a:path>
                </a:pathLst>
              </a:custGeom>
              <a:solidFill>
                <a:srgbClr val="005188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</p:grpSp>
      </p:grpSp>
      <p:grpSp>
        <p:nvGrpSpPr>
          <p:cNvPr id="26" name="chenying0907 25"/>
          <p:cNvGrpSpPr/>
          <p:nvPr>
            <p:custDataLst>
              <p:tags r:id="rId20"/>
            </p:custDataLst>
          </p:nvPr>
        </p:nvGrpSpPr>
        <p:grpSpPr>
          <a:xfrm>
            <a:off x="7073144" y="4284581"/>
            <a:ext cx="1260475" cy="2013095"/>
            <a:chOff x="4119563" y="4433888"/>
            <a:chExt cx="1260475" cy="2013095"/>
          </a:xfrm>
        </p:grpSpPr>
        <p:sp>
          <p:nvSpPr>
            <p:cNvPr id="27" name="椭圆 31"/>
            <p:cNvSpPr/>
            <p:nvPr>
              <p:custDataLst>
                <p:tags r:id="rId21"/>
              </p:custDataLst>
            </p:nvPr>
          </p:nvSpPr>
          <p:spPr>
            <a:xfrm>
              <a:off x="4119563" y="4433888"/>
              <a:ext cx="1260475" cy="123983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8" name="文本框 87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165283" y="5740228"/>
              <a:ext cx="121443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教师上传学生</a:t>
              </a:r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试卷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9" name="chenying0907 41"/>
            <p:cNvSpPr>
              <a:spLocks noEditPoints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532313" y="4627563"/>
              <a:ext cx="434975" cy="554037"/>
            </a:xfrm>
            <a:custGeom>
              <a:avLst/>
              <a:gdLst>
                <a:gd name="T0" fmla="*/ 91 w 107"/>
                <a:gd name="T1" fmla="*/ 25 h 136"/>
                <a:gd name="T2" fmla="*/ 52 w 107"/>
                <a:gd name="T3" fmla="*/ 38 h 136"/>
                <a:gd name="T4" fmla="*/ 54 w 107"/>
                <a:gd name="T5" fmla="*/ 24 h 136"/>
                <a:gd name="T6" fmla="*/ 55 w 107"/>
                <a:gd name="T7" fmla="*/ 10 h 136"/>
                <a:gd name="T8" fmla="*/ 46 w 107"/>
                <a:gd name="T9" fmla="*/ 0 h 136"/>
                <a:gd name="T10" fmla="*/ 40 w 107"/>
                <a:gd name="T11" fmla="*/ 40 h 136"/>
                <a:gd name="T12" fmla="*/ 13 w 107"/>
                <a:gd name="T13" fmla="*/ 40 h 136"/>
                <a:gd name="T14" fmla="*/ 3 w 107"/>
                <a:gd name="T15" fmla="*/ 78 h 136"/>
                <a:gd name="T16" fmla="*/ 27 w 107"/>
                <a:gd name="T17" fmla="*/ 127 h 136"/>
                <a:gd name="T18" fmla="*/ 54 w 107"/>
                <a:gd name="T19" fmla="*/ 114 h 136"/>
                <a:gd name="T20" fmla="*/ 87 w 107"/>
                <a:gd name="T21" fmla="*/ 123 h 136"/>
                <a:gd name="T22" fmla="*/ 104 w 107"/>
                <a:gd name="T23" fmla="*/ 66 h 136"/>
                <a:gd name="T24" fmla="*/ 91 w 107"/>
                <a:gd name="T25" fmla="*/ 25 h 136"/>
                <a:gd name="T26" fmla="*/ 50 w 107"/>
                <a:gd name="T27" fmla="*/ 17 h 136"/>
                <a:gd name="T28" fmla="*/ 49 w 107"/>
                <a:gd name="T29" fmla="*/ 13 h 136"/>
                <a:gd name="T30" fmla="*/ 48 w 107"/>
                <a:gd name="T31" fmla="*/ 12 h 136"/>
                <a:gd name="T32" fmla="*/ 48 w 107"/>
                <a:gd name="T33" fmla="*/ 11 h 136"/>
                <a:gd name="T34" fmla="*/ 50 w 107"/>
                <a:gd name="T35" fmla="*/ 17 h 136"/>
                <a:gd name="T36" fmla="*/ 96 w 107"/>
                <a:gd name="T37" fmla="*/ 81 h 136"/>
                <a:gd name="T38" fmla="*/ 85 w 107"/>
                <a:gd name="T39" fmla="*/ 116 h 136"/>
                <a:gd name="T40" fmla="*/ 56 w 107"/>
                <a:gd name="T41" fmla="*/ 111 h 136"/>
                <a:gd name="T42" fmla="*/ 53 w 107"/>
                <a:gd name="T43" fmla="*/ 108 h 136"/>
                <a:gd name="T44" fmla="*/ 48 w 107"/>
                <a:gd name="T45" fmla="*/ 112 h 136"/>
                <a:gd name="T46" fmla="*/ 36 w 107"/>
                <a:gd name="T47" fmla="*/ 120 h 136"/>
                <a:gd name="T48" fmla="*/ 20 w 107"/>
                <a:gd name="T49" fmla="*/ 107 h 136"/>
                <a:gd name="T50" fmla="*/ 12 w 107"/>
                <a:gd name="T51" fmla="*/ 88 h 136"/>
                <a:gd name="T52" fmla="*/ 10 w 107"/>
                <a:gd name="T53" fmla="*/ 52 h 136"/>
                <a:gd name="T54" fmla="*/ 43 w 107"/>
                <a:gd name="T55" fmla="*/ 46 h 136"/>
                <a:gd name="T56" fmla="*/ 43 w 107"/>
                <a:gd name="T57" fmla="*/ 47 h 136"/>
                <a:gd name="T58" fmla="*/ 52 w 107"/>
                <a:gd name="T59" fmla="*/ 52 h 136"/>
                <a:gd name="T60" fmla="*/ 53 w 107"/>
                <a:gd name="T61" fmla="*/ 50 h 136"/>
                <a:gd name="T62" fmla="*/ 48 w 107"/>
                <a:gd name="T63" fmla="*/ 45 h 136"/>
                <a:gd name="T64" fmla="*/ 48 w 107"/>
                <a:gd name="T65" fmla="*/ 45 h 136"/>
                <a:gd name="T66" fmla="*/ 51 w 107"/>
                <a:gd name="T67" fmla="*/ 45 h 136"/>
                <a:gd name="T68" fmla="*/ 94 w 107"/>
                <a:gd name="T69" fmla="*/ 32 h 136"/>
                <a:gd name="T70" fmla="*/ 96 w 107"/>
                <a:gd name="T7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36">
                  <a:moveTo>
                    <a:pt x="91" y="25"/>
                  </a:moveTo>
                  <a:cubicBezTo>
                    <a:pt x="76" y="19"/>
                    <a:pt x="62" y="28"/>
                    <a:pt x="52" y="38"/>
                  </a:cubicBezTo>
                  <a:cubicBezTo>
                    <a:pt x="53" y="33"/>
                    <a:pt x="53" y="28"/>
                    <a:pt x="54" y="24"/>
                  </a:cubicBezTo>
                  <a:cubicBezTo>
                    <a:pt x="55" y="19"/>
                    <a:pt x="56" y="14"/>
                    <a:pt x="55" y="10"/>
                  </a:cubicBezTo>
                  <a:cubicBezTo>
                    <a:pt x="55" y="5"/>
                    <a:pt x="52" y="0"/>
                    <a:pt x="46" y="0"/>
                  </a:cubicBezTo>
                  <a:cubicBezTo>
                    <a:pt x="31" y="2"/>
                    <a:pt x="35" y="27"/>
                    <a:pt x="40" y="40"/>
                  </a:cubicBezTo>
                  <a:cubicBezTo>
                    <a:pt x="31" y="36"/>
                    <a:pt x="21" y="35"/>
                    <a:pt x="13" y="40"/>
                  </a:cubicBezTo>
                  <a:cubicBezTo>
                    <a:pt x="1" y="49"/>
                    <a:pt x="0" y="65"/>
                    <a:pt x="3" y="78"/>
                  </a:cubicBezTo>
                  <a:cubicBezTo>
                    <a:pt x="6" y="93"/>
                    <a:pt x="14" y="118"/>
                    <a:pt x="27" y="127"/>
                  </a:cubicBezTo>
                  <a:cubicBezTo>
                    <a:pt x="41" y="136"/>
                    <a:pt x="47" y="123"/>
                    <a:pt x="54" y="114"/>
                  </a:cubicBezTo>
                  <a:cubicBezTo>
                    <a:pt x="65" y="119"/>
                    <a:pt x="74" y="136"/>
                    <a:pt x="87" y="123"/>
                  </a:cubicBezTo>
                  <a:cubicBezTo>
                    <a:pt x="100" y="109"/>
                    <a:pt x="102" y="83"/>
                    <a:pt x="104" y="66"/>
                  </a:cubicBezTo>
                  <a:cubicBezTo>
                    <a:pt x="105" y="52"/>
                    <a:pt x="107" y="32"/>
                    <a:pt x="91" y="25"/>
                  </a:cubicBezTo>
                  <a:close/>
                  <a:moveTo>
                    <a:pt x="50" y="17"/>
                  </a:moveTo>
                  <a:cubicBezTo>
                    <a:pt x="50" y="16"/>
                    <a:pt x="50" y="14"/>
                    <a:pt x="49" y="13"/>
                  </a:cubicBezTo>
                  <a:cubicBezTo>
                    <a:pt x="49" y="13"/>
                    <a:pt x="48" y="12"/>
                    <a:pt x="48" y="12"/>
                  </a:cubicBezTo>
                  <a:cubicBezTo>
                    <a:pt x="48" y="12"/>
                    <a:pt x="48" y="11"/>
                    <a:pt x="48" y="11"/>
                  </a:cubicBezTo>
                  <a:cubicBezTo>
                    <a:pt x="52" y="11"/>
                    <a:pt x="51" y="13"/>
                    <a:pt x="50" y="17"/>
                  </a:cubicBezTo>
                  <a:close/>
                  <a:moveTo>
                    <a:pt x="96" y="81"/>
                  </a:moveTo>
                  <a:cubicBezTo>
                    <a:pt x="95" y="90"/>
                    <a:pt x="92" y="109"/>
                    <a:pt x="85" y="116"/>
                  </a:cubicBezTo>
                  <a:cubicBezTo>
                    <a:pt x="73" y="128"/>
                    <a:pt x="66" y="114"/>
                    <a:pt x="56" y="111"/>
                  </a:cubicBezTo>
                  <a:cubicBezTo>
                    <a:pt x="57" y="109"/>
                    <a:pt x="55" y="107"/>
                    <a:pt x="53" y="108"/>
                  </a:cubicBezTo>
                  <a:cubicBezTo>
                    <a:pt x="50" y="110"/>
                    <a:pt x="50" y="110"/>
                    <a:pt x="48" y="112"/>
                  </a:cubicBezTo>
                  <a:cubicBezTo>
                    <a:pt x="42" y="118"/>
                    <a:pt x="48" y="119"/>
                    <a:pt x="36" y="120"/>
                  </a:cubicBezTo>
                  <a:cubicBezTo>
                    <a:pt x="25" y="120"/>
                    <a:pt x="24" y="116"/>
                    <a:pt x="20" y="107"/>
                  </a:cubicBezTo>
                  <a:cubicBezTo>
                    <a:pt x="17" y="101"/>
                    <a:pt x="14" y="95"/>
                    <a:pt x="12" y="88"/>
                  </a:cubicBezTo>
                  <a:cubicBezTo>
                    <a:pt x="7" y="77"/>
                    <a:pt x="3" y="63"/>
                    <a:pt x="10" y="52"/>
                  </a:cubicBezTo>
                  <a:cubicBezTo>
                    <a:pt x="17" y="38"/>
                    <a:pt x="31" y="41"/>
                    <a:pt x="43" y="46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6" y="48"/>
                    <a:pt x="49" y="50"/>
                    <a:pt x="52" y="52"/>
                  </a:cubicBezTo>
                  <a:cubicBezTo>
                    <a:pt x="53" y="52"/>
                    <a:pt x="53" y="51"/>
                    <a:pt x="53" y="50"/>
                  </a:cubicBezTo>
                  <a:cubicBezTo>
                    <a:pt x="51" y="49"/>
                    <a:pt x="50" y="47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6"/>
                    <a:pt x="50" y="46"/>
                    <a:pt x="51" y="45"/>
                  </a:cubicBezTo>
                  <a:cubicBezTo>
                    <a:pt x="62" y="35"/>
                    <a:pt x="80" y="19"/>
                    <a:pt x="94" y="32"/>
                  </a:cubicBezTo>
                  <a:cubicBezTo>
                    <a:pt x="104" y="42"/>
                    <a:pt x="99" y="70"/>
                    <a:pt x="96" y="81"/>
                  </a:cubicBezTo>
                  <a:close/>
                </a:path>
              </a:pathLst>
            </a:custGeom>
            <a:solidFill>
              <a:srgbClr val="605448"/>
            </a:solidFill>
            <a:ln w="9525">
              <a:solidFill>
                <a:srgbClr val="005188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30" name="chenying0907 29"/>
          <p:cNvGrpSpPr/>
          <p:nvPr>
            <p:custDataLst>
              <p:tags r:id="rId24"/>
            </p:custDataLst>
          </p:nvPr>
        </p:nvGrpSpPr>
        <p:grpSpPr>
          <a:xfrm>
            <a:off x="4327086" y="4327126"/>
            <a:ext cx="1258888" cy="2015952"/>
            <a:chOff x="6629400" y="4433888"/>
            <a:chExt cx="1258888" cy="2015952"/>
          </a:xfrm>
        </p:grpSpPr>
        <p:sp>
          <p:nvSpPr>
            <p:cNvPr id="31" name="椭圆 31"/>
            <p:cNvSpPr/>
            <p:nvPr>
              <p:custDataLst>
                <p:tags r:id="rId25"/>
              </p:custDataLst>
            </p:nvPr>
          </p:nvSpPr>
          <p:spPr>
            <a:xfrm>
              <a:off x="6629400" y="4433888"/>
              <a:ext cx="1258888" cy="123983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32" name="文本框 86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673850" y="5743085"/>
              <a:ext cx="1214438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AI</a:t>
              </a:r>
              <a:r>
                <a:rPr lang="zh-CN" altLang="en-US" sz="2000" b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处理</a:t>
              </a:r>
              <a:r>
                <a:rPr lang="zh-CN" altLang="en-US" sz="2000" b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和分析</a:t>
              </a:r>
              <a:endParaRPr lang="zh-CN" altLang="en-US" sz="2000" b="1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33" name="chenying0907 94"/>
            <p:cNvGrpSpPr/>
            <p:nvPr/>
          </p:nvGrpSpPr>
          <p:grpSpPr bwMode="auto">
            <a:xfrm>
              <a:off x="6996113" y="4640263"/>
              <a:ext cx="557212" cy="498475"/>
              <a:chOff x="4577745" y="4336117"/>
              <a:chExt cx="557229" cy="497597"/>
            </a:xfrm>
          </p:grpSpPr>
          <p:sp>
            <p:nvSpPr>
              <p:cNvPr id="34" name="任意多边形 33"/>
              <p:cNvSpPr/>
              <p:nvPr>
                <p:custDataLst>
                  <p:tags r:id="rId27"/>
                </p:custDataLst>
              </p:nvPr>
            </p:nvSpPr>
            <p:spPr>
              <a:xfrm>
                <a:off x="4577745" y="4393166"/>
                <a:ext cx="557229" cy="440548"/>
              </a:xfrm>
              <a:custGeom>
                <a:avLst/>
                <a:gdLst>
                  <a:gd name="connsiteX0" fmla="*/ 14510 w 533941"/>
                  <a:gd name="connsiteY0" fmla="*/ 334613 h 439545"/>
                  <a:gd name="connsiteX1" fmla="*/ 33171 w 533941"/>
                  <a:gd name="connsiteY1" fmla="*/ 415479 h 439545"/>
                  <a:gd name="connsiteX2" fmla="*/ 219783 w 533941"/>
                  <a:gd name="connsiteY2" fmla="*/ 415479 h 439545"/>
                  <a:gd name="connsiteX3" fmla="*/ 505922 w 533941"/>
                  <a:gd name="connsiteY3" fmla="*/ 135560 h 439545"/>
                  <a:gd name="connsiteX4" fmla="*/ 487261 w 533941"/>
                  <a:gd name="connsiteY4" fmla="*/ 4932 h 439545"/>
                  <a:gd name="connsiteX5" fmla="*/ 188681 w 533941"/>
                  <a:gd name="connsiteY5" fmla="*/ 297291 h 439545"/>
                  <a:gd name="connsiteX6" fmla="*/ 14510 w 533941"/>
                  <a:gd name="connsiteY6" fmla="*/ 334613 h 439545"/>
                  <a:gd name="connsiteX0-1" fmla="*/ 11897 w 542181"/>
                  <a:gd name="connsiteY0-2" fmla="*/ 307480 h 440817"/>
                  <a:gd name="connsiteX1-3" fmla="*/ 41411 w 542181"/>
                  <a:gd name="connsiteY1-4" fmla="*/ 415479 h 440817"/>
                  <a:gd name="connsiteX2-5" fmla="*/ 228023 w 542181"/>
                  <a:gd name="connsiteY2-6" fmla="*/ 415479 h 440817"/>
                  <a:gd name="connsiteX3-7" fmla="*/ 514162 w 542181"/>
                  <a:gd name="connsiteY3-8" fmla="*/ 135560 h 440817"/>
                  <a:gd name="connsiteX4-9" fmla="*/ 495501 w 542181"/>
                  <a:gd name="connsiteY4-10" fmla="*/ 4932 h 440817"/>
                  <a:gd name="connsiteX5-11" fmla="*/ 196921 w 542181"/>
                  <a:gd name="connsiteY5-12" fmla="*/ 297291 h 440817"/>
                  <a:gd name="connsiteX6-13" fmla="*/ 11897 w 542181"/>
                  <a:gd name="connsiteY6-14" fmla="*/ 307480 h 440817"/>
                  <a:gd name="connsiteX0-15" fmla="*/ 26945 w 557229"/>
                  <a:gd name="connsiteY0-16" fmla="*/ 307480 h 440817"/>
                  <a:gd name="connsiteX1-17" fmla="*/ 23898 w 557229"/>
                  <a:gd name="connsiteY1-18" fmla="*/ 415479 h 440817"/>
                  <a:gd name="connsiteX2-19" fmla="*/ 243071 w 557229"/>
                  <a:gd name="connsiteY2-20" fmla="*/ 415479 h 440817"/>
                  <a:gd name="connsiteX3-21" fmla="*/ 529210 w 557229"/>
                  <a:gd name="connsiteY3-22" fmla="*/ 135560 h 440817"/>
                  <a:gd name="connsiteX4-23" fmla="*/ 510549 w 557229"/>
                  <a:gd name="connsiteY4-24" fmla="*/ 4932 h 440817"/>
                  <a:gd name="connsiteX5-25" fmla="*/ 211969 w 557229"/>
                  <a:gd name="connsiteY5-26" fmla="*/ 297291 h 440817"/>
                  <a:gd name="connsiteX6-27" fmla="*/ 26945 w 557229"/>
                  <a:gd name="connsiteY6-28" fmla="*/ 307480 h 440817"/>
                </a:gdLst>
                <a:ahLst/>
                <a:cxnLst>
                  <a:cxn ang="0">
                    <a:pos x="connsiteX0-15" y="connsiteY0-16"/>
                  </a:cxn>
                  <a:cxn ang="0">
                    <a:pos x="connsiteX1-17" y="connsiteY1-18"/>
                  </a:cxn>
                  <a:cxn ang="0">
                    <a:pos x="connsiteX2-19" y="connsiteY2-20"/>
                  </a:cxn>
                  <a:cxn ang="0">
                    <a:pos x="connsiteX3-21" y="connsiteY3-22"/>
                  </a:cxn>
                  <a:cxn ang="0">
                    <a:pos x="connsiteX4-23" y="connsiteY4-24"/>
                  </a:cxn>
                  <a:cxn ang="0">
                    <a:pos x="connsiteX5-25" y="connsiteY5-26"/>
                  </a:cxn>
                  <a:cxn ang="0">
                    <a:pos x="connsiteX6-27" y="connsiteY6-28"/>
                  </a:cxn>
                </a:cxnLst>
                <a:rect l="l" t="t" r="r" b="b"/>
                <a:pathLst>
                  <a:path w="557229" h="440817">
                    <a:moveTo>
                      <a:pt x="26945" y="307480"/>
                    </a:moveTo>
                    <a:cubicBezTo>
                      <a:pt x="-4400" y="327178"/>
                      <a:pt x="-12123" y="397479"/>
                      <a:pt x="23898" y="415479"/>
                    </a:cubicBezTo>
                    <a:cubicBezTo>
                      <a:pt x="59919" y="433479"/>
                      <a:pt x="158852" y="462132"/>
                      <a:pt x="243071" y="415479"/>
                    </a:cubicBezTo>
                    <a:cubicBezTo>
                      <a:pt x="327290" y="368826"/>
                      <a:pt x="484630" y="203984"/>
                      <a:pt x="529210" y="135560"/>
                    </a:cubicBezTo>
                    <a:cubicBezTo>
                      <a:pt x="573790" y="67136"/>
                      <a:pt x="563422" y="-22023"/>
                      <a:pt x="510549" y="4932"/>
                    </a:cubicBezTo>
                    <a:cubicBezTo>
                      <a:pt x="457676" y="31887"/>
                      <a:pt x="292570" y="246866"/>
                      <a:pt x="211969" y="297291"/>
                    </a:cubicBezTo>
                    <a:cubicBezTo>
                      <a:pt x="131368" y="347716"/>
                      <a:pt x="58290" y="287782"/>
                      <a:pt x="26945" y="30748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35" name="任意多边形 34"/>
              <p:cNvSpPr/>
              <p:nvPr>
                <p:custDataLst>
                  <p:tags r:id="rId28"/>
                </p:custDataLst>
              </p:nvPr>
            </p:nvSpPr>
            <p:spPr>
              <a:xfrm>
                <a:off x="4611083" y="4336117"/>
                <a:ext cx="514366" cy="483334"/>
              </a:xfrm>
              <a:custGeom>
                <a:avLst/>
                <a:gdLst>
                  <a:gd name="connsiteX0" fmla="*/ 198035 w 502835"/>
                  <a:gd name="connsiteY0" fmla="*/ 493056 h 493056"/>
                  <a:gd name="connsiteX1" fmla="*/ 123390 w 502835"/>
                  <a:gd name="connsiteY1" fmla="*/ 368648 h 493056"/>
                  <a:gd name="connsiteX2" fmla="*/ 5203 w 502835"/>
                  <a:gd name="connsiteY2" fmla="*/ 393529 h 493056"/>
                  <a:gd name="connsiteX3" fmla="*/ 310003 w 502835"/>
                  <a:gd name="connsiteY3" fmla="*/ 32746 h 493056"/>
                  <a:gd name="connsiteX4" fmla="*/ 502835 w 502835"/>
                  <a:gd name="connsiteY4" fmla="*/ 38966 h 493056"/>
                  <a:gd name="connsiteX0-1" fmla="*/ 205934 w 510734"/>
                  <a:gd name="connsiteY0-2" fmla="*/ 491889 h 491889"/>
                  <a:gd name="connsiteX1-3" fmla="*/ 131289 w 510734"/>
                  <a:gd name="connsiteY1-4" fmla="*/ 367481 h 491889"/>
                  <a:gd name="connsiteX2-5" fmla="*/ 4962 w 510734"/>
                  <a:gd name="connsiteY2-6" fmla="*/ 376082 h 491889"/>
                  <a:gd name="connsiteX3-7" fmla="*/ 317902 w 510734"/>
                  <a:gd name="connsiteY3-8" fmla="*/ 31579 h 491889"/>
                  <a:gd name="connsiteX4-9" fmla="*/ 510734 w 510734"/>
                  <a:gd name="connsiteY4-10" fmla="*/ 37799 h 491889"/>
                  <a:gd name="connsiteX0-11" fmla="*/ 205532 w 510332"/>
                  <a:gd name="connsiteY0-12" fmla="*/ 491889 h 491889"/>
                  <a:gd name="connsiteX1-13" fmla="*/ 136314 w 510332"/>
                  <a:gd name="connsiteY1-14" fmla="*/ 383761 h 491889"/>
                  <a:gd name="connsiteX2-15" fmla="*/ 4560 w 510332"/>
                  <a:gd name="connsiteY2-16" fmla="*/ 376082 h 491889"/>
                  <a:gd name="connsiteX3-17" fmla="*/ 317500 w 510332"/>
                  <a:gd name="connsiteY3-18" fmla="*/ 31579 h 491889"/>
                  <a:gd name="connsiteX4-19" fmla="*/ 510332 w 510332"/>
                  <a:gd name="connsiteY4-20" fmla="*/ 37799 h 491889"/>
                  <a:gd name="connsiteX0-21" fmla="*/ 159192 w 510119"/>
                  <a:gd name="connsiteY0-22" fmla="*/ 489175 h 489175"/>
                  <a:gd name="connsiteX1-23" fmla="*/ 136101 w 510119"/>
                  <a:gd name="connsiteY1-24" fmla="*/ 383761 h 489175"/>
                  <a:gd name="connsiteX2-25" fmla="*/ 4347 w 510119"/>
                  <a:gd name="connsiteY2-26" fmla="*/ 376082 h 489175"/>
                  <a:gd name="connsiteX3-27" fmla="*/ 317287 w 510119"/>
                  <a:gd name="connsiteY3-28" fmla="*/ 31579 h 489175"/>
                  <a:gd name="connsiteX4-29" fmla="*/ 510119 w 510119"/>
                  <a:gd name="connsiteY4-30" fmla="*/ 37799 h 489175"/>
                  <a:gd name="connsiteX0-31" fmla="*/ 159192 w 510119"/>
                  <a:gd name="connsiteY0-32" fmla="*/ 489175 h 489175"/>
                  <a:gd name="connsiteX1-33" fmla="*/ 136101 w 510119"/>
                  <a:gd name="connsiteY1-34" fmla="*/ 383761 h 489175"/>
                  <a:gd name="connsiteX2-35" fmla="*/ 4347 w 510119"/>
                  <a:gd name="connsiteY2-36" fmla="*/ 376082 h 489175"/>
                  <a:gd name="connsiteX3-37" fmla="*/ 317287 w 510119"/>
                  <a:gd name="connsiteY3-38" fmla="*/ 31579 h 489175"/>
                  <a:gd name="connsiteX4-39" fmla="*/ 510119 w 510119"/>
                  <a:gd name="connsiteY4-40" fmla="*/ 37799 h 489175"/>
                  <a:gd name="connsiteX0-41" fmla="*/ 151016 w 510083"/>
                  <a:gd name="connsiteY0-42" fmla="*/ 483748 h 483748"/>
                  <a:gd name="connsiteX1-43" fmla="*/ 136065 w 510083"/>
                  <a:gd name="connsiteY1-44" fmla="*/ 383761 h 483748"/>
                  <a:gd name="connsiteX2-45" fmla="*/ 4311 w 510083"/>
                  <a:gd name="connsiteY2-46" fmla="*/ 376082 h 483748"/>
                  <a:gd name="connsiteX3-47" fmla="*/ 317251 w 510083"/>
                  <a:gd name="connsiteY3-48" fmla="*/ 31579 h 483748"/>
                  <a:gd name="connsiteX4-49" fmla="*/ 510083 w 510083"/>
                  <a:gd name="connsiteY4-50" fmla="*/ 37799 h 483748"/>
                  <a:gd name="connsiteX0-51" fmla="*/ 150514 w 509581"/>
                  <a:gd name="connsiteY0-52" fmla="*/ 483748 h 483748"/>
                  <a:gd name="connsiteX1-53" fmla="*/ 135563 w 509581"/>
                  <a:gd name="connsiteY1-54" fmla="*/ 383761 h 483748"/>
                  <a:gd name="connsiteX2-55" fmla="*/ 3809 w 509581"/>
                  <a:gd name="connsiteY2-56" fmla="*/ 376082 h 483748"/>
                  <a:gd name="connsiteX3-57" fmla="*/ 316749 w 509581"/>
                  <a:gd name="connsiteY3-58" fmla="*/ 31579 h 483748"/>
                  <a:gd name="connsiteX4-59" fmla="*/ 509581 w 509581"/>
                  <a:gd name="connsiteY4-60" fmla="*/ 37799 h 483748"/>
                  <a:gd name="connsiteX0-61" fmla="*/ 146758 w 505825"/>
                  <a:gd name="connsiteY0-62" fmla="*/ 483748 h 483748"/>
                  <a:gd name="connsiteX1-63" fmla="*/ 131807 w 505825"/>
                  <a:gd name="connsiteY1-64" fmla="*/ 383761 h 483748"/>
                  <a:gd name="connsiteX2-65" fmla="*/ 53 w 505825"/>
                  <a:gd name="connsiteY2-66" fmla="*/ 376082 h 483748"/>
                  <a:gd name="connsiteX3-67" fmla="*/ 312993 w 505825"/>
                  <a:gd name="connsiteY3-68" fmla="*/ 31579 h 483748"/>
                  <a:gd name="connsiteX4-69" fmla="*/ 505825 w 505825"/>
                  <a:gd name="connsiteY4-70" fmla="*/ 37799 h 483748"/>
                  <a:gd name="connsiteX0-71" fmla="*/ 154904 w 513971"/>
                  <a:gd name="connsiteY0-72" fmla="*/ 482779 h 482779"/>
                  <a:gd name="connsiteX1-73" fmla="*/ 139953 w 513971"/>
                  <a:gd name="connsiteY1-74" fmla="*/ 382792 h 482779"/>
                  <a:gd name="connsiteX2-75" fmla="*/ 59 w 513971"/>
                  <a:gd name="connsiteY2-76" fmla="*/ 361546 h 482779"/>
                  <a:gd name="connsiteX3-77" fmla="*/ 321139 w 513971"/>
                  <a:gd name="connsiteY3-78" fmla="*/ 30610 h 482779"/>
                  <a:gd name="connsiteX4-79" fmla="*/ 513971 w 513971"/>
                  <a:gd name="connsiteY4-80" fmla="*/ 36830 h 482779"/>
                  <a:gd name="connsiteX0-81" fmla="*/ 154895 w 513962"/>
                  <a:gd name="connsiteY0-82" fmla="*/ 482779 h 482779"/>
                  <a:gd name="connsiteX1-83" fmla="*/ 139944 w 513962"/>
                  <a:gd name="connsiteY1-84" fmla="*/ 382792 h 482779"/>
                  <a:gd name="connsiteX2-85" fmla="*/ 50 w 513962"/>
                  <a:gd name="connsiteY2-86" fmla="*/ 361546 h 482779"/>
                  <a:gd name="connsiteX3-87" fmla="*/ 321130 w 513962"/>
                  <a:gd name="connsiteY3-88" fmla="*/ 30610 h 482779"/>
                  <a:gd name="connsiteX4-89" fmla="*/ 513962 w 513962"/>
                  <a:gd name="connsiteY4-90" fmla="*/ 36830 h 482779"/>
                </a:gdLst>
                <a:ahLst/>
                <a:cxnLst>
                  <a:cxn ang="0">
                    <a:pos x="connsiteX0-81" y="connsiteY0-82"/>
                  </a:cxn>
                  <a:cxn ang="0">
                    <a:pos x="connsiteX1-83" y="connsiteY1-84"/>
                  </a:cxn>
                  <a:cxn ang="0">
                    <a:pos x="connsiteX2-85" y="connsiteY2-86"/>
                  </a:cxn>
                  <a:cxn ang="0">
                    <a:pos x="connsiteX3-87" y="connsiteY3-88"/>
                  </a:cxn>
                  <a:cxn ang="0">
                    <a:pos x="connsiteX4-89" y="connsiteY4-90"/>
                  </a:cxn>
                </a:cxnLst>
                <a:rect l="l" t="t" r="r" b="b"/>
                <a:pathLst>
                  <a:path w="513962" h="482779">
                    <a:moveTo>
                      <a:pt x="154895" y="482779"/>
                    </a:moveTo>
                    <a:cubicBezTo>
                      <a:pt x="158062" y="428869"/>
                      <a:pt x="144044" y="389430"/>
                      <a:pt x="139944" y="382792"/>
                    </a:cubicBezTo>
                    <a:cubicBezTo>
                      <a:pt x="135844" y="376154"/>
                      <a:pt x="-3014" y="379542"/>
                      <a:pt x="50" y="361546"/>
                    </a:cubicBezTo>
                    <a:cubicBezTo>
                      <a:pt x="3114" y="343550"/>
                      <a:pt x="235478" y="84729"/>
                      <a:pt x="321130" y="30610"/>
                    </a:cubicBezTo>
                    <a:cubicBezTo>
                      <a:pt x="406782" y="-23509"/>
                      <a:pt x="459015" y="4173"/>
                      <a:pt x="513962" y="36830"/>
                    </a:cubicBezTo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</p:grpSp>
      </p:grpSp>
      <p:sp>
        <p:nvSpPr>
          <p:cNvPr id="36" name="文本框 97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381539" y="2099512"/>
            <a:ext cx="2872722" cy="13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教师有权创建考试，可通过上传试卷扫描件，系统将自动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识别试卷并生成考试答案，也可手动输入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或修改。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196"/>
          <p:cNvPicPr>
            <a:picLocks noChangeAspect="1" noChangeArrowheads="1"/>
          </p:cNvPicPr>
          <p:nvPr>
            <p:custDataLst>
              <p:tags r:id="rId30"/>
            </p:custDataLst>
          </p:nvPr>
        </p:nvPicPr>
        <p:blipFill>
          <a:blip r:embed="rId3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36" y="3042838"/>
            <a:ext cx="173672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97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512589" y="4421231"/>
            <a:ext cx="2872721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教师上传学生试卷，系统批量处理并保存学生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成绩，为成绩统计和分析提供基础数据支持。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39" name="文本框 97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8231552" y="2062500"/>
            <a:ext cx="2898417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教师需确认或修正系统生成的答案，确保答案的准确性。随后上传试卷图片获取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题目内容。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97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92245" y="4269956"/>
            <a:ext cx="2885642" cy="13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系统处理学生试卷后，生成详细的成绩分析报告和成绩统计，支持各题和整场考试的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AI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错题分析，帮助老师理解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班级短板。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5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4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4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4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5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ldLvl="0" animBg="1"/>
      <p:bldP spid="5" grpId="0" bldLvl="0" animBg="1"/>
      <p:bldP spid="6" grpId="0" bldLvl="0" animBg="1"/>
      <p:bldP spid="7" grpId="0" bldLvl="0" animBg="1"/>
      <p:bldP spid="36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530" y="219710"/>
            <a:ext cx="388048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主体功能详细设计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椭圆 31"/>
          <p:cNvSpPr/>
          <p:nvPr/>
        </p:nvSpPr>
        <p:spPr>
          <a:xfrm>
            <a:off x="1917700" y="1941513"/>
            <a:ext cx="1708150" cy="169227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005188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chenying0907 4"/>
          <p:cNvGrpSpPr/>
          <p:nvPr/>
        </p:nvGrpSpPr>
        <p:grpSpPr>
          <a:xfrm>
            <a:off x="1514793" y="3976301"/>
            <a:ext cx="2433320" cy="2120265"/>
            <a:chOff x="1514793" y="3787955"/>
            <a:chExt cx="2433320" cy="2120265"/>
          </a:xfrm>
        </p:grpSpPr>
        <p:sp>
          <p:nvSpPr>
            <p:cNvPr id="6" name="文本框 5"/>
            <p:cNvSpPr txBox="1"/>
            <p:nvPr/>
          </p:nvSpPr>
          <p:spPr>
            <a:xfrm>
              <a:off x="1836738" y="3787955"/>
              <a:ext cx="1827212" cy="8299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图像处理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流水线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7" name="文本框 86"/>
            <p:cNvSpPr txBox="1">
              <a:spLocks noChangeArrowheads="1"/>
            </p:cNvSpPr>
            <p:nvPr/>
          </p:nvSpPr>
          <p:spPr bwMode="auto">
            <a:xfrm>
              <a:off x="1514793" y="4524555"/>
              <a:ext cx="2433320" cy="1383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图像预处理支持批量图片格式验证、大小限制检查和</a:t>
              </a:r>
              <a:r>
                <a:rPr lang="en-US" altLang="zh-CN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Base64</a:t>
              </a:r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编码转换。图像识别利用</a:t>
              </a:r>
              <a:r>
                <a:rPr lang="en-US" altLang="zh-CN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AI</a:t>
              </a:r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模型进行多图片批处理识别，采用空文本提示策略和统一的错误处理机制。</a:t>
              </a:r>
              <a:endParaRPr lang="zh-CN" altLang="en-US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2232025" y="2894013"/>
            <a:ext cx="1079500" cy="1746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solidFill>
            <a:srgbClr val="005188"/>
          </a:solidFill>
          <a:ln w="25400" cap="rnd">
            <a:solidFill>
              <a:srgbClr val="005188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8"/>
          <p:cNvSpPr txBox="1">
            <a:spLocks noChangeArrowheads="1"/>
          </p:cNvSpPr>
          <p:nvPr/>
        </p:nvSpPr>
        <p:spPr bwMode="auto">
          <a:xfrm>
            <a:off x="2026920" y="2870200"/>
            <a:ext cx="15367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Step 1</a:t>
            </a:r>
            <a:endParaRPr lang="zh-CN" altLang="en-US" sz="3200" b="1" dirty="0">
              <a:solidFill>
                <a:srgbClr val="005188"/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10" name="chenying0907 90"/>
          <p:cNvGrpSpPr/>
          <p:nvPr/>
        </p:nvGrpSpPr>
        <p:grpSpPr bwMode="auto">
          <a:xfrm>
            <a:off x="2538413" y="2195513"/>
            <a:ext cx="385762" cy="611187"/>
            <a:chOff x="5844088" y="2600655"/>
            <a:chExt cx="385904" cy="611158"/>
          </a:xfrm>
        </p:grpSpPr>
        <p:grpSp>
          <p:nvGrpSpPr>
            <p:cNvPr id="11" name="chenying0907 91"/>
            <p:cNvGrpSpPr/>
            <p:nvPr/>
          </p:nvGrpSpPr>
          <p:grpSpPr bwMode="auto">
            <a:xfrm rot="8489641">
              <a:off x="6013992" y="2653092"/>
              <a:ext cx="216000" cy="558721"/>
              <a:chOff x="6011031" y="2540000"/>
              <a:chExt cx="242182" cy="626447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6019303" y="2543519"/>
                <a:ext cx="217230" cy="201123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6011261" y="2721930"/>
                <a:ext cx="242158" cy="444961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100764" y="2573365"/>
                <a:ext cx="64101" cy="60515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5844088" y="2600655"/>
              <a:ext cx="182629" cy="195253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chenying0907 98"/>
          <p:cNvGrpSpPr/>
          <p:nvPr>
            <p:custDataLst>
              <p:tags r:id="rId1"/>
            </p:custDataLst>
          </p:nvPr>
        </p:nvGrpSpPr>
        <p:grpSpPr bwMode="auto">
          <a:xfrm>
            <a:off x="8948738" y="2292350"/>
            <a:ext cx="474662" cy="431800"/>
            <a:chOff x="7002966" y="4415883"/>
            <a:chExt cx="507443" cy="461687"/>
          </a:xfrm>
        </p:grpSpPr>
        <p:grpSp>
          <p:nvGrpSpPr>
            <p:cNvPr id="17" name="chenying0907 99"/>
            <p:cNvGrpSpPr/>
            <p:nvPr/>
          </p:nvGrpSpPr>
          <p:grpSpPr bwMode="auto">
            <a:xfrm>
              <a:off x="7002966" y="4415883"/>
              <a:ext cx="507443" cy="461687"/>
              <a:chOff x="7002966" y="4415883"/>
              <a:chExt cx="602999" cy="548627"/>
            </a:xfrm>
          </p:grpSpPr>
          <p:sp>
            <p:nvSpPr>
              <p:cNvPr id="22" name="任意多边形 21"/>
              <p:cNvSpPr/>
              <p:nvPr>
                <p:custDataLst>
                  <p:tags r:id="rId2"/>
                </p:custDataLst>
              </p:nvPr>
            </p:nvSpPr>
            <p:spPr>
              <a:xfrm>
                <a:off x="7002966" y="4415883"/>
                <a:ext cx="602999" cy="548627"/>
              </a:xfrm>
              <a:custGeom>
                <a:avLst/>
                <a:gdLst>
                  <a:gd name="connsiteX0" fmla="*/ 0 w 602999"/>
                  <a:gd name="connsiteY0" fmla="*/ 22302 h 548627"/>
                  <a:gd name="connsiteX1" fmla="*/ 11151 w 602999"/>
                  <a:gd name="connsiteY1" fmla="*/ 546410 h 548627"/>
                  <a:gd name="connsiteX2" fmla="*/ 412595 w 602999"/>
                  <a:gd name="connsiteY2" fmla="*/ 535258 h 548627"/>
                  <a:gd name="connsiteX3" fmla="*/ 591014 w 602999"/>
                  <a:gd name="connsiteY3" fmla="*/ 401444 h 548627"/>
                  <a:gd name="connsiteX4" fmla="*/ 568712 w 602999"/>
                  <a:gd name="connsiteY4" fmla="*/ 0 h 548627"/>
                  <a:gd name="connsiteX5" fmla="*/ 0 w 602999"/>
                  <a:gd name="connsiteY5" fmla="*/ 22302 h 54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999" h="548627">
                    <a:moveTo>
                      <a:pt x="0" y="22302"/>
                    </a:moveTo>
                    <a:lnTo>
                      <a:pt x="11151" y="546410"/>
                    </a:lnTo>
                    <a:cubicBezTo>
                      <a:pt x="144966" y="542693"/>
                      <a:pt x="315951" y="559419"/>
                      <a:pt x="412595" y="535258"/>
                    </a:cubicBezTo>
                    <a:cubicBezTo>
                      <a:pt x="509239" y="511097"/>
                      <a:pt x="564995" y="490654"/>
                      <a:pt x="591014" y="401444"/>
                    </a:cubicBezTo>
                    <a:cubicBezTo>
                      <a:pt x="617033" y="312234"/>
                      <a:pt x="596590" y="70624"/>
                      <a:pt x="568712" y="0"/>
                    </a:cubicBezTo>
                    <a:lnTo>
                      <a:pt x="0" y="22302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任意多边形 22"/>
              <p:cNvSpPr/>
              <p:nvPr>
                <p:custDataLst>
                  <p:tags r:id="rId3"/>
                </p:custDataLst>
              </p:nvPr>
            </p:nvSpPr>
            <p:spPr>
              <a:xfrm>
                <a:off x="7396226" y="4776929"/>
                <a:ext cx="201672" cy="165395"/>
              </a:xfrm>
              <a:custGeom>
                <a:avLst/>
                <a:gdLst>
                  <a:gd name="connsiteX0" fmla="*/ 0 w 238298"/>
                  <a:gd name="connsiteY0" fmla="*/ 227214 h 227214"/>
                  <a:gd name="connsiteX1" fmla="*/ 60960 w 238298"/>
                  <a:gd name="connsiteY1" fmla="*/ 77585 h 227214"/>
                  <a:gd name="connsiteX2" fmla="*/ 44334 w 238298"/>
                  <a:gd name="connsiteY2" fmla="*/ 0 h 227214"/>
                  <a:gd name="connsiteX3" fmla="*/ 155170 w 238298"/>
                  <a:gd name="connsiteY3" fmla="*/ 27709 h 227214"/>
                  <a:gd name="connsiteX4" fmla="*/ 238298 w 238298"/>
                  <a:gd name="connsiteY4" fmla="*/ 0 h 227214"/>
                  <a:gd name="connsiteX0-1" fmla="*/ 0 w 238298"/>
                  <a:gd name="connsiteY0-2" fmla="*/ 227214 h 227214"/>
                  <a:gd name="connsiteX1-3" fmla="*/ 38793 w 238298"/>
                  <a:gd name="connsiteY1-4" fmla="*/ 99752 h 227214"/>
                  <a:gd name="connsiteX2-5" fmla="*/ 44334 w 238298"/>
                  <a:gd name="connsiteY2-6" fmla="*/ 0 h 227214"/>
                  <a:gd name="connsiteX3-7" fmla="*/ 155170 w 238298"/>
                  <a:gd name="connsiteY3-8" fmla="*/ 27709 h 227214"/>
                  <a:gd name="connsiteX4-9" fmla="*/ 238298 w 238298"/>
                  <a:gd name="connsiteY4-10" fmla="*/ 0 h 227214"/>
                  <a:gd name="connsiteX0-11" fmla="*/ 0 w 238298"/>
                  <a:gd name="connsiteY0-12" fmla="*/ 227214 h 227214"/>
                  <a:gd name="connsiteX1-13" fmla="*/ 38793 w 238298"/>
                  <a:gd name="connsiteY1-14" fmla="*/ 99752 h 227214"/>
                  <a:gd name="connsiteX2-15" fmla="*/ 44334 w 238298"/>
                  <a:gd name="connsiteY2-16" fmla="*/ 0 h 227214"/>
                  <a:gd name="connsiteX3-17" fmla="*/ 160712 w 238298"/>
                  <a:gd name="connsiteY3-18" fmla="*/ 16625 h 227214"/>
                  <a:gd name="connsiteX4-19" fmla="*/ 238298 w 238298"/>
                  <a:gd name="connsiteY4-20" fmla="*/ 0 h 227214"/>
                </a:gdLst>
                <a:ahLst/>
                <a:cxnLst>
                  <a:cxn ang="0">
                    <a:pos x="connsiteX0-11" y="connsiteY0-12"/>
                  </a:cxn>
                  <a:cxn ang="0">
                    <a:pos x="connsiteX1-13" y="connsiteY1-14"/>
                  </a:cxn>
                  <a:cxn ang="0">
                    <a:pos x="connsiteX2-15" y="connsiteY2-16"/>
                  </a:cxn>
                  <a:cxn ang="0">
                    <a:pos x="connsiteX3-17" y="connsiteY3-18"/>
                  </a:cxn>
                  <a:cxn ang="0">
                    <a:pos x="connsiteX4-19" y="connsiteY4-20"/>
                  </a:cxn>
                </a:cxnLst>
                <a:rect l="l" t="t" r="r" b="b"/>
                <a:pathLst>
                  <a:path w="238298" h="227214">
                    <a:moveTo>
                      <a:pt x="0" y="227214"/>
                    </a:moveTo>
                    <a:cubicBezTo>
                      <a:pt x="26785" y="171334"/>
                      <a:pt x="31404" y="137621"/>
                      <a:pt x="38793" y="99752"/>
                    </a:cubicBezTo>
                    <a:cubicBezTo>
                      <a:pt x="46182" y="61883"/>
                      <a:pt x="38792" y="11084"/>
                      <a:pt x="44334" y="0"/>
                    </a:cubicBezTo>
                    <a:cubicBezTo>
                      <a:pt x="81279" y="9236"/>
                      <a:pt x="128385" y="16625"/>
                      <a:pt x="160712" y="16625"/>
                    </a:cubicBezTo>
                    <a:cubicBezTo>
                      <a:pt x="193039" y="16625"/>
                      <a:pt x="212897" y="13854"/>
                      <a:pt x="238298" y="0"/>
                    </a:cubicBezTo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8" name="任意多边形 17"/>
            <p:cNvSpPr/>
            <p:nvPr>
              <p:custDataLst>
                <p:tags r:id="rId4"/>
              </p:custDataLst>
            </p:nvPr>
          </p:nvSpPr>
          <p:spPr>
            <a:xfrm>
              <a:off x="7077640" y="4605989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5"/>
              </p:custDataLst>
            </p:nvPr>
          </p:nvSpPr>
          <p:spPr>
            <a:xfrm>
              <a:off x="7074246" y="4517726"/>
              <a:ext cx="364884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任意多边形 19"/>
            <p:cNvSpPr/>
            <p:nvPr>
              <p:custDataLst>
                <p:tags r:id="rId6"/>
              </p:custDataLst>
            </p:nvPr>
          </p:nvSpPr>
          <p:spPr>
            <a:xfrm>
              <a:off x="7089519" y="4685767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7"/>
              </p:custDataLst>
            </p:nvPr>
          </p:nvSpPr>
          <p:spPr>
            <a:xfrm>
              <a:off x="7081034" y="4767241"/>
              <a:ext cx="246084" cy="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chenying0907 110"/>
          <p:cNvGrpSpPr/>
          <p:nvPr>
            <p:custDataLst>
              <p:tags r:id="rId8"/>
            </p:custDataLst>
          </p:nvPr>
        </p:nvGrpSpPr>
        <p:grpSpPr bwMode="auto">
          <a:xfrm>
            <a:off x="5707063" y="2178050"/>
            <a:ext cx="557212" cy="498475"/>
            <a:chOff x="4577745" y="4336117"/>
            <a:chExt cx="557229" cy="497597"/>
          </a:xfrm>
        </p:grpSpPr>
        <p:sp>
          <p:nvSpPr>
            <p:cNvPr id="25" name="任意多边形 24"/>
            <p:cNvSpPr/>
            <p:nvPr>
              <p:custDataLst>
                <p:tags r:id="rId9"/>
              </p:custDataLst>
            </p:nvPr>
          </p:nvSpPr>
          <p:spPr>
            <a:xfrm>
              <a:off x="4577745" y="4393166"/>
              <a:ext cx="557229" cy="440548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>
              <a:solidFill>
                <a:srgbClr val="00518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任意多边形 25"/>
            <p:cNvSpPr/>
            <p:nvPr>
              <p:custDataLst>
                <p:tags r:id="rId10"/>
              </p:custDataLst>
            </p:nvPr>
          </p:nvSpPr>
          <p:spPr>
            <a:xfrm>
              <a:off x="4611083" y="4336117"/>
              <a:ext cx="514366" cy="483335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81" y="connsiteY0-82"/>
                </a:cxn>
                <a:cxn ang="0">
                  <a:pos x="connsiteX1-83" y="connsiteY1-84"/>
                </a:cxn>
                <a:cxn ang="0">
                  <a:pos x="connsiteX2-85" y="connsiteY2-86"/>
                </a:cxn>
                <a:cxn ang="0">
                  <a:pos x="connsiteX3-87" y="connsiteY3-88"/>
                </a:cxn>
                <a:cxn ang="0">
                  <a:pos x="connsiteX4-89" y="connsiteY4-9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椭圆 31"/>
          <p:cNvSpPr/>
          <p:nvPr>
            <p:custDataLst>
              <p:tags r:id="rId11"/>
            </p:custDataLst>
          </p:nvPr>
        </p:nvSpPr>
        <p:spPr>
          <a:xfrm>
            <a:off x="5151438" y="1941513"/>
            <a:ext cx="1708150" cy="169227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005188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任意多边形 27"/>
          <p:cNvSpPr/>
          <p:nvPr>
            <p:custDataLst>
              <p:tags r:id="rId12"/>
            </p:custDataLst>
          </p:nvPr>
        </p:nvSpPr>
        <p:spPr>
          <a:xfrm>
            <a:off x="5465763" y="2894013"/>
            <a:ext cx="1081087" cy="1746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rgbClr val="005188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1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14156" y="2930525"/>
            <a:ext cx="1382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Step </a:t>
            </a:r>
            <a:r>
              <a:rPr lang="en-US" altLang="zh-CN" sz="2800" b="1" dirty="0" smtClean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2</a:t>
            </a:r>
            <a:endParaRPr lang="zh-CN" altLang="en-US" sz="2800" b="1" dirty="0">
              <a:solidFill>
                <a:srgbClr val="005188"/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sp>
        <p:nvSpPr>
          <p:cNvPr id="30" name="椭圆 31"/>
          <p:cNvSpPr/>
          <p:nvPr>
            <p:custDataLst>
              <p:tags r:id="rId14"/>
            </p:custDataLst>
          </p:nvPr>
        </p:nvSpPr>
        <p:spPr>
          <a:xfrm>
            <a:off x="8332788" y="1941513"/>
            <a:ext cx="1706562" cy="169227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005188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任意多边形 30"/>
          <p:cNvSpPr/>
          <p:nvPr>
            <p:custDataLst>
              <p:tags r:id="rId15"/>
            </p:custDataLst>
          </p:nvPr>
        </p:nvSpPr>
        <p:spPr>
          <a:xfrm>
            <a:off x="8645525" y="2894013"/>
            <a:ext cx="1081088" cy="1746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rgbClr val="005188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15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94713" y="2894013"/>
            <a:ext cx="1382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Step </a:t>
            </a:r>
            <a:r>
              <a:rPr lang="en-US" altLang="zh-CN" sz="2800" b="1" dirty="0" smtClean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3</a:t>
            </a:r>
            <a:endParaRPr lang="zh-CN" altLang="en-US" sz="2800" b="1" dirty="0">
              <a:solidFill>
                <a:srgbClr val="005188"/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33" name="chenying0907 12"/>
          <p:cNvGrpSpPr/>
          <p:nvPr>
            <p:custDataLst>
              <p:tags r:id="rId17"/>
            </p:custDataLst>
          </p:nvPr>
        </p:nvGrpSpPr>
        <p:grpSpPr bwMode="auto">
          <a:xfrm>
            <a:off x="4095750" y="2633663"/>
            <a:ext cx="565150" cy="482600"/>
            <a:chOff x="4349506" y="3098800"/>
            <a:chExt cx="565617" cy="482600"/>
          </a:xfrm>
        </p:grpSpPr>
        <p:sp>
          <p:nvSpPr>
            <p:cNvPr id="34" name="任意多边形 33"/>
            <p:cNvSpPr/>
            <p:nvPr>
              <p:custDataLst>
                <p:tags r:id="rId18"/>
              </p:custDataLst>
            </p:nvPr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任意多边形 34"/>
            <p:cNvSpPr/>
            <p:nvPr>
              <p:custDataLst>
                <p:tags r:id="rId19"/>
              </p:custDataLst>
            </p:nvPr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任意多边形 35"/>
            <p:cNvSpPr/>
            <p:nvPr>
              <p:custDataLst>
                <p:tags r:id="rId20"/>
              </p:custDataLst>
            </p:nvPr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chenying0907 166"/>
          <p:cNvGrpSpPr/>
          <p:nvPr>
            <p:custDataLst>
              <p:tags r:id="rId21"/>
            </p:custDataLst>
          </p:nvPr>
        </p:nvGrpSpPr>
        <p:grpSpPr bwMode="auto">
          <a:xfrm>
            <a:off x="7312025" y="2633663"/>
            <a:ext cx="565150" cy="482600"/>
            <a:chOff x="4349506" y="3098800"/>
            <a:chExt cx="565617" cy="482600"/>
          </a:xfrm>
        </p:grpSpPr>
        <p:sp>
          <p:nvSpPr>
            <p:cNvPr id="38" name="任意多边形 37"/>
            <p:cNvSpPr/>
            <p:nvPr>
              <p:custDataLst>
                <p:tags r:id="rId22"/>
              </p:custDataLst>
            </p:nvPr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任意多边形 38"/>
            <p:cNvSpPr/>
            <p:nvPr>
              <p:custDataLst>
                <p:tags r:id="rId23"/>
              </p:custDataLst>
            </p:nvPr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24"/>
              </p:custDataLst>
            </p:nvPr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chenying0907 40"/>
          <p:cNvGrpSpPr/>
          <p:nvPr>
            <p:custDataLst>
              <p:tags r:id="rId25"/>
            </p:custDataLst>
          </p:nvPr>
        </p:nvGrpSpPr>
        <p:grpSpPr>
          <a:xfrm>
            <a:off x="4887913" y="3976301"/>
            <a:ext cx="2424430" cy="2336165"/>
            <a:chOff x="4887913" y="3787955"/>
            <a:chExt cx="2424430" cy="2336165"/>
          </a:xfrm>
        </p:grpSpPr>
        <p:sp>
          <p:nvSpPr>
            <p:cNvPr id="42" name="文本框 41"/>
            <p:cNvSpPr txBox="1"/>
            <p:nvPr>
              <p:custDataLst>
                <p:tags r:id="rId26"/>
              </p:custDataLst>
            </p:nvPr>
          </p:nvSpPr>
          <p:spPr>
            <a:xfrm>
              <a:off x="5072063" y="3787955"/>
              <a:ext cx="1827212" cy="8299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智能答案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匹配机制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3" name="文本框 86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887913" y="4524555"/>
              <a:ext cx="2424430" cy="1599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采用多层次标准化处理和匹配策略实现精准评分，统一答案格式，根据题型特点采用不同匹配方式，判断题智能识别多种表达形式，文本答案模糊匹配忽略标点符号和空格差异。</a:t>
              </a:r>
              <a:endParaRPr lang="zh-CN" altLang="en-US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44" name="chenying0907 43"/>
          <p:cNvGrpSpPr/>
          <p:nvPr>
            <p:custDataLst>
              <p:tags r:id="rId28"/>
            </p:custDataLst>
          </p:nvPr>
        </p:nvGrpSpPr>
        <p:grpSpPr>
          <a:xfrm>
            <a:off x="7877016" y="3976301"/>
            <a:ext cx="2645410" cy="2342515"/>
            <a:chOff x="7877016" y="3787955"/>
            <a:chExt cx="2645410" cy="2342515"/>
          </a:xfrm>
        </p:grpSpPr>
        <p:sp>
          <p:nvSpPr>
            <p:cNvPr id="45" name="文本框 44"/>
            <p:cNvSpPr txBox="1"/>
            <p:nvPr>
              <p:custDataLst>
                <p:tags r:id="rId29"/>
              </p:custDataLst>
            </p:nvPr>
          </p:nvSpPr>
          <p:spPr>
            <a:xfrm>
              <a:off x="8251825" y="3787955"/>
              <a:ext cx="1827213" cy="8299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错题分析和成绩管理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6" name="文本框 86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877016" y="4530905"/>
              <a:ext cx="2645410" cy="1599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批改完成后系统将利用</a:t>
              </a:r>
              <a:r>
                <a:rPr lang="en-US" altLang="zh-CN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deepseekV3</a:t>
              </a:r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模型对班级成绩情况做统计分析。接下来可采用基于</a:t>
              </a:r>
              <a:r>
                <a:rPr lang="en-US" altLang="zh-CN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deepseek-R1</a:t>
              </a:r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模型</a:t>
              </a:r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进行多维度统计分析，包括题型分布、错误频率、知识点关联和学习建议。</a:t>
              </a:r>
              <a:endParaRPr lang="zh-CN" altLang="en-US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"/>
                            </p:stCondLst>
                            <p:childTnLst>
                              <p:par>
                                <p:cTn id="1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50"/>
                            </p:stCondLst>
                            <p:childTnLst>
                              <p:par>
                                <p:cTn id="2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3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8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50"/>
                            </p:stCondLst>
                            <p:childTnLst>
                              <p:par>
                                <p:cTn id="3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35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8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3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8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85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35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8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35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350"/>
                            </p:stCondLst>
                            <p:childTnLst>
                              <p:par>
                                <p:cTn id="8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85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35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85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4" grpId="1" animBg="1"/>
      <p:bldP spid="8" grpId="0" animBg="1"/>
      <p:bldP spid="9" grpId="0"/>
      <p:bldP spid="27" grpId="0" animBg="1"/>
      <p:bldP spid="27" grpId="1" animBg="1"/>
      <p:bldP spid="28" grpId="0" animBg="1"/>
      <p:bldP spid="29" grpId="0"/>
      <p:bldP spid="30" grpId="0" animBg="1"/>
      <p:bldP spid="30" grpId="1" animBg="1"/>
      <p:bldP spid="31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henying0907 1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8" name="矩形 7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16401"/>
            <a:ext cx="3069952" cy="3029558"/>
          </a:xfrm>
          <a:prstGeom prst="rect">
            <a:avLst/>
          </a:prstGeom>
        </p:spPr>
      </p:pic>
      <p:sp>
        <p:nvSpPr>
          <p:cNvPr id="11" name="TextBox 37"/>
          <p:cNvSpPr txBox="1"/>
          <p:nvPr/>
        </p:nvSpPr>
        <p:spPr>
          <a:xfrm>
            <a:off x="4954333" y="3734096"/>
            <a:ext cx="2639162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队员分</a:t>
            </a:r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工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0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1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2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3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4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5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6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7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8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9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0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1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2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3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4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5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6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7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8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9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30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0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1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2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3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4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5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6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7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8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9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40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40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41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2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3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4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5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6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6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6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62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3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4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5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6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7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8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9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70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1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2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3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4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5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6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7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8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9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80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1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2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3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4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5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6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7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8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9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90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1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2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3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4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5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6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7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8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9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50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00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01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02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03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04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05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06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07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08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09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10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1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2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3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4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5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6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7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2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3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4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5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6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7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8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9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60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1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2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3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4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5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6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7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8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9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7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70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71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72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3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4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5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6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7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8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8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9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2124</Words>
  <Application>WPS 演示</Application>
  <PresentationFormat>宽屏</PresentationFormat>
  <Paragraphs>192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方正清刻本悦宋简体</vt:lpstr>
      <vt:lpstr>方正静蕾简体</vt:lpstr>
      <vt:lpstr>微软雅黑</vt:lpstr>
      <vt:lpstr>Nexa Light</vt:lpstr>
      <vt:lpstr>华康少女文字W5(P)</vt:lpstr>
      <vt:lpstr>Calibri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凌辰不睡觉</cp:lastModifiedBy>
  <cp:revision>133</cp:revision>
  <dcterms:created xsi:type="dcterms:W3CDTF">2016-09-10T02:18:00Z</dcterms:created>
  <dcterms:modified xsi:type="dcterms:W3CDTF">2025-04-27T09:32:44Z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3D59F703D7454F38903DDA5DA1BD7146_13</vt:lpwstr>
  </property>
  <property fmtid="{D5CDD505-2E9C-101B-9397-08002B2CF9AE}" pid="3" name="KSOProductBuildVer">
    <vt:lpwstr>2052-12.1.0.20784</vt:lpwstr>
  </property>
</Properties>
</file>