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74" d="100"/>
          <a:sy n="7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3B46-0318-4C51-9B8C-E6AA40DE8117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F01A-618B-4508-B7EC-CCCA984F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1376" y="691376"/>
            <a:ext cx="11195824" cy="537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005" y="2810107"/>
            <a:ext cx="10705171" cy="228815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utoShape 2" descr="Image result for sports basketball football baseba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Image result for sports basketball football basebal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877811"/>
            <a:ext cx="1333434" cy="942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Rectangle 16"/>
          <p:cNvSpPr/>
          <p:nvPr/>
        </p:nvSpPr>
        <p:spPr>
          <a:xfrm>
            <a:off x="3451538" y="877810"/>
            <a:ext cx="6168980" cy="9429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 DESTINE" panose="02000000000000000000" pitchFamily="2" charset="0"/>
              </a:rPr>
              <a:t>ESP-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AR DESTINE" panose="02000000000000000000" pitchFamily="2" charset="0"/>
              </a:rPr>
              <a:t>Ngen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9005" y="2126113"/>
            <a:ext cx="5531947" cy="16359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 Log in</a:t>
            </a:r>
          </a:p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Username		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Password			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0952" y="2126113"/>
            <a:ext cx="5173224" cy="164598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Journalist log in</a:t>
            </a:r>
          </a:p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Username		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Password			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Profession		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6702" y="3733411"/>
            <a:ext cx="10705171" cy="136484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New User Registration (Click here)</a:t>
            </a:r>
            <a:endParaRPr lang="en-US" b="1" u="sng" dirty="0"/>
          </a:p>
        </p:txBody>
      </p:sp>
      <p:sp>
        <p:nvSpPr>
          <p:cNvPr id="20" name="Rounded Rectangle 19"/>
          <p:cNvSpPr/>
          <p:nvPr/>
        </p:nvSpPr>
        <p:spPr>
          <a:xfrm>
            <a:off x="8830510" y="2880474"/>
            <a:ext cx="2112135" cy="187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830510" y="3134285"/>
            <a:ext cx="2112135" cy="187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830510" y="3402673"/>
            <a:ext cx="2112135" cy="187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470752" y="3422956"/>
            <a:ext cx="2112135" cy="187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434262" y="3126636"/>
            <a:ext cx="2112135" cy="187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3814" y="5434885"/>
            <a:ext cx="56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Log 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0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1376" y="691376"/>
            <a:ext cx="11195824" cy="537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9005" y="2007220"/>
            <a:ext cx="10705171" cy="5798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Home      			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Set Preferences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Customer Support  	 Log out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005" y="2810106"/>
            <a:ext cx="10705171" cy="290968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utoShape 2" descr="Image result for sports basketball football baseba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Image result for sports basketball football basebal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877811"/>
            <a:ext cx="1333434" cy="942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Rectangle 16"/>
          <p:cNvSpPr/>
          <p:nvPr/>
        </p:nvSpPr>
        <p:spPr>
          <a:xfrm>
            <a:off x="3451538" y="877810"/>
            <a:ext cx="6168980" cy="9429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 DESTINE" panose="02000000000000000000" pitchFamily="2" charset="0"/>
              </a:rPr>
              <a:t>ESP-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AR DESTINE" panose="02000000000000000000" pitchFamily="2" charset="0"/>
              </a:rPr>
              <a:t>Ngen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AR DESTINE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9005" y="2807594"/>
            <a:ext cx="2395470" cy="29121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View Team info</a:t>
            </a:r>
          </a:p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View League info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41690" y="2137893"/>
            <a:ext cx="1674253" cy="3848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View Content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554569" y="2999130"/>
            <a:ext cx="6512627" cy="804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Basketball</a:t>
            </a:r>
          </a:p>
          <a:p>
            <a:pPr algn="ctr"/>
            <a:r>
              <a:rPr lang="en-US" sz="1200" dirty="0" smtClean="0"/>
              <a:t>Chicago Bulls is winner of central division this season</a:t>
            </a:r>
          </a:p>
          <a:p>
            <a:pPr algn="ctr"/>
            <a:r>
              <a:rPr lang="en-US" sz="1200" dirty="0" smtClean="0"/>
              <a:t>Author: Donald Clinton    </a:t>
            </a:r>
            <a:r>
              <a:rPr lang="en-US" sz="1200" b="1" u="sng" dirty="0" smtClean="0"/>
              <a:t>Click here for details</a:t>
            </a:r>
            <a:endParaRPr lang="en-US" sz="1200" b="1" u="sng" dirty="0"/>
          </a:p>
        </p:txBody>
      </p:sp>
      <p:sp>
        <p:nvSpPr>
          <p:cNvPr id="28" name="Rectangle 27"/>
          <p:cNvSpPr/>
          <p:nvPr/>
        </p:nvSpPr>
        <p:spPr>
          <a:xfrm>
            <a:off x="3564621" y="3902927"/>
            <a:ext cx="6512626" cy="804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Football</a:t>
            </a:r>
            <a:endParaRPr lang="en-US" sz="16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/>
              <a:t>Denver Broncos is favorite for this season</a:t>
            </a:r>
            <a:endParaRPr lang="en-US" sz="1200" dirty="0" smtClean="0"/>
          </a:p>
          <a:p>
            <a:pPr algn="ctr"/>
            <a:r>
              <a:rPr lang="en-US" sz="1200" dirty="0" smtClean="0"/>
              <a:t>Author: Michelle Trump    </a:t>
            </a:r>
            <a:r>
              <a:rPr lang="en-US" sz="1200" b="1" u="sng" dirty="0" smtClean="0"/>
              <a:t>Click here for details</a:t>
            </a:r>
            <a:endParaRPr lang="en-US" sz="1200" b="1" u="sng" dirty="0"/>
          </a:p>
        </p:txBody>
      </p:sp>
      <p:sp>
        <p:nvSpPr>
          <p:cNvPr id="29" name="Rectangle 28"/>
          <p:cNvSpPr/>
          <p:nvPr/>
        </p:nvSpPr>
        <p:spPr>
          <a:xfrm>
            <a:off x="3541690" y="4823767"/>
            <a:ext cx="6512626" cy="804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</a:rPr>
              <a:t>Baseball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New York Yankees beat San Francisco Giants in championship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Author: Hillary Bush    </a:t>
            </a:r>
            <a:r>
              <a:rPr lang="en-US" sz="1200" b="1" u="sng" dirty="0" smtClean="0">
                <a:solidFill>
                  <a:schemeClr val="tx1"/>
                </a:solidFill>
              </a:rPr>
              <a:t>Click here for details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277341" y="2807594"/>
            <a:ext cx="1386835" cy="291219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Click here for more news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19613" y="3366569"/>
            <a:ext cx="1674253" cy="3848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View News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77247" y="1004552"/>
            <a:ext cx="1719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USER MAIN PAGE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538" y="877810"/>
            <a:ext cx="6168980" cy="9429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R DESTINE" panose="02000000000000000000" pitchFamily="2" charset="0"/>
              </a:rPr>
              <a:t>ESP-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AR DESTINE" panose="02000000000000000000" pitchFamily="2" charset="0"/>
              </a:rPr>
              <a:t>Ngen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AR DESTI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877811"/>
            <a:ext cx="1333434" cy="942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Rectangle 3"/>
          <p:cNvSpPr/>
          <p:nvPr/>
        </p:nvSpPr>
        <p:spPr>
          <a:xfrm>
            <a:off x="959005" y="2007220"/>
            <a:ext cx="10705171" cy="5798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Home		Submit News	     Customer Support   	Delete Account        Log out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51538" y="2163651"/>
            <a:ext cx="1648496" cy="3348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Submit News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76" y="691376"/>
            <a:ext cx="11195824" cy="5374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9005" y="2721054"/>
            <a:ext cx="10705171" cy="27432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90163" y="2881959"/>
            <a:ext cx="7701567" cy="244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York Yankees beat San Francisco Giants in championship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Date: 13/10/2016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4005" y="2881959"/>
            <a:ext cx="1287887" cy="38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Draft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001296" y="3570617"/>
            <a:ext cx="1287887" cy="38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47876" y="4322797"/>
            <a:ext cx="1287887" cy="38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Discard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70525" y="1030310"/>
            <a:ext cx="119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JOURNALIST MAIN PAGE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4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kambli</dc:creator>
  <cp:lastModifiedBy>akshat kambli</cp:lastModifiedBy>
  <cp:revision>8</cp:revision>
  <dcterms:created xsi:type="dcterms:W3CDTF">2016-10-13T02:52:23Z</dcterms:created>
  <dcterms:modified xsi:type="dcterms:W3CDTF">2016-10-13T05:33:10Z</dcterms:modified>
</cp:coreProperties>
</file>