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B839-C870-4A39-80C3-AA64DBFFD54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DD1A-00F7-4D9D-9850-E2389CF1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ESPNGen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Pillion</a:t>
            </a:r>
          </a:p>
          <a:p>
            <a:r>
              <a:rPr lang="en-US" dirty="0"/>
              <a:t>John Zavidniak</a:t>
            </a:r>
          </a:p>
          <a:p>
            <a:r>
              <a:rPr lang="en-US" dirty="0" err="1"/>
              <a:t>Akshat</a:t>
            </a:r>
            <a:r>
              <a:rPr lang="en-US" dirty="0"/>
              <a:t> </a:t>
            </a:r>
            <a:r>
              <a:rPr lang="en-US" dirty="0" err="1"/>
              <a:t>Kambli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2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Journalist Signup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Walk through signing up as a Journalist.</a:t>
            </a:r>
          </a:p>
        </p:txBody>
      </p:sp>
    </p:spTree>
    <p:extLst>
      <p:ext uri="{BB962C8B-B14F-4D97-AF65-F5344CB8AC3E}">
        <p14:creationId xmlns:p14="http://schemas.microsoft.com/office/powerpoint/2010/main" val="26656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and </a:t>
            </a:r>
            <a:r>
              <a:rPr lang="en-US" dirty="0" err="1"/>
              <a:t>PageAction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can be thought of as similar website, broken into a number of Pages.</a:t>
            </a:r>
          </a:p>
          <a:p>
            <a:r>
              <a:rPr lang="en-US" dirty="0"/>
              <a:t>Each Page has a method to display its content, and actions which can be performed by the user.</a:t>
            </a:r>
          </a:p>
          <a:p>
            <a:r>
              <a:rPr lang="en-US" dirty="0"/>
              <a:t>Controller holds current page being viewed by the application user.</a:t>
            </a:r>
          </a:p>
        </p:txBody>
      </p:sp>
    </p:spTree>
    <p:extLst>
      <p:ext uri="{BB962C8B-B14F-4D97-AF65-F5344CB8AC3E}">
        <p14:creationId xmlns:p14="http://schemas.microsoft.com/office/powerpoint/2010/main" val="409806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Page works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57" y="1562328"/>
            <a:ext cx="9000885" cy="4678215"/>
          </a:xfrm>
        </p:spPr>
      </p:pic>
    </p:spTree>
    <p:extLst>
      <p:ext uri="{BB962C8B-B14F-4D97-AF65-F5344CB8AC3E}">
        <p14:creationId xmlns:p14="http://schemas.microsoft.com/office/powerpoint/2010/main" val="254492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Page works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69" y="1825625"/>
            <a:ext cx="5590461" cy="4351338"/>
          </a:xfrm>
        </p:spPr>
      </p:pic>
    </p:spTree>
    <p:extLst>
      <p:ext uri="{BB962C8B-B14F-4D97-AF65-F5344CB8AC3E}">
        <p14:creationId xmlns:p14="http://schemas.microsoft.com/office/powerpoint/2010/main" val="425955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PageAction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Overcame the problem of</a:t>
            </a:r>
          </a:p>
          <a:p>
            <a:pPr marL="0" indent="0">
              <a:buNone/>
            </a:pPr>
            <a:r>
              <a:rPr lang="en-US" dirty="0"/>
              <a:t>each action potentially</a:t>
            </a:r>
          </a:p>
          <a:p>
            <a:pPr marL="0" indent="0">
              <a:buNone/>
            </a:pPr>
            <a:r>
              <a:rPr lang="en-US" dirty="0"/>
              <a:t>accepting a different argument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9" y="1156348"/>
            <a:ext cx="5658141" cy="2844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11" y="4136231"/>
            <a:ext cx="8312577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ESPNGen</vt:lpstr>
      <vt:lpstr>Use Case: Journalist Signup</vt:lpstr>
      <vt:lpstr>Page and PageAction</vt:lpstr>
      <vt:lpstr>How Page works</vt:lpstr>
      <vt:lpstr>How Page works cont.</vt:lpstr>
      <vt:lpstr>PageAction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ESPNGen</dc:title>
  <dc:creator>John Zavidniak</dc:creator>
  <cp:lastModifiedBy>John Zavidniak</cp:lastModifiedBy>
  <cp:revision>3</cp:revision>
  <dcterms:created xsi:type="dcterms:W3CDTF">2016-12-05T10:30:09Z</dcterms:created>
  <dcterms:modified xsi:type="dcterms:W3CDTF">2016-12-05T10:48:45Z</dcterms:modified>
</cp:coreProperties>
</file>