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/>
            </a:pPr>
            <a:r>
              <a:t>Taqdimot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/>
            </a:pPr>
            <a:r>
              <a:t>Iqtisodiy inqiroz sabablari</a:t>
            </a:r>
          </a:p>
          <a:p/>
          <a:p/>
          <a:p>
            <a:r>
              <a:t>Javlonbek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Xulosa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Sabablari</a:t>
            </a:r>
          </a:p>
          <a:p>
            <a:pPr algn="l">
              <a:defRPr sz="1200"/>
            </a:pPr>
            <a:r>
              <a:t>• • Moliyaviy beqarorlik</a:t>
            </a:r>
          </a:p>
          <a:p>
            <a:pPr algn="l">
              <a:defRPr sz="1200"/>
            </a:pPr>
            <a:r>
              <a:t>• • Bank tizimi muammolari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68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Ta'siri</a:t>
            </a:r>
          </a:p>
          <a:p>
            <a:pPr algn="l">
              <a:defRPr sz="1200"/>
            </a:pPr>
            <a:r>
              <a:t>• • Ishsizlik</a:t>
            </a:r>
          </a:p>
          <a:p>
            <a:pPr algn="l">
              <a:defRPr sz="1200"/>
            </a:pPr>
            <a:r>
              <a:t>• • Ijtimoiy adolatsizlik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16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Yechimlar</a:t>
            </a:r>
          </a:p>
          <a:p>
            <a:pPr algn="l">
              <a:defRPr sz="1200"/>
            </a:pPr>
            <a:r>
              <a:t>• • Islohotlar</a:t>
            </a:r>
          </a:p>
          <a:p>
            <a:pPr algn="l">
              <a:defRPr sz="1200"/>
            </a:pPr>
            <a:r>
              <a:t>• • Moliyaviy yordam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 b="1"/>
            </a:pPr>
            <a:r>
              <a:t>Moliyaviy Bozorlar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/>
            </a:pPr>
            <a:r>
              <a:t>Moliyaviy bozorlar iqtisodiyotning yuragi hisoblanadi. </a:t>
            </a:r>
          </a:p>
          <a:p>
            <a:r>
              <a:t>- Moliyaviy vositalarning narxi o'zgarganda inqiroz kelib chiqishi mumkin. </a:t>
            </a:r>
          </a:p>
          <a:p>
            <a:r>
              <a:t>- Investorlar ishonchi pasaysa, aktivlar qiymati tushadi. </a:t>
            </a:r>
          </a:p>
          <a:p>
            <a:r>
              <a:t>- Bankrotliklar soni oshishi mumkin.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Bank Tizimi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/>
            </a:pPr>
            <a:r>
              <a:t>Bank tizimi muammolari iqtisodiyotga jiddiy ta'sir ko'rsatadi.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Iste'molchi Ishonchi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1</a:t>
            </a:r>
          </a:p>
          <a:p>
            <a:pPr algn="l">
              <a:defRPr sz="1200"/>
            </a:pPr>
            <a:r>
              <a:t>• Iste'molchi ishonchi iqtisodiyotning barqarorligiga ta'sir qiladi.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68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2</a:t>
            </a:r>
          </a:p>
          <a:p>
            <a:pPr algn="l">
              <a:defRPr sz="1200"/>
            </a:pPr>
            <a:r>
              <a:t>• - Ishonch pasaysa, xarajatlar kamayadi.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16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3</a:t>
            </a:r>
          </a:p>
          <a:p>
            <a:pPr algn="l">
              <a:defRPr sz="1200"/>
            </a:pPr>
            <a:r>
              <a:t>• - Jamg'armalar oshadi, iste'mol kamayadi.</a:t>
            </a:r>
          </a:p>
          <a:p>
            <a:pPr algn="l">
              <a:defRPr sz="1200"/>
            </a:pPr>
            <a:r>
              <a:t>• - Iqtisodiy o'sish sekinlashadi.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 b="1"/>
            </a:pPr>
            <a:r>
              <a:t>Investitsiyalar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/>
            </a:pPr>
            <a:r>
              <a:t>Investitsiyalar iqtisodiy o'sishni ta'minlaydi. Ammo ba'zida bu sohada muammolar yuzaga keladi: </a:t>
            </a:r>
          </a:p>
          <a:p>
            <a:r>
              <a:t>- Investitsiya darajasining pasayishi ishlab chiqarish hajmini kamaytiradi. </a:t>
            </a:r>
          </a:p>
          <a:p>
            <a:r>
              <a:t>- Korxonalarning rivojlanish imkoniyatlari cheklanadi. </a:t>
            </a:r>
          </a:p>
          <a:p>
            <a:r>
              <a:t>- Texnologik rivojlanish sekinlashadi. </a:t>
            </a:r>
          </a:p>
          <a:p>
            <a:r>
              <a:t>Bularning barchasi iqtisodiy inqirozga olib kelishi mumkin.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Davlat Siyosati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/>
            </a:pPr>
            <a:r>
              <a:t>Davlat siyosatidagi xatolar iqtisodiy inqirozga sabab bo'lishi mumkin. </a:t>
            </a:r>
            <a:br/>
            <a:r>
              <a:t>- Soliq va tariflar noto'g'ri belgilanishi. </a:t>
            </a:r>
            <a:br/>
            <a:r>
              <a:t>- Byudjetni noto'g'ri boshqarish. </a:t>
            </a:r>
            <a:br/>
            <a:r>
              <a:t>- Iqtisodiyotga to'g'ri investitsiya qilinmasligi.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Xalqaro Omborlar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Savdo cheklovlari</a:t>
            </a:r>
          </a:p>
          <a:p>
            <a:pPr algn="l">
              <a:defRPr sz="1200"/>
            </a:pPr>
            <a:r>
              <a:t>• • Tariflar o'zgarishi</a:t>
            </a:r>
          </a:p>
          <a:p>
            <a:pPr algn="l">
              <a:defRPr sz="1200"/>
            </a:pPr>
            <a:r>
              <a:t>• • Savdo urushlari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68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Valyuta kurslari</a:t>
            </a:r>
          </a:p>
          <a:p>
            <a:pPr algn="l">
              <a:defRPr sz="1200"/>
            </a:pPr>
            <a:r>
              <a:t>• • Kurslarning o'zgarishi</a:t>
            </a:r>
          </a:p>
          <a:p>
            <a:pPr algn="l">
              <a:defRPr sz="1200"/>
            </a:pPr>
            <a:r>
              <a:t>• • Eksport va importga ta'siri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16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Xalqaro qarzlar</a:t>
            </a:r>
          </a:p>
          <a:p>
            <a:pPr algn="l">
              <a:defRPr sz="1200"/>
            </a:pPr>
            <a:r>
              <a:t>• • Qarz yukining oshishi</a:t>
            </a:r>
          </a:p>
          <a:p>
            <a:pPr algn="l">
              <a:defRPr sz="1200"/>
            </a:pPr>
            <a:r>
              <a:t>• • Qarz to'lovlari qiyinlashishi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 b="1"/>
            </a:pPr>
            <a:r>
              <a:t>Iqtisodiy Inqirozning Ta'siri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/>
            </a:pPr>
            <a:r>
              <a:t>Iqtisodiy inqirozning ta'siri keng qamrovli bo'lishi mumkin. </a:t>
            </a:r>
          </a:p>
          <a:p>
            <a:r>
              <a:t>- Ishsizlik darajasi oshadi. </a:t>
            </a:r>
          </a:p>
          <a:p>
            <a:r>
              <a:t>- Ijtimoiy adolatsizlik kuchayadi. </a:t>
            </a:r>
          </a:p>
          <a:p>
            <a:r>
              <a:t>- Iqtisodiy turg'unlik davom etishi mumkin.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Inqirozni Yengish Yo'llari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/>
            </a:pPr>
            <a:r>
              <a:t>Iqtisodiy inqirozni yengish yo'llari quyidagicha bo'lishi mumkin: </a:t>
            </a:r>
            <a:br/>
            <a:r>
              <a:t>- Iqtisodiy islohotlar o'tkazish. </a:t>
            </a:r>
            <a:br/>
            <a:r>
              <a:t>- Moliyaviy yordam dasturlarini yo'lga qo'yish. </a:t>
            </a:r>
            <a:br/>
            <a:r>
              <a:t>- Ish o'rinlari yaratish va qo'llab-quvvatlash.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