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Iqtisodiyot asoslari</a:t>
            </a:r>
          </a:p>
          <a:p/>
          <a:p/>
          <a:p>
            <a:r>
              <a:t>Javlonbek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 asoslari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Texnologiya va Iqtisodiyot</a:t>
            </a:r>
          </a:p>
          <a:p>
            <a:pPr algn="l">
              <a:defRPr sz="1200">
                <a:latin typeface="Times New Roman"/>
              </a:defRPr>
            </a:pPr>
            <a:r>
              <a:t>Texnologiya iqtisodiyotning rivojlanishida muhim rol o'ynaydi. Yangi texnologiyalar ishlab chiqarish jarayonlarini optimallashtirish va samaradorlikni oshirish imkonini beradi. Bunda sun'iy intellekt, robototexnika va avtomatlashtirish kabi innovatsiyalar korxonalarning raqobatbardoshligini oshiradi. Masalan, 3D printerlar maxsulotlarni arzonroq va tezroq tayyorlash imkonini beradi, bu esa ishlab chiqarish xarajatlarini kamaytiradi. Shu bilan birga, texnologiya xizmat ko'rsatish sohasida ham yangi imkoniyatlar ochadi, masalan, onlayn platformalar orqali global bozorlarga chiqish osonlashadi.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Jamiyat va Iqtisodiyot</a:t>
            </a:r>
          </a:p>
          <a:p>
            <a:pPr algn="l">
              <a:defRPr sz="1200">
                <a:latin typeface="Times New Roman"/>
              </a:defRPr>
            </a:pPr>
            <a:r>
              <a:t>Iqtisodiyot jamiyatning turmush darajasini belgilovchi asosiy omillardandir. Iqtisodiy o'sish aholining daromadlarini oshiradi, bu esa turmush sifatini yaxshilaydi. Ijtimoiy infratuzilma, masalan, sog'liqni saqlash va ta'lim tizimlari, iqtisodiy resurslar bilan ta'minlanadi. Shu bilan birga, iqtisodiy tengsizlik muammosi jamiyatda ijtimoiy muvozanatni buzishi mumkin, shuning uchun davlatlar adolatli iqtisodiy siyosat yuritishga harakat qilishadi. Jamiyatning ijtimoiy-iqtisodiy rivojlanishi barqarorlik va ijtimoiy adolatning ta'minlanishiga bog'liq.</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Kelajakdagi Iqtisodiy Trendlar</a:t>
            </a:r>
          </a:p>
          <a:p>
            <a:pPr algn="l">
              <a:defRPr sz="1200">
                <a:latin typeface="Times New Roman"/>
              </a:defRPr>
            </a:pPr>
            <a:r>
              <a:t>Kelajakda iqtisodiyotda bir qancha yangi trendlar paydo bo'ladi. Masalan, yashil iqtisodiyot atrof-muhitni muhofaza qilish va barqaror rivojlanishni ta'minlash uchun muhim bo'ladi. Bunda qayta tiklanadigan energiya manbalarining keng qo'llanishi va uglerod izini kamaytirish maqsad qilingan. Shuningdek, gig iqtisodiyoti mehnat bozorida yangi imkoniyatlar yaratadi, odamlar o'zlari xohlagan vaqtda ishlash imkoniyatiga ega bo'lishadi. Shuningdek, raqamli iqtisodiyot internet va texnologiyalar orqali yangi mahsulotlar va xizmatlar yaratadi. Bu trendlar iqtisodiyotning kelajakdagi yo'nalishini belgilaydi.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Iqtisodiyotning Asosiy Komponentlari</a:t>
            </a:r>
          </a:p>
        </p:txBody>
      </p:sp>
      <p:sp>
        <p:nvSpPr>
          <p:cNvPr id="3" name="Content Placeholder 2"/>
          <p:cNvSpPr>
            <a:spLocks noGrp="1"/>
          </p:cNvSpPr>
          <p:nvPr>
            <p:ph idx="1"/>
          </p:nvPr>
        </p:nvSpPr>
        <p:spPr/>
        <p:txBody>
          <a:bodyPr/>
          <a:lstStyle/>
          <a:p>
            <a:pPr algn="l">
              <a:defRPr sz="1400"/>
            </a:pPr>
            <a:r>
              <a:t>• Talab va taklif iqtisodiyotning asosiy komponentlari bo'lib, ular birgalikda bozor muvozanatini ta'minlaydi. Talab iste'molchilarning biror mahsulot yoki xizmatga bo'lgan qiziqishini ifodalaydi, taklif esa ishlab chiqaruvchilarning bu mahsulot yoki xizmatni taklif qilish irodasini aks ettiradi. Talab va taklifning o'zaro aloqasi narxlarni shakllantiradi va iqtisodiy resurslar samarali taqsimlanishiga yordam beradi. Iqtisodiyotda bu ikki kuchning o'zaro munosabatini yaxshi tushunish zarur.</a:t>
            </a:r>
          </a:p>
          <a:p>
            <a:pPr algn="l">
              <a:defRPr sz="1400"/>
            </a:pPr>
            <a:r>
              <a:t>• Iqtisodiy resurslar cheklangan bo'lib, ular yer, mehnat, kapital va tadbirkorlikni o'z ichiga oladi. Yer tabiiy resurslarni, mehnat insonning jismoniy va aqliy kuchini ifodalaydi. Kapital ishlab chiqarish vositalarini, masalan, mashinalar va uskunalarni anglatadi. Tadbirkorlik esa iqtisodiy resurslarni birlashtirib, yangi mahsulotlar va xizmatlar yaratishga qaratilgan faoliyatdir. Bu resurslarning samarali taqsimlanishi iqtisodiy o'sishni ta'minlaydi.</a:t>
            </a:r>
          </a:p>
          <a:p>
            <a:pPr algn="l">
              <a:defRPr sz="1400"/>
            </a:pPr>
            <a:r>
              <a:t>• Bozorlar iqtisodiyotning yuragi hisoblanib, ular orqali mahsulotlar va xizmatlar sotiladi va sotib olinadi. Bozorlar turli xil shakllarda bo'lishi mumkin, masalan, chakana bozorlar, ulgurji bozorlar, moliya bozorlari va boshqalar. Har bir bozor o'ziga xos xususiyatlarga ega bo'lib, ularning samaradorligi iqtisodiyotning umumiy samaradorligiga ta'sir qiladi. Bozorlar orqali resurslar samarali taqsimlanadi va iqtisodiy muvozanat saqlanadi.</a:t>
            </a:r>
          </a:p>
          <a:p>
            <a:pPr algn="l">
              <a:defRPr sz="1400"/>
            </a:pPr>
            <a:r>
              <a:t>• Narxlar iqtisodiyotda muhim rol o'ynaydi, chunki ular talab va taklifning o'zaro ta'siri natijasida shakllanadi. Narxlar ishlab chiqaruvchilarga mahsulot va xizmatlarga bo'lgan ehtiyoj haqida signal beradi va iste'molchilarga esa ularning resurslarini qanday taqsimlash kerakligi haqida ma'lumot beradi. Narxlar o'zgarishi iqtisodiyotdagi turli jarayonlarga ta'sir qiladi va iqtisodiy barqarorlikni ta'minlashda muhim omil hisoblanadi.</a:t>
            </a:r>
          </a:p>
          <a:p>
            <a:pPr algn="l">
              <a:defRPr sz="1400"/>
            </a:pPr>
            <a:r>
              <a:t>• Iqtisodiy o'sish iqtisodiyotning asosiy maqsadlaridan biri bo'lib, u milliy daromadning oshishi orqali amalga oshadi. Iqtisodiy o'sish resurslarning samarali taqsimlanishi va innovatsiyalar orqali erishiladi. Iqtisodiy o'sish davlatlarning farovonligini oshiradi va ijtimoiy muammolarni hal qilishda yordam beradi. Shu sababli, davlatlar iqtisodiy o'sishni ta'minlash uchun turli xil siyosatlar va strategiyalar ishlab chiqadilar.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Iqtisodiyotning Roli va Ta'siri</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Iqtisodiyot har bir jamiyatning asosiy fundamenti bo'lib, uning samaradorligi jamiyatning farovonligiga bevosita ta'sir qiladi. Iqtisodiyotning asosiy maqsadi resurslarni samarali taqsimlash va ulardan maksimal foyda olishdir. Bu jarayon talab va taklif, narx mexanizmlari, va bozor kuchlari orqali amalga oshiriladi. Misol uchun, iste'molchilar qaysi mahsulotlarga talab yuqoriligini ko'rsatib, ishlab chiqaruvchilarga qaysi sohalarda ko'proq investitsiya qilish kerakligini bildiradilar. Iqtisodiyotning samaradorligi nafaqat milliy darajada, balki global miqyosda ham muhim ahamiyatga ega. Mamlakatlarning iqtisodiy siyosatlari xalqaro savdo va investitsiya oqimlariga ta'sir qiladi, bu esa iqtisodiy o'sish va barqarorlikni ta'minlaydi. Realistik misol sifatida global savdo tizimini olish mumkin, bu tizimda davlatlar bir-birlarining iqtisodiy kuchlaridan foyda ko'radilar va resurslarni samarali taqsimlash orqali umumiy farovonlikka erishadilar.</a:t>
            </a:r>
          </a:p>
        </p:txBody>
      </p:sp>
      <p:pic>
        <p:nvPicPr>
          <p:cNvPr id="4" name="Picture 3" descr="dalle_slide_3.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 asoslari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Texnologiya</a:t>
            </a:r>
          </a:p>
          <a:p>
            <a:pPr algn="l">
              <a:defRPr sz="1200">
                <a:latin typeface="Times New Roman"/>
              </a:defRPr>
            </a:pPr>
            <a:r>
              <a:t>Texnologiya iqtisodiyotni rivojlantirishda muhim rol o'ynaydi. Ayniqsa, raqamli texnologiyalar so'nggi yillarda iqtisodiy jarayonlarni tezlashtirdi va samaradorligini oshirdi. Masalan, elektron tijorat platformalari orqali savdo jarayonlari ancha soddalashdi. Shuningdek, avtomatlashtirilgan ishlab chiqarish tizimlari ishlab chiqarish xarajatlarini kamaytirib, mahsulot sifatini yaxshilashga yordam bermoqda. Texnologiya infratuzilmasi rivojlangan davlatlar iqtisodiy o'sishda sezilarli ustunlikka ega bo'lmoqda.</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Jamiyat</a:t>
            </a:r>
          </a:p>
          <a:p>
            <a:pPr algn="l">
              <a:defRPr sz="1200">
                <a:latin typeface="Times New Roman"/>
              </a:defRPr>
            </a:pPr>
            <a:r>
              <a:t>Iqtisodiyot jamiyatning turli qatlamlariga ta'sir qiladi. Ijtimoiy tenglik darajasi, ishsizlik darajasi va daromad taqsimoti iqtisodiy siyosatlar orqali boshqariladi. Masalan, davlatlarning ijtimoiy dasturlari orqali kam ta'minlangan oilalarga yordam berish amaliyoti keng tarqalgan. Shuningdek, ta'lim va sog'liqni saqlash kabi sohalarga investitsiyalar jamiyat farovonligini oshiradi. Iqtisodiyotning barqarorligi jamiyatdagi ijtimoiy barqarorlikni ta'minlashda muhim ahamiyatga ega.</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Kelajak</a:t>
            </a:r>
          </a:p>
          <a:p>
            <a:pPr algn="l">
              <a:defRPr sz="1200">
                <a:latin typeface="Times New Roman"/>
              </a:defRPr>
            </a:pPr>
            <a:r>
              <a:t>Kelajakdagi iqtisodiyot ko'proq yashil energiya manbalariga o'tishni talab qiladi. Energiya resurslarining cheklanganligi va ekologik muammolar iqtisodiy siyosatni qayta ko'rib chiqishga majbur qiladi. Qayta tiklanuvchi energiya manbalariga o'tish orqali iqtisodiyot barqarorligini ta'minlash mumkin. Bundan tashqari, kelajakda sun'iy intellekt va avtomatlashtirish texnologiyalari ish o'rinlariga ta'sir ko'rsatishi kutilmoqda. Iqtisodiyotning kelajakdagi rivoji innovatsion texnologiyalar va barqarorlikka asoslanadi.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Iqtisodiyotning asosiy jihatlari</a:t>
            </a:r>
          </a:p>
        </p:txBody>
      </p:sp>
      <p:sp>
        <p:nvSpPr>
          <p:cNvPr id="3" name="Content Placeholder 2"/>
          <p:cNvSpPr>
            <a:spLocks noGrp="1"/>
          </p:cNvSpPr>
          <p:nvPr>
            <p:ph idx="1"/>
          </p:nvPr>
        </p:nvSpPr>
        <p:spPr/>
        <p:txBody>
          <a:bodyPr/>
          <a:lstStyle/>
          <a:p>
            <a:pPr algn="l">
              <a:defRPr sz="1400"/>
            </a:pPr>
            <a:r>
              <a:t>• Iqtisodiyotning asosiy vazifalaridan biri resurslarni samarali taqsimlashdir. Bu jarayon orqali jamiyatning ehtiyojlari qondiriladi va resurslar isrofgarchilikdan saqlanadi. Samarali taqsimlash orqali ishlab chiqarish jarayoni optimallashtiriladi va jamiyat farovonligi oshadi. Resurslarni samarali taqsimlash uchun bozor mexanizmlaridan foydalanish muhimdir va bu jarayon raqobat muhitida amalga oshiriladi.\n</a:t>
            </a:r>
          </a:p>
          <a:p>
            <a:pPr algn="l">
              <a:defRPr sz="1400"/>
            </a:pPr>
            <a:r>
              <a:t>• Iqtisodiy barqarorlik mamlakatning ijtimoiy va siyosiy barqarorligiga ham ta'sir qiladi. Barqaror iqtisodiy sharoitlar aholining yashash darajasini yaxshilashga yordam beradi. Shu bilan birga, iqtisodiy o'sish va barqarorlik sarmoyalarni jalb qilish uchun qulay muhit yaratadi. Davlat iqtisodiy siyosatlari orqali inflyatsiya va ishsizlik darajasini nazorat qilishga harakat qiladi.\n</a:t>
            </a:r>
          </a:p>
          <a:p>
            <a:pPr algn="l">
              <a:defRPr sz="1400"/>
            </a:pPr>
            <a:r>
              <a:t>• Iqtisodiyotda innovatsiyalar va yangi texnologiyalar joriy etilishi o'sishning asosiy dvigatellari hisoblanadi. Innovatsion jarayonlar ishlab chiqarish samaradorligini oshiradi va yangi mahsulotlar yaratishga imkon beradi. Shu bilan birga, texnologik taraqqiyot yangi ish o'rinlari yaratadi va iqtisodiy raqobatbardoshlikni oshiradi. Innovatsiyalarni qo'llab-quvvatlash orqali davlatlar iqtisodiy o'sishni tezlashtirishi mumkin.\n</a:t>
            </a:r>
          </a:p>
          <a:p>
            <a:pPr algn="l">
              <a:defRPr sz="1400"/>
            </a:pPr>
            <a:r>
              <a:t>• Globalizatsiya jarayoni iqtisodiyotlarni o'zaro bog'liq qilib qo'yadi. Bu jarayon orqali savdo va investitsiyalar xalqaro miqyosda amalga oshiriladi. Globalizatsiya tufayli milliy iqtisodiyotlar o'zaro raqobatbardosh bo'lib, texnologiya almashinuvi osonlashadi. Shu bilan birga, global muammolarni hal qilish uchun hamkorlik zarur bo'ladi.\n</a:t>
            </a:r>
          </a:p>
          <a:p>
            <a:pPr algn="l">
              <a:defRPr sz="1400"/>
            </a:pPr>
            <a:r>
              <a:t>• Sanoat va qishloq xo'jaligi iqtisodiyotning muhim tarmoqlaridir. Sanoat ishlab chiqarish jarayonini o'z ichiga oladi, qishloq xo'jaligi esa oziq-ovqat ta'minotini ta'minlaydi. Ikkala tarmoqning ham barqaror rivojlanishi iqtisodiy barqarorlikni ta'minlashda muhim ahamiyatga ega. Davlatlar ushbu tarmoqlarga investitsiyalar kiritib, ularning rivojlanishini rag'batlantiradi.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Iqtisodiyotning asosiy tushunchalari</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Iqtisodiyotda asosiy tushunchalar orasida talab, taklif, narx, bozor va resurslar taqsimoti katta ahamiyatga ega. Talab va taklif bozorda narxlarni belgilashda asosiy omillardan biri hisoblanadi. Talabning oshishi yoki kamayishi narxlarga bevosita ta'sir qiladi. Taklif esa ishlab chiqaruvchilarning bozorda mavjud mahsulot miqdorini belgilaydi. Narxlar esa bozor muvozanatini ta'minlashda va resurslarni samarali taqsimlashda muhim rol o'ynaydi. Masalan, biror mahsulotning narxi oshsa, talab kamayishi mumkin va bu holat taklifni orttirishga undaydi. Bu jarayonlar iqtisodiy muvozanatni saqlashda muhim ahamiyatga ega. Realistik misol sifatida, neft narxlari o'zgarishi global iqtisodiyotga qanday ta'sir qilishini ko'rish mumkin. Narxlar oshganda, energiya xarajatlari ortadi va bu iqtisodiy o'sishni sekinlashtirishi mumkin.</a:t>
            </a:r>
          </a:p>
        </p:txBody>
      </p:sp>
      <p:pic>
        <p:nvPicPr>
          <p:cNvPr id="4" name="Picture 3" descr="dalle_slide_6.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 Asoslari: Turli Jihatlar</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Texnologiya</a:t>
            </a:r>
          </a:p>
          <a:p>
            <a:pPr algn="l">
              <a:defRPr sz="1200">
                <a:latin typeface="Times New Roman"/>
              </a:defRPr>
            </a:pPr>
            <a:r>
              <a:t>Texnologik taraqqiyot iqtisodiyotni tubdan o'zgartirmoqda. U ishlab chiqarish jarayonlarini optimallashtirib, samaradorlikni oshiradi. Masalan, avtomatlashtirilgan tizimlar mehnat xarajatlarini kamaytiradi va mahsulot sifatini yaxshilaydi. Yangi texnologiyalar yangi bozorlarni yaratib, mavjud bozorlarni kengaytiradi. Shu bilan birga, raqamli iqtisodiyot yangi tarmoqlarni paydo bo'lishiga turtki beradi va umumiy iqtisodiy o'sishga hissa qo'shadi.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Jamiyat</a:t>
            </a:r>
          </a:p>
          <a:p>
            <a:pPr algn="l">
              <a:defRPr sz="1200">
                <a:latin typeface="Times New Roman"/>
              </a:defRPr>
            </a:pPr>
            <a:r>
              <a:t>Iqtisodiyotning turli sohalari jamiyatning turmush darajasiga bevosita ta'sir etadi. Ishsizlik darajasi, inflyatsiya va iqtisodiy o'sish jamiyatning ijtimoiy-iqtisodiy holatini belgilaydi. Daromadlar taqsimoti va ijtimoiy tenglik masalalari iqtisodiy siyosatning muhim qismidir. Shu bilan birga, iqtisodiy o'sish orqali ta'lim, sog'liqni saqlash va boshqa ijtimoiy xizmatlar yaxshilanadi, bu esa jamiyatning umumiy farovonligini oshiradi.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Kelajak</a:t>
            </a:r>
          </a:p>
          <a:p>
            <a:pPr algn="l">
              <a:defRPr sz="1200">
                <a:latin typeface="Times New Roman"/>
              </a:defRPr>
            </a:pPr>
            <a:r>
              <a:t>Kelajakdagi iqtisodiy o'zgarishlar global tendensiyalar bilan bog'liq. Iqlim o'zgarishi, raqamli transformatsiya va globallashuv kelajak iqtisodiyotiga ta'sir qiladi. Barqaror rivojlanish va yashil iqtisodiyot kabi yangi tushunchalar iqtisodiy siyosatning asosiy yo'nalishlariga aylanmoqda. Kelajakda innovatsion yechimlar va ekologik mas'uliyat iqtisodiy rivojlanishning muhim omillari bo'lishi kutilmoqda.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Iqtisodiyot Asoslari: Muhim Aspektlar</a:t>
            </a:r>
          </a:p>
        </p:txBody>
      </p:sp>
      <p:sp>
        <p:nvSpPr>
          <p:cNvPr id="3" name="Content Placeholder 2"/>
          <p:cNvSpPr>
            <a:spLocks noGrp="1"/>
          </p:cNvSpPr>
          <p:nvPr>
            <p:ph idx="1"/>
          </p:nvPr>
        </p:nvSpPr>
        <p:spPr/>
        <p:txBody>
          <a:bodyPr/>
          <a:lstStyle/>
          <a:p>
            <a:pPr algn="l">
              <a:defRPr sz="1400"/>
            </a:pPr>
            <a:r>
              <a:t>• Iqtisodiy o'sish mamlakatning umumiy farovonligiga ta'sir etuvchi muhim omildir. Iqtisodiy o'sish darajasi yuqori bo'lgan mamlakatlarda turmush darajasi yaxshilanadi, ishsizlik darajasi kamayadi va davlat byudjeti mustahkamlanadi. Biroq, iqtisodiy o'sishning ijtimoiy va ekologik ta'sirlari ham hisobga olinishi kerak. Barqaror o'sish uchun innovatsiyalar va investitsiyalar muhim ahamiyat kasb etadi.</a:t>
            </a:r>
          </a:p>
          <a:p>
            <a:pPr algn="l">
              <a:defRPr sz="1400"/>
            </a:pPr>
            <a:r>
              <a:t>• Ishsizlik iqtisodiyotning salbiy jihatlaridan biri bo'lib, mamlakatda iqtisodiy beqarorlikni keltirib chiqarishi mumkin. Ishsizlik darajasi yuqori bo'lganda, iste'molchilar xarid qilish qobiliyati pasayadi, bu esa iqtisodiy o'sishni sekinlashtiradi. Ishsizlikni kamaytirish uchun ta'lim darajasini oshirish, yangi ish o'rinlarini yaratish va investitsiya jalb qilish muhimdir.</a:t>
            </a:r>
          </a:p>
          <a:p>
            <a:pPr algn="l">
              <a:defRPr sz="1400"/>
            </a:pPr>
            <a:r>
              <a:t>• Inflyatsiya iqtisodiyotni izdan chiqaruvchi omillardan biridir. Inflyatsiya darajasining oshishi aholining xarid qilish qobiliyatini pasaytiradi va jamiyatda ijtimoiy notinchlikka sabab bo'lishi mumkin. Markaziy banklar inflyatsiyani nazorat qilish uchun pul-kredit siyosatini amalga oshiradilar. Inflyatsiyani barqaror darajada ushlab turish iqtisodiy rivojlanish uchun zarurdir.</a:t>
            </a:r>
          </a:p>
          <a:p>
            <a:pPr algn="l">
              <a:defRPr sz="1400"/>
            </a:pPr>
            <a:r>
              <a:t>• Globalizatsiya iqtisodiyotga ijobiy va salbiy ta'sir ko'rsatadi. Bir tomondan, u xalqaro savdoni rivojlantirib, bozorlarni kengaytiradi va raqobatni oshiradi. Boshqa tomondan, mahalliy ishlab chiqaruvchilar uchun yangi qiyinchiliklar tug'diradi. Globalizatsiya sharoitida muvaffaqiyatli bo'lish uchun innovatsiyalar va texnologiya muhim ahamiyat kasb etadi.</a:t>
            </a:r>
          </a:p>
          <a:p>
            <a:pPr algn="l">
              <a:defRPr sz="1400"/>
            </a:pPr>
            <a:r>
              <a:t>• Barqaror rivojlanish iqtisodiyotning kelajagini belgilovchi omillardan biridir. Barqaror rivojlanish ekologik mas'uliyatni ta'minlash, ijtimoiy tenglikni oshirish va iqtisodiy samaradorlikni kuchaytirishni nazarda tutadi. Bu yo'nalishda davlat siyosatlari va korporativ strategiyalar katta rol o'ynaydi, chunki ular tabiiy resurslardan oqilona foydalanishni ta'minlaydilar.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 Asoslari: Kelajakdagi Rivojlanish</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Kelajakdagi iqtisodiy rivojlanish ko'p jihatdan barqarorlik va innovatsiyalar bilan belgilanadi. Barqaror rivojlanish tushunchasi iqtisodiy o'sishni ijtimoiy va ekologik mas'uliyat bilan integratsiyalashni o'z ichiga oladi. Masalan, yashil texnologiyalar va qayta tiklanuvchi energiya manbalariga o'tish, iqlim o'zgarishiga qarshi kurashda muhim rol o'ynaydi. Innovatsiyalar esa iqtisodiy samaradorlikni oshirib, yangi bozorlarni ochadi. Ushbu jarayonlar davlat siyosatlari va xususiy sektor hamkorligi orqali amalga oshiriladi. Masalan, Yevropa Ittifoqi yashil iqtisodiyotni rivojlantirish bo'yicha strategiyalar ishlab chiqmoqda, bu esa boshqa mamlakatlar uchun ham namunadir. Shu bilan birga, raqamli iqtisodiyotning rivojlanishi ishchi kuchi va bozor strukturalarini o'zgartiradi, bu esa iqtisodiy strategiyalarni qayta ko'rib chiqishni talab etadi.</a:t>
            </a:r>
          </a:p>
        </p:txBody>
      </p:sp>
      <p:pic>
        <p:nvPicPr>
          <p:cNvPr id="4" name="Picture 3" descr="dalle_slide_9.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