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Islomiy moliya asoslari</a:t>
            </a:r>
          </a:p>
          <a:p/>
          <a:p/>
          <a:p>
            <a:r>
              <a:t>Saidjahon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Xulosa va tavsiyalar</a:t>
            </a:r>
          </a:p>
        </p:txBody>
      </p:sp>
      <p:sp>
        <p:nvSpPr>
          <p:cNvPr id="3" name="Content Placeholder 2"/>
          <p:cNvSpPr>
            <a:spLocks noGrp="1"/>
          </p:cNvSpPr>
          <p:nvPr>
            <p:ph idx="1"/>
          </p:nvPr>
        </p:nvSpPr>
        <p:spPr/>
        <p:txBody>
          <a:bodyPr/>
          <a:lstStyle/>
          <a:p>
            <a:pPr algn="l">
              <a:defRPr sz="1600"/>
            </a:pPr>
            <a:r>
              <a:t>Islomiy moliya bugungi kunda global iqtisodiy muhitda o'zining muhim o'rnini egallamoqda. Uning tamoyillari va moliyaviy vositalari barqaror rivojlanishni ta'minlash uchun katta imkoniyatlar yaratadi. Xulosa qilib aytganda, Islomiy moliya institutlari huquqiy muhitni yaxshilash, moliyaviy savodxonlikni oshirish va innovatsion yondashuvlarni joriy etish orqali o'z pozitsiyalarini mustahkamlashlari mumkin. Tavsiyalar sifatida, Islomiy moliya institutlari xalqaro moliya bozorlarida faol ishtirok etib, yangi mahsulotlar va xizmatlarni taklif etishi lozim. Shuningdek, milliy va xalqaro darajada hamkorlikni rivojlantirish, ijtimoiy mas'uliyatni oshirish orqali jamoat manfaatlariga xizmat qilish zarur. Ushbu chora-tadbirlar Islomiy moliyaning yanada rivojlanishiga xizmat qiladi va global moliya tizimiga muvofiq integratsiyalashuvini ta'minlaydi.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Nazariy asoslar: Islomiy moliyaning tamoyillari</a:t>
            </a:r>
          </a:p>
        </p:txBody>
      </p:sp>
      <p:sp>
        <p:nvSpPr>
          <p:cNvPr id="3" name="Content Placeholder 2"/>
          <p:cNvSpPr>
            <a:spLocks noGrp="1"/>
          </p:cNvSpPr>
          <p:nvPr>
            <p:ph idx="1"/>
          </p:nvPr>
        </p:nvSpPr>
        <p:spPr/>
        <p:txBody>
          <a:bodyPr/>
          <a:lstStyle/>
          <a:p>
            <a:pPr algn="l">
              <a:defRPr sz="1600"/>
            </a:pPr>
            <a:r>
              <a:t>Islomiy moliya asosan Qur'on va Sunnat asosida shakllangan bo'lib, moliyaviy faoliyatni tartibga soluvchi asosiy tamoyillarni o'z ichiga oladi. Ushbu tamoyillardan biri - Riba (foiz)ning taqiqlanishidir. Islom shariatiga ko'ra, puldan pul yasalishi adolatli emas, shu sababli foiz olish va berish taqiqlangan. Yana bir muhim tamoyil - Gharar (noaniqlik)ning cheklanishi. Islomiy moliyada bitimlar aniq va tushunarli bo'lishi kerak, chunki noaniqlik va spekulyatsiya iqtisodiy barqarorlikka salbiy ta'sir ko'rsatadi. Shuningdek, Halol va harom tamoyillari moliyaviy faoliyatni halol sohalarda olib borishni talab qiladi. Ushbu tamoyillar Islomiy moliyaning asosiy nazariy asoslarini tashkil etadi va uni an'anaviy moliyadan ajratib turadi.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Nazariy asoslar: Shariatga mos keluvchi moliyaviy vositalar</a:t>
            </a:r>
          </a:p>
        </p:txBody>
      </p:sp>
      <p:sp>
        <p:nvSpPr>
          <p:cNvPr id="3" name="Content Placeholder 2"/>
          <p:cNvSpPr>
            <a:spLocks noGrp="1"/>
          </p:cNvSpPr>
          <p:nvPr>
            <p:ph idx="1"/>
          </p:nvPr>
        </p:nvSpPr>
        <p:spPr/>
        <p:txBody>
          <a:bodyPr/>
          <a:lstStyle/>
          <a:p>
            <a:pPr algn="l">
              <a:defRPr sz="1600"/>
            </a:pPr>
            <a:r>
              <a:t>Islomiy moliyada shariatga mos keluvchi moliyaviy vositalar muhim rol o'ynaydi. Ushbu vositalar Islomiy tamoyillarga muvofiq ishlab chiqilgan bo'lib, ular yordamida moliyaviy operatsiyalar amalga oshiriladi. Masalan, Mudaraba va Musharaka kabi vositalar mavjud bo'lib, ular sarmoya va foyda taqsimotiga asoslangan. Mudaraba - sarmoyador va tadbirkor o'rtasidagi bitim bo'lib, bunda sarmoyador kapital beradi, tadbirkor esa uni boshqaradi, foyda esa oldindan kelishilgan nisbatda taqsimlanadi. Musharaka esa ikki yoki undan ortiq tomonning sarmoyasi bilan tashkil etilgan qo'shma korxona bo'lib, foyda va zarar ishtirokchilar o'rtasida taqsimlanadi. Ushbu vositalar Islomiy moliya tizimining barqaror va adolatli rivojlanishiga xizmat qiladi.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Asosiy tushunchalar</a:t>
            </a:r>
          </a:p>
        </p:txBody>
      </p:sp>
      <p:sp>
        <p:nvSpPr>
          <p:cNvPr id="3" name="Content Placeholder 2"/>
          <p:cNvSpPr>
            <a:spLocks noGrp="1"/>
          </p:cNvSpPr>
          <p:nvPr>
            <p:ph idx="1"/>
          </p:nvPr>
        </p:nvSpPr>
        <p:spPr/>
        <p:txBody>
          <a:bodyPr/>
          <a:lstStyle/>
          <a:p>
            <a:pPr algn="l">
              <a:defRPr sz="1600"/>
            </a:pPr>
            <a:r>
              <a:t>- **Riba:** Foiz olish va berishning taqiqlanishi. Bu Islomiy moliyaning eng asosiy tamoyillaridan biridir.</a:t>
            </a:r>
          </a:p>
          <a:p>
            <a:r>
              <a:t>- **Gharar:** Noaniqlik va spekulyatsiyaning cheklanishi. Bitimlar aniq va tushunarli bo'lishi kerak.</a:t>
            </a:r>
          </a:p>
          <a:p>
            <a:r>
              <a:t>- **Mudaraba:** Sarmoyador va tadbirkor o'rtasidagi foyda va zarar taqsimoti asosida tuzilgan bitim.</a:t>
            </a:r>
          </a:p>
          <a:p>
            <a:r>
              <a:t>- **Musharaka:** Ikki yoki undan ortiq hamkorning birgalikdagi sarmoyasi bilan tashkil etilgan korxona.</a:t>
            </a:r>
          </a:p>
          <a:p>
            <a:r>
              <a:t>- **Halol va harom:** Moliyaviy faoliyat halol sohalarda olib borilishi kerak, harom sohalarga sarmoya kiritish taqiqlangan.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Asosiy tushunchalar: Moliyaviy vositalar</a:t>
            </a:r>
          </a:p>
        </p:txBody>
      </p:sp>
      <p:sp>
        <p:nvSpPr>
          <p:cNvPr id="3" name="Content Placeholder 2"/>
          <p:cNvSpPr>
            <a:spLocks noGrp="1"/>
          </p:cNvSpPr>
          <p:nvPr>
            <p:ph idx="1"/>
          </p:nvPr>
        </p:nvSpPr>
        <p:spPr/>
        <p:txBody>
          <a:bodyPr/>
          <a:lstStyle/>
          <a:p>
            <a:pPr algn="l">
              <a:defRPr sz="1600"/>
            </a:pPr>
            <a:r>
              <a:t>- **Murabaha:** Savdo asosidagi bitim bo'lib, bunda sotuvchi xaridorga mahsulotni belgilangan narxda sotadi va foyda olishni kafolatlaydi.</a:t>
            </a:r>
          </a:p>
          <a:p>
            <a:r>
              <a:t>- **Ijarah:** Ijara bitimi bo'lib, bunda lizing beruvchi aktivni ijara haqi evaziga foydalanuvchiga topshiradi.</a:t>
            </a:r>
          </a:p>
          <a:p>
            <a:r>
              <a:t>- **Sukuk:** Islomiy obligatsiyalar bo'lib, u real aktivlarga asoslanadi va ulardan keladigan daromad taqsimlanadi.</a:t>
            </a:r>
          </a:p>
          <a:p>
            <a:r>
              <a:t>- **Istisna:** Oldindan kelishilgan narx va muddat asosida mahsulot ishlab chiqarish yoki qurilish bitimi.</a:t>
            </a:r>
          </a:p>
          <a:p>
            <a:r>
              <a:t>- **Takaful:** Islomiy sug'urta tizimi bo'lib, unda ishtirokchilar o'zaro yordam va xavfni taqsimlash asosida sug'urta qilinadi.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Amaliy misollar</a:t>
            </a:r>
          </a:p>
        </p:txBody>
      </p:sp>
      <p:sp>
        <p:nvSpPr>
          <p:cNvPr id="3" name="Content Placeholder 2"/>
          <p:cNvSpPr>
            <a:spLocks noGrp="1"/>
          </p:cNvSpPr>
          <p:nvPr>
            <p:ph idx="1"/>
          </p:nvPr>
        </p:nvSpPr>
        <p:spPr/>
        <p:txBody>
          <a:bodyPr/>
          <a:lstStyle/>
          <a:p>
            <a:pPr algn="l">
              <a:defRPr sz="1600"/>
            </a:pPr>
            <a:r>
              <a:t>1. **Saudiya Arabistonida Islomiy banklar:** Saudiya Arabistonidagi Islomiy banklar, masalan, Al-Rajhi Bank, Islomiy moliyaning muvaffaqiyatli misolidir. Ular Islomiy tamoyillarga asoslangan mahsulotlar va xizmatlarni taklif etadi.</a:t>
            </a:r>
          </a:p>
          <a:p>
            <a:r>
              <a:t>2. **Malayziyada Sukuk bozorining rivojlanishi:** Malayziya dunyodagi eng yirik Sukuk bozorlardan biri bo'lib, hukumat va korporativ emitentlar tomonidan chiqarilgan Sukuklar global investorlarga taqdim etiladi.</a:t>
            </a:r>
          </a:p>
          <a:p>
            <a:r>
              <a:t>3. **Birlashgan Arab Amirliklarida Islomiy lizing:** BAAda Ijarah asosida transport va uskunalar lizingi keng qo'llaniladi, bu esa Islomiy moliyaning real sektor bilan bog'liqligini ko'rsatadi.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Amaliy misollar: Sharqiy va G'arbiy bozorlar</a:t>
            </a:r>
          </a:p>
        </p:txBody>
      </p:sp>
      <p:sp>
        <p:nvSpPr>
          <p:cNvPr id="3" name="Content Placeholder 2"/>
          <p:cNvSpPr>
            <a:spLocks noGrp="1"/>
          </p:cNvSpPr>
          <p:nvPr>
            <p:ph idx="1"/>
          </p:nvPr>
        </p:nvSpPr>
        <p:spPr/>
        <p:txBody>
          <a:bodyPr/>
          <a:lstStyle/>
          <a:p>
            <a:pPr algn="l">
              <a:defRPr sz="1600"/>
            </a:pPr>
            <a:r>
              <a:t>1. **Qatar Islomiy banki (QIB):** Qatar Islomiy Banki Qatar va boshqa mintaqalarda Islomiy moliya xizmatlarini ko'rsatadi, jumladan, Mudaraba va Musharaka vositalari orqali loyihalarni moliyalashtiradi.</a:t>
            </a:r>
          </a:p>
          <a:p>
            <a:r>
              <a:t>2. **London Islomiy moliya markazi:** London global moliya markazi sifatida Islomiy moliya xizmatlarini rivojlantirishga qaratilgan, bu yerda Islomiy banklar va sukuk chiqaruvchilar faoliyat yuritadi.</a:t>
            </a:r>
          </a:p>
          <a:p>
            <a:r>
              <a:t>3. **Indoneziya Islomiy mikromoliyalash:** Indoneziyada Islomiy mikromoliyaviy tashkilotlar kichik bizneslarni moliyalashtirishda muhim o'rin tutadi, bu esa mahalliy iqtisodiyotni rivojlantirishga xizmat qiladi.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Muammolar va yechimlar: Rivojlanish to'siqlari</a:t>
            </a:r>
          </a:p>
        </p:txBody>
      </p:sp>
      <p:sp>
        <p:nvSpPr>
          <p:cNvPr id="3" name="Content Placeholder 2"/>
          <p:cNvSpPr>
            <a:spLocks noGrp="1"/>
          </p:cNvSpPr>
          <p:nvPr>
            <p:ph idx="1"/>
          </p:nvPr>
        </p:nvSpPr>
        <p:spPr/>
        <p:txBody>
          <a:bodyPr/>
          <a:lstStyle/>
          <a:p>
            <a:pPr algn="l">
              <a:defRPr sz="1600"/>
            </a:pPr>
            <a:r>
              <a:t>1. **Huquqiy muammolar:** Ko'p mamlakatlarda Islomiy moliya faoliyatini tartibga soluvchi huquqiy asoslar yetarli emas. Bu esa Islomiy moliya institutlarining rivojlanishini cheklaydi.</a:t>
            </a:r>
          </a:p>
          <a:p>
            <a:r>
              <a:t>2. **Moliyaviy savodxonlik:** Aholi va tadbirkorlar orasida Islomiy moliya tamoyillari haqida yetarli bilimlarning yetishmasligi ushbu sohaning rivojlanishiga to'sqinlik qiladi.</a:t>
            </a:r>
          </a:p>
          <a:p>
            <a:r>
              <a:t>3. **Raqobat:** An'anaviy moliya institutlari bilan raqobatlashish Islomiy moliya institutlari uchun qiyinchilik tug'diradi.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2000" b="1"/>
            </a:pPr>
            <a:r>
              <a:t>Muammolar va yechimlar: Innovatsiyalar va imkoniyatlar</a:t>
            </a:r>
          </a:p>
        </p:txBody>
      </p:sp>
      <p:sp>
        <p:nvSpPr>
          <p:cNvPr id="3" name="Content Placeholder 2"/>
          <p:cNvSpPr>
            <a:spLocks noGrp="1"/>
          </p:cNvSpPr>
          <p:nvPr>
            <p:ph idx="1"/>
          </p:nvPr>
        </p:nvSpPr>
        <p:spPr/>
        <p:txBody>
          <a:bodyPr/>
          <a:lstStyle/>
          <a:p>
            <a:pPr algn="l">
              <a:defRPr sz="1600"/>
            </a:pPr>
            <a:r>
              <a:t>1. **Texnologik innovatsiyalar:** Fintech texnologiyalari orqali Islomiy moliya mahsulotlarini raqamli platformalarda taqdim etish imkoniyatlari mavjud. Bu mijozlar uchun qulaylik yaratadi va bozorda raqobatbardoshlikni oshiradi.</a:t>
            </a:r>
          </a:p>
          <a:p>
            <a:r>
              <a:t>2. **Xalqaro hamkorlik:** Xalqaro moliya institutlari bilan hamkorlik, tajriba va bilim almashish orqali Islomiy moliya institutlari o'z faoliyatlarini kengaytirishi mumkin.</a:t>
            </a:r>
          </a:p>
          <a:p>
            <a:r>
              <a:t>3. **Ijtimoiy mas'uliyat:** Islomiy moliya institutlari ijtimoiy mas'uliyatni oshirish orqali jamoat manfaatlariga xizmat qilishi va barqaror rivojlanishiga hissa qo'shishi mumkin.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