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Lst>
  <p:sldSz cy="32918400" cx="43891200"/>
  <p:notesSz cx="6858000" cy="9144000"/>
  <p:embeddedFontLst>
    <p:embeddedFont>
      <p:font typeface="Raleway"/>
      <p:regular r:id="rId8"/>
      <p:bold r:id="rId9"/>
      <p:italic r:id="rId10"/>
      <p:boldItalic r:id="rId11"/>
    </p:embeddedFont>
    <p:embeddedFont>
      <p:font typeface="Source Sans Pro"/>
      <p:regular r:id="rId12"/>
      <p:bold r:id="rId13"/>
      <p:italic r:id="rId14"/>
      <p:boldItalic r:id="rId15"/>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0368">
          <p15:clr>
            <a:srgbClr val="A4A3A4"/>
          </p15:clr>
        </p15:guide>
        <p15:guide id="2" pos="1382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BE61B13-14AF-4B62-B881-709D8AB5F894}">
  <a:tblStyle styleId="{EBE61B13-14AF-4B62-B881-709D8AB5F894}" styleName="Table_0">
    <a:wholeTbl>
      <a:tcTxStyle>
        <a:font>
          <a:latin typeface="Arial"/>
          <a:ea typeface="Arial"/>
          <a:cs typeface="Arial"/>
        </a:font>
        <a:srgbClr val="000000"/>
      </a:tcTxStyle>
      <a:tcStyle>
        <a:tcBdr>
          <a:left>
            <a:ln cap="flat" cmpd="sng" w="12700">
              <a:solidFill>
                <a:srgbClr val="000000"/>
              </a:solidFill>
              <a:prstDash val="solid"/>
              <a:round/>
              <a:headEnd len="sm" w="sm" type="none"/>
              <a:tailEnd len="sm" w="sm" type="none"/>
            </a:ln>
          </a:left>
          <a:right>
            <a:ln cap="flat" cmpd="sng" w="12700">
              <a:solidFill>
                <a:srgbClr val="000000"/>
              </a:solidFill>
              <a:prstDash val="solid"/>
              <a:round/>
              <a:headEnd len="sm" w="sm" type="none"/>
              <a:tailEnd len="sm" w="sm" type="none"/>
            </a:ln>
          </a:right>
          <a:top>
            <a:ln cap="flat" cmpd="sng" w="12700">
              <a:solidFill>
                <a:srgbClr val="000000"/>
              </a:solidFill>
              <a:prstDash val="solid"/>
              <a:round/>
              <a:headEnd len="sm" w="sm" type="none"/>
              <a:tailEnd len="sm" w="sm" type="none"/>
            </a:ln>
          </a:top>
          <a:bottom>
            <a:ln cap="flat" cmpd="sng" w="12700">
              <a:solidFill>
                <a:srgbClr val="000000"/>
              </a:solidFill>
              <a:prstDash val="solid"/>
              <a:round/>
              <a:headEnd len="sm" w="sm" type="none"/>
              <a:tailEnd len="sm" w="sm" type="none"/>
            </a:ln>
          </a:bottom>
          <a:insideH>
            <a:ln cap="flat" cmpd="sng" w="12700">
              <a:solidFill>
                <a:srgbClr val="000000"/>
              </a:solidFill>
              <a:prstDash val="solid"/>
              <a:round/>
              <a:headEnd len="sm" w="sm" type="none"/>
              <a:tailEnd len="sm" w="sm" type="none"/>
            </a:ln>
          </a:insideH>
          <a:insideV>
            <a:ln cap="flat" cmpd="sng" w="12700">
              <a:solidFill>
                <a:srgbClr val="000000"/>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0368" orient="horz"/>
        <p:guide pos="13824"/>
      </p:guideLst>
    </p:cSldViewPr>
  </p:slideViewPr>
</p:viewPr>
</file>

<file path=ppt/_rels/presentation.xml.rels><?xml version="1.0" encoding="UTF-8" standalone="yes"?><Relationships xmlns="http://schemas.openxmlformats.org/package/2006/relationships"><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font" Target="fonts/Raleway-bold.fntdata"/><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font" Target="fonts/Raleway-regular.fntdata"/><Relationship Id="rId11" Type="http://schemas.openxmlformats.org/officeDocument/2006/relationships/font" Target="fonts/Raleway-boldItalic.fntdata"/><Relationship Id="rId10" Type="http://schemas.openxmlformats.org/officeDocument/2006/relationships/font" Target="fonts/Raleway-italic.fntdata"/><Relationship Id="rId13" Type="http://schemas.openxmlformats.org/officeDocument/2006/relationships/font" Target="fonts/SourceSansPro-bold.fntdata"/><Relationship Id="rId12" Type="http://schemas.openxmlformats.org/officeDocument/2006/relationships/font" Target="fonts/SourceSansPro-regular.fntdata"/><Relationship Id="rId15" Type="http://schemas.openxmlformats.org/officeDocument/2006/relationships/font" Target="fonts/SourceSansPro-boldItalic.fntdata"/><Relationship Id="rId14" Type="http://schemas.openxmlformats.org/officeDocument/2006/relationships/font" Target="fonts/SourceSansPro-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323" y="685800"/>
            <a:ext cx="4572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gdeef13595c_0_0:notes"/>
          <p:cNvSpPr/>
          <p:nvPr>
            <p:ph idx="2" type="sldImg"/>
          </p:nvPr>
        </p:nvSpPr>
        <p:spPr>
          <a:xfrm>
            <a:off x="1143300" y="685800"/>
            <a:ext cx="4572000"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gdeef13595c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a:t>Font is likely too small - </a:t>
            </a:r>
            <a:r>
              <a:rPr lang="en"/>
              <a:t>around</a:t>
            </a:r>
            <a:r>
              <a:rPr lang="en"/>
              <a:t> 36 is about as small as you want for main text.</a:t>
            </a:r>
            <a:br>
              <a:rPr lang="en"/>
            </a:br>
            <a:r>
              <a:rPr lang="en"/>
              <a:t>Experiment table columns can be pulled in for more space.  The filers are too small an image to see well - same for goal tree and results..</a:t>
            </a:r>
            <a:br>
              <a:rPr lang="en"/>
            </a:br>
            <a:r>
              <a:rPr lang="en"/>
              <a:t>Either need to reorganize some parts to make better use of the white space or remove some of the background images to give more space for the stuff that is too small.</a:t>
            </a:r>
            <a:br>
              <a:rPr lang="en"/>
            </a:br>
            <a:r>
              <a:rPr lang="en"/>
              <a:t>Try to only cite the min references needed for the poster - usually at most 5 are needed.</a:t>
            </a:r>
            <a:endParaRPr/>
          </a:p>
          <a:p>
            <a:pPr indent="0" lvl="0" marL="0" rtl="0" algn="l">
              <a:spcBef>
                <a:spcPts val="0"/>
              </a:spcBef>
              <a:spcAft>
                <a:spcPts val="0"/>
              </a:spcAft>
              <a:buNone/>
            </a:pPr>
            <a:r>
              <a:rPr lang="en"/>
              <a:t>Should be 4’ x 3’ - this looks to be 4’ x 4’</a:t>
            </a:r>
            <a:endParaRPr/>
          </a:p>
          <a:p>
            <a:pPr indent="0" lvl="0" marL="0" rtl="0" algn="l">
              <a:spcBef>
                <a:spcPts val="0"/>
              </a:spcBef>
              <a:spcAft>
                <a:spcPts val="0"/>
              </a:spcAft>
              <a:buNone/>
            </a:pPr>
            <a:r>
              <a:rPr lang="en"/>
              <a:t>Add problem statement to poster - you can probably use a small font size for the text to help most of the stuff still fit.</a:t>
            </a:r>
            <a:endParaRPr/>
          </a:p>
          <a:p>
            <a:pPr indent="0" lvl="0" marL="0" rtl="0" algn="l">
              <a:spcBef>
                <a:spcPts val="0"/>
              </a:spcBef>
              <a:spcAft>
                <a:spcPts val="0"/>
              </a:spcAft>
              <a:buNone/>
            </a:pPr>
            <a:r>
              <a:rPr lang="en"/>
              <a:t>If need extra space when change </a:t>
            </a:r>
            <a:r>
              <a:rPr lang="en"/>
              <a:t>dimensions</a:t>
            </a:r>
            <a:r>
              <a:rPr lang="en"/>
              <a:t> - I would remove the figures from Backward Propagation.</a:t>
            </a:r>
            <a:endParaRPr/>
          </a:p>
          <a:p>
            <a:pPr indent="0" lvl="0" marL="0" rtl="0" algn="l">
              <a:spcBef>
                <a:spcPts val="0"/>
              </a:spcBef>
              <a:spcAft>
                <a:spcPts val="0"/>
              </a:spcAft>
              <a:buNone/>
            </a:pPr>
            <a:r>
              <a:rPr lang="en"/>
              <a:t>What is the Train with 20000 - if just the size of the data set, make more clear with wording.</a:t>
            </a:r>
            <a:endParaRPr/>
          </a:p>
          <a:p>
            <a:pPr indent="0" lvl="0" marL="0" rtl="0" algn="l">
              <a:spcBef>
                <a:spcPts val="0"/>
              </a:spcBef>
              <a:spcAft>
                <a:spcPts val="0"/>
              </a:spcAft>
              <a:buNone/>
            </a:pPr>
            <a:r>
              <a:rPr lang="en"/>
              <a:t>We discussed the filters - I would say better wording is the filters will be based on the Roberts Cross, Sobels Operator and Prewitt Operator.  See 3x3 examples of each filter below.</a:t>
            </a:r>
            <a:endParaRPr/>
          </a:p>
          <a:p>
            <a:pPr indent="0" lvl="0" marL="0" rtl="0" algn="l">
              <a:spcBef>
                <a:spcPts val="0"/>
              </a:spcBef>
              <a:spcAft>
                <a:spcPts val="0"/>
              </a:spcAft>
              <a:buNone/>
            </a:pPr>
            <a:r>
              <a:rPr lang="en"/>
              <a:t>No solution Description</a:t>
            </a:r>
            <a:endParaRPr/>
          </a:p>
          <a:p>
            <a:pPr indent="0" lvl="0" marL="0" rtl="0" algn="l">
              <a:spcBef>
                <a:spcPts val="0"/>
              </a:spcBef>
              <a:spcAft>
                <a:spcPts val="0"/>
              </a:spcAft>
              <a:buNone/>
            </a:pPr>
            <a:r>
              <a:rPr lang="en"/>
              <a:t>No Goal Tree</a:t>
            </a:r>
            <a:endParaRPr/>
          </a:p>
          <a:p>
            <a:pPr indent="0" lvl="0" marL="0" rtl="0" algn="l">
              <a:spcBef>
                <a:spcPts val="0"/>
              </a:spcBef>
              <a:spcAft>
                <a:spcPts val="0"/>
              </a:spcAft>
              <a:buNone/>
            </a:pPr>
            <a:r>
              <a:rPr lang="en"/>
              <a:t>No References</a:t>
            </a:r>
            <a:endParaRPr/>
          </a:p>
          <a:p>
            <a:pPr indent="0" lvl="0" marL="0" rtl="0" algn="l">
              <a:spcBef>
                <a:spcPts val="0"/>
              </a:spcBef>
              <a:spcAft>
                <a:spcPts val="0"/>
              </a:spcAft>
              <a:buNone/>
            </a:pPr>
            <a:r>
              <a:rPr lang="en"/>
              <a:t>Remember to include your name and the name of your mentor.</a:t>
            </a:r>
            <a:endParaRPr/>
          </a:p>
          <a:p>
            <a:pPr indent="0" lvl="0" marL="0" rtl="0" algn="l">
              <a:spcBef>
                <a:spcPts val="0"/>
              </a:spcBef>
              <a:spcAft>
                <a:spcPts val="0"/>
              </a:spcAft>
              <a:buNone/>
            </a:pPr>
            <a:r>
              <a:rPr lang="en"/>
              <a:t>No Primary Objective</a:t>
            </a:r>
            <a:endParaRPr/>
          </a:p>
          <a:p>
            <a:pPr indent="0" lvl="0" marL="0" rtl="0" algn="l">
              <a:spcBef>
                <a:spcPts val="0"/>
              </a:spcBef>
              <a:spcAft>
                <a:spcPts val="0"/>
              </a:spcAft>
              <a:buNone/>
            </a:pPr>
            <a:r>
              <a:rPr lang="en"/>
              <a:t>Final Score: 5/10</a:t>
            </a:r>
            <a:endParaRPr/>
          </a:p>
          <a:p>
            <a:pPr indent="0" lvl="0" marL="0" rtl="0" algn="l">
              <a:spcBef>
                <a:spcPts val="0"/>
              </a:spcBef>
              <a:spcAft>
                <a:spcPts val="0"/>
              </a:spcAft>
              <a:buNone/>
            </a:pPr>
            <a:r>
              <a:t/>
            </a:r>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1496200" y="4765280"/>
            <a:ext cx="40899300" cy="131367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9400"/>
              <a:buNone/>
              <a:defRPr sz="19400"/>
            </a:lvl1pPr>
            <a:lvl2pPr lvl="1" algn="ctr">
              <a:spcBef>
                <a:spcPts val="0"/>
              </a:spcBef>
              <a:spcAft>
                <a:spcPts val="0"/>
              </a:spcAft>
              <a:buSzPts val="19400"/>
              <a:buNone/>
              <a:defRPr sz="19400"/>
            </a:lvl2pPr>
            <a:lvl3pPr lvl="2" algn="ctr">
              <a:spcBef>
                <a:spcPts val="0"/>
              </a:spcBef>
              <a:spcAft>
                <a:spcPts val="0"/>
              </a:spcAft>
              <a:buSzPts val="19400"/>
              <a:buNone/>
              <a:defRPr sz="19400"/>
            </a:lvl3pPr>
            <a:lvl4pPr lvl="3" algn="ctr">
              <a:spcBef>
                <a:spcPts val="0"/>
              </a:spcBef>
              <a:spcAft>
                <a:spcPts val="0"/>
              </a:spcAft>
              <a:buSzPts val="19400"/>
              <a:buNone/>
              <a:defRPr sz="19400"/>
            </a:lvl4pPr>
            <a:lvl5pPr lvl="4" algn="ctr">
              <a:spcBef>
                <a:spcPts val="0"/>
              </a:spcBef>
              <a:spcAft>
                <a:spcPts val="0"/>
              </a:spcAft>
              <a:buSzPts val="19400"/>
              <a:buNone/>
              <a:defRPr sz="19400"/>
            </a:lvl5pPr>
            <a:lvl6pPr lvl="5" algn="ctr">
              <a:spcBef>
                <a:spcPts val="0"/>
              </a:spcBef>
              <a:spcAft>
                <a:spcPts val="0"/>
              </a:spcAft>
              <a:buSzPts val="19400"/>
              <a:buNone/>
              <a:defRPr sz="19400"/>
            </a:lvl6pPr>
            <a:lvl7pPr lvl="6" algn="ctr">
              <a:spcBef>
                <a:spcPts val="0"/>
              </a:spcBef>
              <a:spcAft>
                <a:spcPts val="0"/>
              </a:spcAft>
              <a:buSzPts val="19400"/>
              <a:buNone/>
              <a:defRPr sz="19400"/>
            </a:lvl7pPr>
            <a:lvl8pPr lvl="7" algn="ctr">
              <a:spcBef>
                <a:spcPts val="0"/>
              </a:spcBef>
              <a:spcAft>
                <a:spcPts val="0"/>
              </a:spcAft>
              <a:buSzPts val="19400"/>
              <a:buNone/>
              <a:defRPr sz="19400"/>
            </a:lvl8pPr>
            <a:lvl9pPr lvl="8" algn="ctr">
              <a:spcBef>
                <a:spcPts val="0"/>
              </a:spcBef>
              <a:spcAft>
                <a:spcPts val="0"/>
              </a:spcAft>
              <a:buSzPts val="19400"/>
              <a:buNone/>
              <a:defRPr sz="19400"/>
            </a:lvl9pPr>
          </a:lstStyle>
          <a:p/>
        </p:txBody>
      </p:sp>
      <p:sp>
        <p:nvSpPr>
          <p:cNvPr id="11" name="Google Shape;11;p2"/>
          <p:cNvSpPr txBox="1"/>
          <p:nvPr>
            <p:ph idx="1" type="subTitle"/>
          </p:nvPr>
        </p:nvSpPr>
        <p:spPr>
          <a:xfrm>
            <a:off x="1496160" y="18138400"/>
            <a:ext cx="40899300" cy="50727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10500"/>
              <a:buNone/>
              <a:defRPr sz="10500"/>
            </a:lvl1pPr>
            <a:lvl2pPr lvl="1" algn="ctr">
              <a:lnSpc>
                <a:spcPct val="100000"/>
              </a:lnSpc>
              <a:spcBef>
                <a:spcPts val="0"/>
              </a:spcBef>
              <a:spcAft>
                <a:spcPts val="0"/>
              </a:spcAft>
              <a:buSzPts val="10500"/>
              <a:buNone/>
              <a:defRPr sz="10500"/>
            </a:lvl2pPr>
            <a:lvl3pPr lvl="2" algn="ctr">
              <a:lnSpc>
                <a:spcPct val="100000"/>
              </a:lnSpc>
              <a:spcBef>
                <a:spcPts val="0"/>
              </a:spcBef>
              <a:spcAft>
                <a:spcPts val="0"/>
              </a:spcAft>
              <a:buSzPts val="10500"/>
              <a:buNone/>
              <a:defRPr sz="10500"/>
            </a:lvl3pPr>
            <a:lvl4pPr lvl="3" algn="ctr">
              <a:lnSpc>
                <a:spcPct val="100000"/>
              </a:lnSpc>
              <a:spcBef>
                <a:spcPts val="0"/>
              </a:spcBef>
              <a:spcAft>
                <a:spcPts val="0"/>
              </a:spcAft>
              <a:buSzPts val="10500"/>
              <a:buNone/>
              <a:defRPr sz="10500"/>
            </a:lvl4pPr>
            <a:lvl5pPr lvl="4" algn="ctr">
              <a:lnSpc>
                <a:spcPct val="100000"/>
              </a:lnSpc>
              <a:spcBef>
                <a:spcPts val="0"/>
              </a:spcBef>
              <a:spcAft>
                <a:spcPts val="0"/>
              </a:spcAft>
              <a:buSzPts val="10500"/>
              <a:buNone/>
              <a:defRPr sz="10500"/>
            </a:lvl5pPr>
            <a:lvl6pPr lvl="5" algn="ctr">
              <a:lnSpc>
                <a:spcPct val="100000"/>
              </a:lnSpc>
              <a:spcBef>
                <a:spcPts val="0"/>
              </a:spcBef>
              <a:spcAft>
                <a:spcPts val="0"/>
              </a:spcAft>
              <a:buSzPts val="10500"/>
              <a:buNone/>
              <a:defRPr sz="10500"/>
            </a:lvl6pPr>
            <a:lvl7pPr lvl="6" algn="ctr">
              <a:lnSpc>
                <a:spcPct val="100000"/>
              </a:lnSpc>
              <a:spcBef>
                <a:spcPts val="0"/>
              </a:spcBef>
              <a:spcAft>
                <a:spcPts val="0"/>
              </a:spcAft>
              <a:buSzPts val="10500"/>
              <a:buNone/>
              <a:defRPr sz="10500"/>
            </a:lvl7pPr>
            <a:lvl8pPr lvl="7" algn="ctr">
              <a:lnSpc>
                <a:spcPct val="100000"/>
              </a:lnSpc>
              <a:spcBef>
                <a:spcPts val="0"/>
              </a:spcBef>
              <a:spcAft>
                <a:spcPts val="0"/>
              </a:spcAft>
              <a:buSzPts val="10500"/>
              <a:buNone/>
              <a:defRPr sz="10500"/>
            </a:lvl8pPr>
            <a:lvl9pPr lvl="8" algn="ctr">
              <a:lnSpc>
                <a:spcPct val="100000"/>
              </a:lnSpc>
              <a:spcBef>
                <a:spcPts val="0"/>
              </a:spcBef>
              <a:spcAft>
                <a:spcPts val="0"/>
              </a:spcAft>
              <a:buSzPts val="10500"/>
              <a:buNone/>
              <a:defRPr sz="10500"/>
            </a:lvl9pPr>
          </a:lstStyle>
          <a:p/>
        </p:txBody>
      </p:sp>
      <p:sp>
        <p:nvSpPr>
          <p:cNvPr id="12" name="Google Shape;12;p2"/>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1496160" y="7079200"/>
            <a:ext cx="40899300" cy="125664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44800"/>
              <a:buNone/>
              <a:defRPr sz="44800"/>
            </a:lvl1pPr>
            <a:lvl2pPr lvl="1" algn="ctr">
              <a:spcBef>
                <a:spcPts val="0"/>
              </a:spcBef>
              <a:spcAft>
                <a:spcPts val="0"/>
              </a:spcAft>
              <a:buSzPts val="44800"/>
              <a:buNone/>
              <a:defRPr sz="44800"/>
            </a:lvl2pPr>
            <a:lvl3pPr lvl="2" algn="ctr">
              <a:spcBef>
                <a:spcPts val="0"/>
              </a:spcBef>
              <a:spcAft>
                <a:spcPts val="0"/>
              </a:spcAft>
              <a:buSzPts val="44800"/>
              <a:buNone/>
              <a:defRPr sz="44800"/>
            </a:lvl3pPr>
            <a:lvl4pPr lvl="3" algn="ctr">
              <a:spcBef>
                <a:spcPts val="0"/>
              </a:spcBef>
              <a:spcAft>
                <a:spcPts val="0"/>
              </a:spcAft>
              <a:buSzPts val="44800"/>
              <a:buNone/>
              <a:defRPr sz="44800"/>
            </a:lvl4pPr>
            <a:lvl5pPr lvl="4" algn="ctr">
              <a:spcBef>
                <a:spcPts val="0"/>
              </a:spcBef>
              <a:spcAft>
                <a:spcPts val="0"/>
              </a:spcAft>
              <a:buSzPts val="44800"/>
              <a:buNone/>
              <a:defRPr sz="44800"/>
            </a:lvl5pPr>
            <a:lvl6pPr lvl="5" algn="ctr">
              <a:spcBef>
                <a:spcPts val="0"/>
              </a:spcBef>
              <a:spcAft>
                <a:spcPts val="0"/>
              </a:spcAft>
              <a:buSzPts val="44800"/>
              <a:buNone/>
              <a:defRPr sz="44800"/>
            </a:lvl6pPr>
            <a:lvl7pPr lvl="6" algn="ctr">
              <a:spcBef>
                <a:spcPts val="0"/>
              </a:spcBef>
              <a:spcAft>
                <a:spcPts val="0"/>
              </a:spcAft>
              <a:buSzPts val="44800"/>
              <a:buNone/>
              <a:defRPr sz="44800"/>
            </a:lvl7pPr>
            <a:lvl8pPr lvl="7" algn="ctr">
              <a:spcBef>
                <a:spcPts val="0"/>
              </a:spcBef>
              <a:spcAft>
                <a:spcPts val="0"/>
              </a:spcAft>
              <a:buSzPts val="44800"/>
              <a:buNone/>
              <a:defRPr sz="44800"/>
            </a:lvl8pPr>
            <a:lvl9pPr lvl="8" algn="ctr">
              <a:spcBef>
                <a:spcPts val="0"/>
              </a:spcBef>
              <a:spcAft>
                <a:spcPts val="0"/>
              </a:spcAft>
              <a:buSzPts val="44800"/>
              <a:buNone/>
              <a:defRPr sz="44800"/>
            </a:lvl9pPr>
          </a:lstStyle>
          <a:p>
            <a:r>
              <a:t>xx%</a:t>
            </a:r>
          </a:p>
        </p:txBody>
      </p:sp>
      <p:sp>
        <p:nvSpPr>
          <p:cNvPr id="46" name="Google Shape;46;p11"/>
          <p:cNvSpPr txBox="1"/>
          <p:nvPr>
            <p:ph idx="1" type="body"/>
          </p:nvPr>
        </p:nvSpPr>
        <p:spPr>
          <a:xfrm>
            <a:off x="1496160" y="20174240"/>
            <a:ext cx="40899300" cy="8325000"/>
          </a:xfrm>
          <a:prstGeom prst="rect">
            <a:avLst/>
          </a:prstGeom>
        </p:spPr>
        <p:txBody>
          <a:bodyPr anchorCtr="0" anchor="t" bIns="341325" lIns="341325" spcFirstLastPara="1" rIns="341325" wrap="square" tIns="341325">
            <a:normAutofit/>
          </a:bodyPr>
          <a:lstStyle>
            <a:lvl1pPr indent="-654050" lvl="0" marL="457200" algn="ctr">
              <a:spcBef>
                <a:spcPts val="0"/>
              </a:spcBef>
              <a:spcAft>
                <a:spcPts val="0"/>
              </a:spcAft>
              <a:buSzPts val="6700"/>
              <a:buChar char="●"/>
              <a:defRPr/>
            </a:lvl1pPr>
            <a:lvl2pPr indent="-558800" lvl="1" marL="914400" algn="ctr">
              <a:spcBef>
                <a:spcPts val="0"/>
              </a:spcBef>
              <a:spcAft>
                <a:spcPts val="0"/>
              </a:spcAft>
              <a:buSzPts val="5200"/>
              <a:buChar char="○"/>
              <a:defRPr/>
            </a:lvl2pPr>
            <a:lvl3pPr indent="-558800" lvl="2" marL="1371600" algn="ctr">
              <a:spcBef>
                <a:spcPts val="0"/>
              </a:spcBef>
              <a:spcAft>
                <a:spcPts val="0"/>
              </a:spcAft>
              <a:buSzPts val="5200"/>
              <a:buChar char="■"/>
              <a:defRPr/>
            </a:lvl3pPr>
            <a:lvl4pPr indent="-558800" lvl="3" marL="1828800" algn="ctr">
              <a:spcBef>
                <a:spcPts val="0"/>
              </a:spcBef>
              <a:spcAft>
                <a:spcPts val="0"/>
              </a:spcAft>
              <a:buSzPts val="5200"/>
              <a:buChar char="●"/>
              <a:defRPr/>
            </a:lvl4pPr>
            <a:lvl5pPr indent="-558800" lvl="4" marL="2286000" algn="ctr">
              <a:spcBef>
                <a:spcPts val="0"/>
              </a:spcBef>
              <a:spcAft>
                <a:spcPts val="0"/>
              </a:spcAft>
              <a:buSzPts val="5200"/>
              <a:buChar char="○"/>
              <a:defRPr/>
            </a:lvl5pPr>
            <a:lvl6pPr indent="-558800" lvl="5" marL="2743200" algn="ctr">
              <a:spcBef>
                <a:spcPts val="0"/>
              </a:spcBef>
              <a:spcAft>
                <a:spcPts val="0"/>
              </a:spcAft>
              <a:buSzPts val="5200"/>
              <a:buChar char="■"/>
              <a:defRPr/>
            </a:lvl6pPr>
            <a:lvl7pPr indent="-558800" lvl="6" marL="3200400" algn="ctr">
              <a:spcBef>
                <a:spcPts val="0"/>
              </a:spcBef>
              <a:spcAft>
                <a:spcPts val="0"/>
              </a:spcAft>
              <a:buSzPts val="5200"/>
              <a:buChar char="●"/>
              <a:defRPr/>
            </a:lvl7pPr>
            <a:lvl8pPr indent="-558800" lvl="7" marL="3657600" algn="ctr">
              <a:spcBef>
                <a:spcPts val="0"/>
              </a:spcBef>
              <a:spcAft>
                <a:spcPts val="0"/>
              </a:spcAft>
              <a:buSzPts val="5200"/>
              <a:buChar char="○"/>
              <a:defRPr/>
            </a:lvl8pPr>
            <a:lvl9pPr indent="-558800" lvl="8" marL="4114800" algn="ctr">
              <a:spcBef>
                <a:spcPts val="0"/>
              </a:spcBef>
              <a:spcAft>
                <a:spcPts val="0"/>
              </a:spcAft>
              <a:buSzPts val="5200"/>
              <a:buChar char="■"/>
              <a:defRPr/>
            </a:lvl9pPr>
          </a:lstStyle>
          <a:p/>
        </p:txBody>
      </p:sp>
      <p:sp>
        <p:nvSpPr>
          <p:cNvPr id="47" name="Google Shape;47;p11"/>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1496160" y="13765440"/>
            <a:ext cx="40899300" cy="5387400"/>
          </a:xfrm>
          <a:prstGeom prst="rect">
            <a:avLst/>
          </a:prstGeom>
        </p:spPr>
        <p:txBody>
          <a:bodyPr anchorCtr="0" anchor="ctr" bIns="341325" lIns="341325" spcFirstLastPara="1" rIns="341325" wrap="square" tIns="341325">
            <a:normAutofit/>
          </a:bodyPr>
          <a:lstStyle>
            <a:lvl1pPr lvl="0" algn="ctr">
              <a:spcBef>
                <a:spcPts val="0"/>
              </a:spcBef>
              <a:spcAft>
                <a:spcPts val="0"/>
              </a:spcAft>
              <a:buSzPts val="13400"/>
              <a:buNone/>
              <a:defRPr sz="13400"/>
            </a:lvl1pPr>
            <a:lvl2pPr lvl="1" algn="ctr">
              <a:spcBef>
                <a:spcPts val="0"/>
              </a:spcBef>
              <a:spcAft>
                <a:spcPts val="0"/>
              </a:spcAft>
              <a:buSzPts val="13400"/>
              <a:buNone/>
              <a:defRPr sz="13400"/>
            </a:lvl2pPr>
            <a:lvl3pPr lvl="2" algn="ctr">
              <a:spcBef>
                <a:spcPts val="0"/>
              </a:spcBef>
              <a:spcAft>
                <a:spcPts val="0"/>
              </a:spcAft>
              <a:buSzPts val="13400"/>
              <a:buNone/>
              <a:defRPr sz="13400"/>
            </a:lvl3pPr>
            <a:lvl4pPr lvl="3" algn="ctr">
              <a:spcBef>
                <a:spcPts val="0"/>
              </a:spcBef>
              <a:spcAft>
                <a:spcPts val="0"/>
              </a:spcAft>
              <a:buSzPts val="13400"/>
              <a:buNone/>
              <a:defRPr sz="13400"/>
            </a:lvl4pPr>
            <a:lvl5pPr lvl="4" algn="ctr">
              <a:spcBef>
                <a:spcPts val="0"/>
              </a:spcBef>
              <a:spcAft>
                <a:spcPts val="0"/>
              </a:spcAft>
              <a:buSzPts val="13400"/>
              <a:buNone/>
              <a:defRPr sz="13400"/>
            </a:lvl5pPr>
            <a:lvl6pPr lvl="5" algn="ctr">
              <a:spcBef>
                <a:spcPts val="0"/>
              </a:spcBef>
              <a:spcAft>
                <a:spcPts val="0"/>
              </a:spcAft>
              <a:buSzPts val="13400"/>
              <a:buNone/>
              <a:defRPr sz="13400"/>
            </a:lvl6pPr>
            <a:lvl7pPr lvl="6" algn="ctr">
              <a:spcBef>
                <a:spcPts val="0"/>
              </a:spcBef>
              <a:spcAft>
                <a:spcPts val="0"/>
              </a:spcAft>
              <a:buSzPts val="13400"/>
              <a:buNone/>
              <a:defRPr sz="13400"/>
            </a:lvl7pPr>
            <a:lvl8pPr lvl="7" algn="ctr">
              <a:spcBef>
                <a:spcPts val="0"/>
              </a:spcBef>
              <a:spcAft>
                <a:spcPts val="0"/>
              </a:spcAft>
              <a:buSzPts val="13400"/>
              <a:buNone/>
              <a:defRPr sz="13400"/>
            </a:lvl8pPr>
            <a:lvl9pPr lvl="8" algn="ctr">
              <a:spcBef>
                <a:spcPts val="0"/>
              </a:spcBef>
              <a:spcAft>
                <a:spcPts val="0"/>
              </a:spcAft>
              <a:buSzPts val="13400"/>
              <a:buNone/>
              <a:defRPr sz="13400"/>
            </a:lvl9pPr>
          </a:lstStyle>
          <a:p/>
        </p:txBody>
      </p:sp>
      <p:sp>
        <p:nvSpPr>
          <p:cNvPr id="15" name="Google Shape;15;p3"/>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1496160" y="2848160"/>
            <a:ext cx="408993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18" name="Google Shape;18;p4"/>
          <p:cNvSpPr txBox="1"/>
          <p:nvPr>
            <p:ph idx="1" type="body"/>
          </p:nvPr>
        </p:nvSpPr>
        <p:spPr>
          <a:xfrm>
            <a:off x="1496160" y="7375840"/>
            <a:ext cx="40899300" cy="21864900"/>
          </a:xfrm>
          <a:prstGeom prst="rect">
            <a:avLst/>
          </a:prstGeom>
        </p:spPr>
        <p:txBody>
          <a:bodyPr anchorCtr="0" anchor="t"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19" name="Google Shape;19;p4"/>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1496160" y="2848160"/>
            <a:ext cx="408993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2" name="Google Shape;22;p5"/>
          <p:cNvSpPr txBox="1"/>
          <p:nvPr>
            <p:ph idx="1" type="body"/>
          </p:nvPr>
        </p:nvSpPr>
        <p:spPr>
          <a:xfrm>
            <a:off x="1496160" y="7375840"/>
            <a:ext cx="19199700" cy="218649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3" name="Google Shape;23;p5"/>
          <p:cNvSpPr txBox="1"/>
          <p:nvPr>
            <p:ph idx="2" type="body"/>
          </p:nvPr>
        </p:nvSpPr>
        <p:spPr>
          <a:xfrm>
            <a:off x="23195520" y="7375840"/>
            <a:ext cx="19199700" cy="21864900"/>
          </a:xfrm>
          <a:prstGeom prst="rect">
            <a:avLst/>
          </a:prstGeom>
        </p:spPr>
        <p:txBody>
          <a:bodyPr anchorCtr="0" anchor="t" bIns="341325" lIns="341325" spcFirstLastPara="1" rIns="341325" wrap="square" tIns="341325">
            <a:normAutofit/>
          </a:bodyPr>
          <a:lstStyle>
            <a:lvl1pPr indent="-558800" lvl="0" marL="457200">
              <a:spcBef>
                <a:spcPts val="0"/>
              </a:spcBef>
              <a:spcAft>
                <a:spcPts val="0"/>
              </a:spcAft>
              <a:buSzPts val="5200"/>
              <a:buChar char="●"/>
              <a:defRPr sz="52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24" name="Google Shape;24;p5"/>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1496160" y="2848160"/>
            <a:ext cx="40899300" cy="3665400"/>
          </a:xfrm>
          <a:prstGeom prst="rect">
            <a:avLst/>
          </a:prstGeom>
        </p:spPr>
        <p:txBody>
          <a:bodyPr anchorCtr="0" anchor="t" bIns="341325" lIns="341325" spcFirstLastPara="1" rIns="341325" wrap="square" tIns="341325">
            <a:normAutofit/>
          </a:bodyPr>
          <a:lstStyle>
            <a:lvl1pPr lvl="0">
              <a:spcBef>
                <a:spcPts val="0"/>
              </a:spcBef>
              <a:spcAft>
                <a:spcPts val="0"/>
              </a:spcAft>
              <a:buSzPts val="10500"/>
              <a:buNone/>
              <a:defRPr/>
            </a:lvl1pPr>
            <a:lvl2pPr lvl="1">
              <a:spcBef>
                <a:spcPts val="0"/>
              </a:spcBef>
              <a:spcAft>
                <a:spcPts val="0"/>
              </a:spcAft>
              <a:buSzPts val="10500"/>
              <a:buNone/>
              <a:defRPr/>
            </a:lvl2pPr>
            <a:lvl3pPr lvl="2">
              <a:spcBef>
                <a:spcPts val="0"/>
              </a:spcBef>
              <a:spcAft>
                <a:spcPts val="0"/>
              </a:spcAft>
              <a:buSzPts val="10500"/>
              <a:buNone/>
              <a:defRPr/>
            </a:lvl3pPr>
            <a:lvl4pPr lvl="3">
              <a:spcBef>
                <a:spcPts val="0"/>
              </a:spcBef>
              <a:spcAft>
                <a:spcPts val="0"/>
              </a:spcAft>
              <a:buSzPts val="10500"/>
              <a:buNone/>
              <a:defRPr/>
            </a:lvl4pPr>
            <a:lvl5pPr lvl="4">
              <a:spcBef>
                <a:spcPts val="0"/>
              </a:spcBef>
              <a:spcAft>
                <a:spcPts val="0"/>
              </a:spcAft>
              <a:buSzPts val="10500"/>
              <a:buNone/>
              <a:defRPr/>
            </a:lvl5pPr>
            <a:lvl6pPr lvl="5">
              <a:spcBef>
                <a:spcPts val="0"/>
              </a:spcBef>
              <a:spcAft>
                <a:spcPts val="0"/>
              </a:spcAft>
              <a:buSzPts val="10500"/>
              <a:buNone/>
              <a:defRPr/>
            </a:lvl6pPr>
            <a:lvl7pPr lvl="6">
              <a:spcBef>
                <a:spcPts val="0"/>
              </a:spcBef>
              <a:spcAft>
                <a:spcPts val="0"/>
              </a:spcAft>
              <a:buSzPts val="10500"/>
              <a:buNone/>
              <a:defRPr/>
            </a:lvl7pPr>
            <a:lvl8pPr lvl="7">
              <a:spcBef>
                <a:spcPts val="0"/>
              </a:spcBef>
              <a:spcAft>
                <a:spcPts val="0"/>
              </a:spcAft>
              <a:buSzPts val="10500"/>
              <a:buNone/>
              <a:defRPr/>
            </a:lvl8pPr>
            <a:lvl9pPr lvl="8">
              <a:spcBef>
                <a:spcPts val="0"/>
              </a:spcBef>
              <a:spcAft>
                <a:spcPts val="0"/>
              </a:spcAft>
              <a:buSzPts val="10500"/>
              <a:buNone/>
              <a:defRPr/>
            </a:lvl9pPr>
          </a:lstStyle>
          <a:p/>
        </p:txBody>
      </p:sp>
      <p:sp>
        <p:nvSpPr>
          <p:cNvPr id="27" name="Google Shape;27;p6"/>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1496160" y="3555840"/>
            <a:ext cx="13478400" cy="4836600"/>
          </a:xfrm>
          <a:prstGeom prst="rect">
            <a:avLst/>
          </a:prstGeom>
        </p:spPr>
        <p:txBody>
          <a:bodyPr anchorCtr="0" anchor="b" bIns="341325" lIns="341325" spcFirstLastPara="1" rIns="341325" wrap="square" tIns="341325">
            <a:normAutofit/>
          </a:bodyPr>
          <a:lstStyle>
            <a:lvl1pPr lvl="0">
              <a:spcBef>
                <a:spcPts val="0"/>
              </a:spcBef>
              <a:spcAft>
                <a:spcPts val="0"/>
              </a:spcAft>
              <a:buSzPts val="9000"/>
              <a:buNone/>
              <a:defRPr sz="9000"/>
            </a:lvl1pPr>
            <a:lvl2pPr lvl="1">
              <a:spcBef>
                <a:spcPts val="0"/>
              </a:spcBef>
              <a:spcAft>
                <a:spcPts val="0"/>
              </a:spcAft>
              <a:buSzPts val="9000"/>
              <a:buNone/>
              <a:defRPr sz="9000"/>
            </a:lvl2pPr>
            <a:lvl3pPr lvl="2">
              <a:spcBef>
                <a:spcPts val="0"/>
              </a:spcBef>
              <a:spcAft>
                <a:spcPts val="0"/>
              </a:spcAft>
              <a:buSzPts val="9000"/>
              <a:buNone/>
              <a:defRPr sz="9000"/>
            </a:lvl3pPr>
            <a:lvl4pPr lvl="3">
              <a:spcBef>
                <a:spcPts val="0"/>
              </a:spcBef>
              <a:spcAft>
                <a:spcPts val="0"/>
              </a:spcAft>
              <a:buSzPts val="9000"/>
              <a:buNone/>
              <a:defRPr sz="9000"/>
            </a:lvl4pPr>
            <a:lvl5pPr lvl="4">
              <a:spcBef>
                <a:spcPts val="0"/>
              </a:spcBef>
              <a:spcAft>
                <a:spcPts val="0"/>
              </a:spcAft>
              <a:buSzPts val="9000"/>
              <a:buNone/>
              <a:defRPr sz="9000"/>
            </a:lvl5pPr>
            <a:lvl6pPr lvl="5">
              <a:spcBef>
                <a:spcPts val="0"/>
              </a:spcBef>
              <a:spcAft>
                <a:spcPts val="0"/>
              </a:spcAft>
              <a:buSzPts val="9000"/>
              <a:buNone/>
              <a:defRPr sz="9000"/>
            </a:lvl6pPr>
            <a:lvl7pPr lvl="6">
              <a:spcBef>
                <a:spcPts val="0"/>
              </a:spcBef>
              <a:spcAft>
                <a:spcPts val="0"/>
              </a:spcAft>
              <a:buSzPts val="9000"/>
              <a:buNone/>
              <a:defRPr sz="9000"/>
            </a:lvl7pPr>
            <a:lvl8pPr lvl="7">
              <a:spcBef>
                <a:spcPts val="0"/>
              </a:spcBef>
              <a:spcAft>
                <a:spcPts val="0"/>
              </a:spcAft>
              <a:buSzPts val="9000"/>
              <a:buNone/>
              <a:defRPr sz="9000"/>
            </a:lvl8pPr>
            <a:lvl9pPr lvl="8">
              <a:spcBef>
                <a:spcPts val="0"/>
              </a:spcBef>
              <a:spcAft>
                <a:spcPts val="0"/>
              </a:spcAft>
              <a:buSzPts val="9000"/>
              <a:buNone/>
              <a:defRPr sz="9000"/>
            </a:lvl9pPr>
          </a:lstStyle>
          <a:p/>
        </p:txBody>
      </p:sp>
      <p:sp>
        <p:nvSpPr>
          <p:cNvPr id="30" name="Google Shape;30;p7"/>
          <p:cNvSpPr txBox="1"/>
          <p:nvPr>
            <p:ph idx="1" type="body"/>
          </p:nvPr>
        </p:nvSpPr>
        <p:spPr>
          <a:xfrm>
            <a:off x="1496160" y="8893440"/>
            <a:ext cx="13478400" cy="20348100"/>
          </a:xfrm>
          <a:prstGeom prst="rect">
            <a:avLst/>
          </a:prstGeom>
        </p:spPr>
        <p:txBody>
          <a:bodyPr anchorCtr="0" anchor="t" bIns="341325" lIns="341325" spcFirstLastPara="1" rIns="341325" wrap="square" tIns="341325">
            <a:normAutofit/>
          </a:bodyPr>
          <a:lstStyle>
            <a:lvl1pPr indent="-514350" lvl="0" marL="457200">
              <a:spcBef>
                <a:spcPts val="0"/>
              </a:spcBef>
              <a:spcAft>
                <a:spcPts val="0"/>
              </a:spcAft>
              <a:buSzPts val="4500"/>
              <a:buChar char="●"/>
              <a:defRPr sz="4500"/>
            </a:lvl1pPr>
            <a:lvl2pPr indent="-514350" lvl="1" marL="914400">
              <a:spcBef>
                <a:spcPts val="0"/>
              </a:spcBef>
              <a:spcAft>
                <a:spcPts val="0"/>
              </a:spcAft>
              <a:buSzPts val="4500"/>
              <a:buChar char="○"/>
              <a:defRPr sz="4500"/>
            </a:lvl2pPr>
            <a:lvl3pPr indent="-514350" lvl="2" marL="1371600">
              <a:spcBef>
                <a:spcPts val="0"/>
              </a:spcBef>
              <a:spcAft>
                <a:spcPts val="0"/>
              </a:spcAft>
              <a:buSzPts val="4500"/>
              <a:buChar char="■"/>
              <a:defRPr sz="4500"/>
            </a:lvl3pPr>
            <a:lvl4pPr indent="-514350" lvl="3" marL="1828800">
              <a:spcBef>
                <a:spcPts val="0"/>
              </a:spcBef>
              <a:spcAft>
                <a:spcPts val="0"/>
              </a:spcAft>
              <a:buSzPts val="4500"/>
              <a:buChar char="●"/>
              <a:defRPr sz="4500"/>
            </a:lvl4pPr>
            <a:lvl5pPr indent="-514350" lvl="4" marL="2286000">
              <a:spcBef>
                <a:spcPts val="0"/>
              </a:spcBef>
              <a:spcAft>
                <a:spcPts val="0"/>
              </a:spcAft>
              <a:buSzPts val="4500"/>
              <a:buChar char="○"/>
              <a:defRPr sz="4500"/>
            </a:lvl5pPr>
            <a:lvl6pPr indent="-514350" lvl="5" marL="2743200">
              <a:spcBef>
                <a:spcPts val="0"/>
              </a:spcBef>
              <a:spcAft>
                <a:spcPts val="0"/>
              </a:spcAft>
              <a:buSzPts val="4500"/>
              <a:buChar char="■"/>
              <a:defRPr sz="4500"/>
            </a:lvl6pPr>
            <a:lvl7pPr indent="-514350" lvl="6" marL="3200400">
              <a:spcBef>
                <a:spcPts val="0"/>
              </a:spcBef>
              <a:spcAft>
                <a:spcPts val="0"/>
              </a:spcAft>
              <a:buSzPts val="4500"/>
              <a:buChar char="●"/>
              <a:defRPr sz="4500"/>
            </a:lvl7pPr>
            <a:lvl8pPr indent="-514350" lvl="7" marL="3657600">
              <a:spcBef>
                <a:spcPts val="0"/>
              </a:spcBef>
              <a:spcAft>
                <a:spcPts val="0"/>
              </a:spcAft>
              <a:buSzPts val="4500"/>
              <a:buChar char="○"/>
              <a:defRPr sz="4500"/>
            </a:lvl8pPr>
            <a:lvl9pPr indent="-514350" lvl="8" marL="4114800">
              <a:spcBef>
                <a:spcPts val="0"/>
              </a:spcBef>
              <a:spcAft>
                <a:spcPts val="0"/>
              </a:spcAft>
              <a:buSzPts val="4500"/>
              <a:buChar char="■"/>
              <a:defRPr sz="4500"/>
            </a:lvl9pPr>
          </a:lstStyle>
          <a:p/>
        </p:txBody>
      </p:sp>
      <p:sp>
        <p:nvSpPr>
          <p:cNvPr id="31" name="Google Shape;31;p7"/>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2353200" y="2880960"/>
            <a:ext cx="30565200" cy="26181000"/>
          </a:xfrm>
          <a:prstGeom prst="rect">
            <a:avLst/>
          </a:prstGeom>
        </p:spPr>
        <p:txBody>
          <a:bodyPr anchorCtr="0" anchor="ctr" bIns="341325" lIns="341325" spcFirstLastPara="1" rIns="341325" wrap="square" tIns="341325">
            <a:normAutofit/>
          </a:bodyPr>
          <a:lstStyle>
            <a:lvl1pPr lvl="0">
              <a:spcBef>
                <a:spcPts val="0"/>
              </a:spcBef>
              <a:spcAft>
                <a:spcPts val="0"/>
              </a:spcAft>
              <a:buSzPts val="17900"/>
              <a:buNone/>
              <a:defRPr sz="17900"/>
            </a:lvl1pPr>
            <a:lvl2pPr lvl="1">
              <a:spcBef>
                <a:spcPts val="0"/>
              </a:spcBef>
              <a:spcAft>
                <a:spcPts val="0"/>
              </a:spcAft>
              <a:buSzPts val="17900"/>
              <a:buNone/>
              <a:defRPr sz="17900"/>
            </a:lvl2pPr>
            <a:lvl3pPr lvl="2">
              <a:spcBef>
                <a:spcPts val="0"/>
              </a:spcBef>
              <a:spcAft>
                <a:spcPts val="0"/>
              </a:spcAft>
              <a:buSzPts val="17900"/>
              <a:buNone/>
              <a:defRPr sz="17900"/>
            </a:lvl3pPr>
            <a:lvl4pPr lvl="3">
              <a:spcBef>
                <a:spcPts val="0"/>
              </a:spcBef>
              <a:spcAft>
                <a:spcPts val="0"/>
              </a:spcAft>
              <a:buSzPts val="17900"/>
              <a:buNone/>
              <a:defRPr sz="17900"/>
            </a:lvl4pPr>
            <a:lvl5pPr lvl="4">
              <a:spcBef>
                <a:spcPts val="0"/>
              </a:spcBef>
              <a:spcAft>
                <a:spcPts val="0"/>
              </a:spcAft>
              <a:buSzPts val="17900"/>
              <a:buNone/>
              <a:defRPr sz="17900"/>
            </a:lvl5pPr>
            <a:lvl6pPr lvl="5">
              <a:spcBef>
                <a:spcPts val="0"/>
              </a:spcBef>
              <a:spcAft>
                <a:spcPts val="0"/>
              </a:spcAft>
              <a:buSzPts val="17900"/>
              <a:buNone/>
              <a:defRPr sz="17900"/>
            </a:lvl6pPr>
            <a:lvl7pPr lvl="6">
              <a:spcBef>
                <a:spcPts val="0"/>
              </a:spcBef>
              <a:spcAft>
                <a:spcPts val="0"/>
              </a:spcAft>
              <a:buSzPts val="17900"/>
              <a:buNone/>
              <a:defRPr sz="17900"/>
            </a:lvl7pPr>
            <a:lvl8pPr lvl="7">
              <a:spcBef>
                <a:spcPts val="0"/>
              </a:spcBef>
              <a:spcAft>
                <a:spcPts val="0"/>
              </a:spcAft>
              <a:buSzPts val="17900"/>
              <a:buNone/>
              <a:defRPr sz="17900"/>
            </a:lvl8pPr>
            <a:lvl9pPr lvl="8">
              <a:spcBef>
                <a:spcPts val="0"/>
              </a:spcBef>
              <a:spcAft>
                <a:spcPts val="0"/>
              </a:spcAft>
              <a:buSzPts val="17900"/>
              <a:buNone/>
              <a:defRPr sz="17900"/>
            </a:lvl9pPr>
          </a:lstStyle>
          <a:p/>
        </p:txBody>
      </p:sp>
      <p:sp>
        <p:nvSpPr>
          <p:cNvPr id="34" name="Google Shape;34;p8"/>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21945600" y="-800"/>
            <a:ext cx="21945600" cy="32918400"/>
          </a:xfrm>
          <a:prstGeom prst="rect">
            <a:avLst/>
          </a:prstGeom>
          <a:solidFill>
            <a:schemeClr val="lt2"/>
          </a:solidFill>
          <a:ln>
            <a:noFill/>
          </a:ln>
        </p:spPr>
        <p:txBody>
          <a:bodyPr anchorCtr="0" anchor="ctr" bIns="341325" lIns="341325" spcFirstLastPara="1" rIns="341325" wrap="square" tIns="3413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1274400" y="7892320"/>
            <a:ext cx="19417200" cy="9486600"/>
          </a:xfrm>
          <a:prstGeom prst="rect">
            <a:avLst/>
          </a:prstGeom>
        </p:spPr>
        <p:txBody>
          <a:bodyPr anchorCtr="0" anchor="b" bIns="341325" lIns="341325" spcFirstLastPara="1" rIns="341325" wrap="square" tIns="341325">
            <a:normAutofit/>
          </a:bodyPr>
          <a:lstStyle>
            <a:lvl1pPr lvl="0" algn="ctr">
              <a:spcBef>
                <a:spcPts val="0"/>
              </a:spcBef>
              <a:spcAft>
                <a:spcPts val="0"/>
              </a:spcAft>
              <a:buSzPts val="15700"/>
              <a:buNone/>
              <a:defRPr sz="15700"/>
            </a:lvl1pPr>
            <a:lvl2pPr lvl="1" algn="ctr">
              <a:spcBef>
                <a:spcPts val="0"/>
              </a:spcBef>
              <a:spcAft>
                <a:spcPts val="0"/>
              </a:spcAft>
              <a:buSzPts val="15700"/>
              <a:buNone/>
              <a:defRPr sz="15700"/>
            </a:lvl2pPr>
            <a:lvl3pPr lvl="2" algn="ctr">
              <a:spcBef>
                <a:spcPts val="0"/>
              </a:spcBef>
              <a:spcAft>
                <a:spcPts val="0"/>
              </a:spcAft>
              <a:buSzPts val="15700"/>
              <a:buNone/>
              <a:defRPr sz="15700"/>
            </a:lvl3pPr>
            <a:lvl4pPr lvl="3" algn="ctr">
              <a:spcBef>
                <a:spcPts val="0"/>
              </a:spcBef>
              <a:spcAft>
                <a:spcPts val="0"/>
              </a:spcAft>
              <a:buSzPts val="15700"/>
              <a:buNone/>
              <a:defRPr sz="15700"/>
            </a:lvl4pPr>
            <a:lvl5pPr lvl="4" algn="ctr">
              <a:spcBef>
                <a:spcPts val="0"/>
              </a:spcBef>
              <a:spcAft>
                <a:spcPts val="0"/>
              </a:spcAft>
              <a:buSzPts val="15700"/>
              <a:buNone/>
              <a:defRPr sz="15700"/>
            </a:lvl5pPr>
            <a:lvl6pPr lvl="5" algn="ctr">
              <a:spcBef>
                <a:spcPts val="0"/>
              </a:spcBef>
              <a:spcAft>
                <a:spcPts val="0"/>
              </a:spcAft>
              <a:buSzPts val="15700"/>
              <a:buNone/>
              <a:defRPr sz="15700"/>
            </a:lvl6pPr>
            <a:lvl7pPr lvl="6" algn="ctr">
              <a:spcBef>
                <a:spcPts val="0"/>
              </a:spcBef>
              <a:spcAft>
                <a:spcPts val="0"/>
              </a:spcAft>
              <a:buSzPts val="15700"/>
              <a:buNone/>
              <a:defRPr sz="15700"/>
            </a:lvl7pPr>
            <a:lvl8pPr lvl="7" algn="ctr">
              <a:spcBef>
                <a:spcPts val="0"/>
              </a:spcBef>
              <a:spcAft>
                <a:spcPts val="0"/>
              </a:spcAft>
              <a:buSzPts val="15700"/>
              <a:buNone/>
              <a:defRPr sz="15700"/>
            </a:lvl8pPr>
            <a:lvl9pPr lvl="8" algn="ctr">
              <a:spcBef>
                <a:spcPts val="0"/>
              </a:spcBef>
              <a:spcAft>
                <a:spcPts val="0"/>
              </a:spcAft>
              <a:buSzPts val="15700"/>
              <a:buNone/>
              <a:defRPr sz="15700"/>
            </a:lvl9pPr>
          </a:lstStyle>
          <a:p/>
        </p:txBody>
      </p:sp>
      <p:sp>
        <p:nvSpPr>
          <p:cNvPr id="38" name="Google Shape;38;p9"/>
          <p:cNvSpPr txBox="1"/>
          <p:nvPr>
            <p:ph idx="1" type="subTitle"/>
          </p:nvPr>
        </p:nvSpPr>
        <p:spPr>
          <a:xfrm>
            <a:off x="1274400" y="17939680"/>
            <a:ext cx="19417200" cy="7904700"/>
          </a:xfrm>
          <a:prstGeom prst="rect">
            <a:avLst/>
          </a:prstGeom>
        </p:spPr>
        <p:txBody>
          <a:bodyPr anchorCtr="0" anchor="t" bIns="341325" lIns="341325" spcFirstLastPara="1" rIns="341325" wrap="square" tIns="341325">
            <a:normAutofit/>
          </a:bodyPr>
          <a:lstStyle>
            <a:lvl1pPr lvl="0" algn="ctr">
              <a:lnSpc>
                <a:spcPct val="100000"/>
              </a:lnSpc>
              <a:spcBef>
                <a:spcPts val="0"/>
              </a:spcBef>
              <a:spcAft>
                <a:spcPts val="0"/>
              </a:spcAft>
              <a:buSzPts val="7800"/>
              <a:buNone/>
              <a:defRPr sz="7800"/>
            </a:lvl1pPr>
            <a:lvl2pPr lvl="1" algn="ctr">
              <a:lnSpc>
                <a:spcPct val="100000"/>
              </a:lnSpc>
              <a:spcBef>
                <a:spcPts val="0"/>
              </a:spcBef>
              <a:spcAft>
                <a:spcPts val="0"/>
              </a:spcAft>
              <a:buSzPts val="7800"/>
              <a:buNone/>
              <a:defRPr sz="7800"/>
            </a:lvl2pPr>
            <a:lvl3pPr lvl="2" algn="ctr">
              <a:lnSpc>
                <a:spcPct val="100000"/>
              </a:lnSpc>
              <a:spcBef>
                <a:spcPts val="0"/>
              </a:spcBef>
              <a:spcAft>
                <a:spcPts val="0"/>
              </a:spcAft>
              <a:buSzPts val="7800"/>
              <a:buNone/>
              <a:defRPr sz="7800"/>
            </a:lvl3pPr>
            <a:lvl4pPr lvl="3" algn="ctr">
              <a:lnSpc>
                <a:spcPct val="100000"/>
              </a:lnSpc>
              <a:spcBef>
                <a:spcPts val="0"/>
              </a:spcBef>
              <a:spcAft>
                <a:spcPts val="0"/>
              </a:spcAft>
              <a:buSzPts val="7800"/>
              <a:buNone/>
              <a:defRPr sz="7800"/>
            </a:lvl4pPr>
            <a:lvl5pPr lvl="4" algn="ctr">
              <a:lnSpc>
                <a:spcPct val="100000"/>
              </a:lnSpc>
              <a:spcBef>
                <a:spcPts val="0"/>
              </a:spcBef>
              <a:spcAft>
                <a:spcPts val="0"/>
              </a:spcAft>
              <a:buSzPts val="7800"/>
              <a:buNone/>
              <a:defRPr sz="7800"/>
            </a:lvl5pPr>
            <a:lvl6pPr lvl="5" algn="ctr">
              <a:lnSpc>
                <a:spcPct val="100000"/>
              </a:lnSpc>
              <a:spcBef>
                <a:spcPts val="0"/>
              </a:spcBef>
              <a:spcAft>
                <a:spcPts val="0"/>
              </a:spcAft>
              <a:buSzPts val="7800"/>
              <a:buNone/>
              <a:defRPr sz="7800"/>
            </a:lvl6pPr>
            <a:lvl7pPr lvl="6" algn="ctr">
              <a:lnSpc>
                <a:spcPct val="100000"/>
              </a:lnSpc>
              <a:spcBef>
                <a:spcPts val="0"/>
              </a:spcBef>
              <a:spcAft>
                <a:spcPts val="0"/>
              </a:spcAft>
              <a:buSzPts val="7800"/>
              <a:buNone/>
              <a:defRPr sz="7800"/>
            </a:lvl7pPr>
            <a:lvl8pPr lvl="7" algn="ctr">
              <a:lnSpc>
                <a:spcPct val="100000"/>
              </a:lnSpc>
              <a:spcBef>
                <a:spcPts val="0"/>
              </a:spcBef>
              <a:spcAft>
                <a:spcPts val="0"/>
              </a:spcAft>
              <a:buSzPts val="7800"/>
              <a:buNone/>
              <a:defRPr sz="7800"/>
            </a:lvl8pPr>
            <a:lvl9pPr lvl="8" algn="ctr">
              <a:lnSpc>
                <a:spcPct val="100000"/>
              </a:lnSpc>
              <a:spcBef>
                <a:spcPts val="0"/>
              </a:spcBef>
              <a:spcAft>
                <a:spcPts val="0"/>
              </a:spcAft>
              <a:buSzPts val="7800"/>
              <a:buNone/>
              <a:defRPr sz="7800"/>
            </a:lvl9pPr>
          </a:lstStyle>
          <a:p/>
        </p:txBody>
      </p:sp>
      <p:sp>
        <p:nvSpPr>
          <p:cNvPr id="39" name="Google Shape;39;p9"/>
          <p:cNvSpPr txBox="1"/>
          <p:nvPr>
            <p:ph idx="2" type="body"/>
          </p:nvPr>
        </p:nvSpPr>
        <p:spPr>
          <a:xfrm>
            <a:off x="23709600" y="4634080"/>
            <a:ext cx="18417600" cy="23648700"/>
          </a:xfrm>
          <a:prstGeom prst="rect">
            <a:avLst/>
          </a:prstGeom>
        </p:spPr>
        <p:txBody>
          <a:bodyPr anchorCtr="0" anchor="ctr" bIns="341325" lIns="341325" spcFirstLastPara="1" rIns="341325" wrap="square" tIns="341325">
            <a:normAutofit/>
          </a:bodyPr>
          <a:lstStyle>
            <a:lvl1pPr indent="-654050" lvl="0" marL="457200">
              <a:spcBef>
                <a:spcPts val="0"/>
              </a:spcBef>
              <a:spcAft>
                <a:spcPts val="0"/>
              </a:spcAft>
              <a:buSzPts val="6700"/>
              <a:buChar char="●"/>
              <a:defRPr/>
            </a:lvl1pPr>
            <a:lvl2pPr indent="-558800" lvl="1" marL="914400">
              <a:spcBef>
                <a:spcPts val="0"/>
              </a:spcBef>
              <a:spcAft>
                <a:spcPts val="0"/>
              </a:spcAft>
              <a:buSzPts val="5200"/>
              <a:buChar char="○"/>
              <a:defRPr/>
            </a:lvl2pPr>
            <a:lvl3pPr indent="-558800" lvl="2" marL="1371600">
              <a:spcBef>
                <a:spcPts val="0"/>
              </a:spcBef>
              <a:spcAft>
                <a:spcPts val="0"/>
              </a:spcAft>
              <a:buSzPts val="5200"/>
              <a:buChar char="■"/>
              <a:defRPr/>
            </a:lvl3pPr>
            <a:lvl4pPr indent="-558800" lvl="3" marL="1828800">
              <a:spcBef>
                <a:spcPts val="0"/>
              </a:spcBef>
              <a:spcAft>
                <a:spcPts val="0"/>
              </a:spcAft>
              <a:buSzPts val="5200"/>
              <a:buChar char="●"/>
              <a:defRPr/>
            </a:lvl4pPr>
            <a:lvl5pPr indent="-558800" lvl="4" marL="2286000">
              <a:spcBef>
                <a:spcPts val="0"/>
              </a:spcBef>
              <a:spcAft>
                <a:spcPts val="0"/>
              </a:spcAft>
              <a:buSzPts val="5200"/>
              <a:buChar char="○"/>
              <a:defRPr/>
            </a:lvl5pPr>
            <a:lvl6pPr indent="-558800" lvl="5" marL="2743200">
              <a:spcBef>
                <a:spcPts val="0"/>
              </a:spcBef>
              <a:spcAft>
                <a:spcPts val="0"/>
              </a:spcAft>
              <a:buSzPts val="5200"/>
              <a:buChar char="■"/>
              <a:defRPr/>
            </a:lvl6pPr>
            <a:lvl7pPr indent="-558800" lvl="6" marL="3200400">
              <a:spcBef>
                <a:spcPts val="0"/>
              </a:spcBef>
              <a:spcAft>
                <a:spcPts val="0"/>
              </a:spcAft>
              <a:buSzPts val="5200"/>
              <a:buChar char="●"/>
              <a:defRPr/>
            </a:lvl7pPr>
            <a:lvl8pPr indent="-558800" lvl="7" marL="3657600">
              <a:spcBef>
                <a:spcPts val="0"/>
              </a:spcBef>
              <a:spcAft>
                <a:spcPts val="0"/>
              </a:spcAft>
              <a:buSzPts val="5200"/>
              <a:buChar char="○"/>
              <a:defRPr/>
            </a:lvl8pPr>
            <a:lvl9pPr indent="-558800" lvl="8" marL="4114800">
              <a:spcBef>
                <a:spcPts val="0"/>
              </a:spcBef>
              <a:spcAft>
                <a:spcPts val="0"/>
              </a:spcAft>
              <a:buSzPts val="5200"/>
              <a:buChar char="■"/>
              <a:defRPr/>
            </a:lvl9pPr>
          </a:lstStyle>
          <a:p/>
        </p:txBody>
      </p:sp>
      <p:sp>
        <p:nvSpPr>
          <p:cNvPr id="40" name="Google Shape;40;p9"/>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1496160" y="27075680"/>
            <a:ext cx="28794000" cy="3872700"/>
          </a:xfrm>
          <a:prstGeom prst="rect">
            <a:avLst/>
          </a:prstGeom>
        </p:spPr>
        <p:txBody>
          <a:bodyPr anchorCtr="0" anchor="ctr" bIns="341325" lIns="341325" spcFirstLastPara="1" rIns="341325" wrap="square" tIns="341325">
            <a:normAutofit/>
          </a:bodyPr>
          <a:lstStyle>
            <a:lvl1pPr indent="-228600" lvl="0" marL="457200">
              <a:lnSpc>
                <a:spcPct val="100000"/>
              </a:lnSpc>
              <a:spcBef>
                <a:spcPts val="0"/>
              </a:spcBef>
              <a:spcAft>
                <a:spcPts val="0"/>
              </a:spcAft>
              <a:buSzPts val="6700"/>
              <a:buNone/>
              <a:defRPr/>
            </a:lvl1pPr>
          </a:lstStyle>
          <a:p/>
        </p:txBody>
      </p:sp>
      <p:sp>
        <p:nvSpPr>
          <p:cNvPr id="43" name="Google Shape;43;p10"/>
          <p:cNvSpPr txBox="1"/>
          <p:nvPr>
            <p:ph idx="12" type="sldNum"/>
          </p:nvPr>
        </p:nvSpPr>
        <p:spPr>
          <a:xfrm>
            <a:off x="40667798" y="29844588"/>
            <a:ext cx="2634000" cy="2519100"/>
          </a:xfrm>
          <a:prstGeom prst="rect">
            <a:avLst/>
          </a:prstGeom>
        </p:spPr>
        <p:txBody>
          <a:bodyPr anchorCtr="0" anchor="ctr" bIns="341325" lIns="341325" spcFirstLastPara="1" rIns="341325" wrap="square" tIns="3413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1496160" y="2848160"/>
            <a:ext cx="40899300" cy="3665400"/>
          </a:xfrm>
          <a:prstGeom prst="rect">
            <a:avLst/>
          </a:prstGeom>
          <a:noFill/>
          <a:ln>
            <a:noFill/>
          </a:ln>
        </p:spPr>
        <p:txBody>
          <a:bodyPr anchorCtr="0" anchor="t" bIns="341325" lIns="341325" spcFirstLastPara="1" rIns="341325" wrap="square" tIns="341325">
            <a:normAutofit/>
          </a:bodyPr>
          <a:lstStyle>
            <a:lvl1pPr lvl="0">
              <a:spcBef>
                <a:spcPts val="0"/>
              </a:spcBef>
              <a:spcAft>
                <a:spcPts val="0"/>
              </a:spcAft>
              <a:buClr>
                <a:schemeClr val="dk1"/>
              </a:buClr>
              <a:buSzPts val="10500"/>
              <a:buNone/>
              <a:defRPr sz="10500">
                <a:solidFill>
                  <a:schemeClr val="dk1"/>
                </a:solidFill>
              </a:defRPr>
            </a:lvl1pPr>
            <a:lvl2pPr lvl="1">
              <a:spcBef>
                <a:spcPts val="0"/>
              </a:spcBef>
              <a:spcAft>
                <a:spcPts val="0"/>
              </a:spcAft>
              <a:buClr>
                <a:schemeClr val="dk1"/>
              </a:buClr>
              <a:buSzPts val="10500"/>
              <a:buNone/>
              <a:defRPr sz="10500">
                <a:solidFill>
                  <a:schemeClr val="dk1"/>
                </a:solidFill>
              </a:defRPr>
            </a:lvl2pPr>
            <a:lvl3pPr lvl="2">
              <a:spcBef>
                <a:spcPts val="0"/>
              </a:spcBef>
              <a:spcAft>
                <a:spcPts val="0"/>
              </a:spcAft>
              <a:buClr>
                <a:schemeClr val="dk1"/>
              </a:buClr>
              <a:buSzPts val="10500"/>
              <a:buNone/>
              <a:defRPr sz="10500">
                <a:solidFill>
                  <a:schemeClr val="dk1"/>
                </a:solidFill>
              </a:defRPr>
            </a:lvl3pPr>
            <a:lvl4pPr lvl="3">
              <a:spcBef>
                <a:spcPts val="0"/>
              </a:spcBef>
              <a:spcAft>
                <a:spcPts val="0"/>
              </a:spcAft>
              <a:buClr>
                <a:schemeClr val="dk1"/>
              </a:buClr>
              <a:buSzPts val="10500"/>
              <a:buNone/>
              <a:defRPr sz="10500">
                <a:solidFill>
                  <a:schemeClr val="dk1"/>
                </a:solidFill>
              </a:defRPr>
            </a:lvl4pPr>
            <a:lvl5pPr lvl="4">
              <a:spcBef>
                <a:spcPts val="0"/>
              </a:spcBef>
              <a:spcAft>
                <a:spcPts val="0"/>
              </a:spcAft>
              <a:buClr>
                <a:schemeClr val="dk1"/>
              </a:buClr>
              <a:buSzPts val="10500"/>
              <a:buNone/>
              <a:defRPr sz="10500">
                <a:solidFill>
                  <a:schemeClr val="dk1"/>
                </a:solidFill>
              </a:defRPr>
            </a:lvl5pPr>
            <a:lvl6pPr lvl="5">
              <a:spcBef>
                <a:spcPts val="0"/>
              </a:spcBef>
              <a:spcAft>
                <a:spcPts val="0"/>
              </a:spcAft>
              <a:buClr>
                <a:schemeClr val="dk1"/>
              </a:buClr>
              <a:buSzPts val="10500"/>
              <a:buNone/>
              <a:defRPr sz="10500">
                <a:solidFill>
                  <a:schemeClr val="dk1"/>
                </a:solidFill>
              </a:defRPr>
            </a:lvl6pPr>
            <a:lvl7pPr lvl="6">
              <a:spcBef>
                <a:spcPts val="0"/>
              </a:spcBef>
              <a:spcAft>
                <a:spcPts val="0"/>
              </a:spcAft>
              <a:buClr>
                <a:schemeClr val="dk1"/>
              </a:buClr>
              <a:buSzPts val="10500"/>
              <a:buNone/>
              <a:defRPr sz="10500">
                <a:solidFill>
                  <a:schemeClr val="dk1"/>
                </a:solidFill>
              </a:defRPr>
            </a:lvl7pPr>
            <a:lvl8pPr lvl="7">
              <a:spcBef>
                <a:spcPts val="0"/>
              </a:spcBef>
              <a:spcAft>
                <a:spcPts val="0"/>
              </a:spcAft>
              <a:buClr>
                <a:schemeClr val="dk1"/>
              </a:buClr>
              <a:buSzPts val="10500"/>
              <a:buNone/>
              <a:defRPr sz="10500">
                <a:solidFill>
                  <a:schemeClr val="dk1"/>
                </a:solidFill>
              </a:defRPr>
            </a:lvl8pPr>
            <a:lvl9pPr lvl="8">
              <a:spcBef>
                <a:spcPts val="0"/>
              </a:spcBef>
              <a:spcAft>
                <a:spcPts val="0"/>
              </a:spcAft>
              <a:buClr>
                <a:schemeClr val="dk1"/>
              </a:buClr>
              <a:buSzPts val="10500"/>
              <a:buNone/>
              <a:defRPr sz="10500">
                <a:solidFill>
                  <a:schemeClr val="dk1"/>
                </a:solidFill>
              </a:defRPr>
            </a:lvl9pPr>
          </a:lstStyle>
          <a:p/>
        </p:txBody>
      </p:sp>
      <p:sp>
        <p:nvSpPr>
          <p:cNvPr id="7" name="Google Shape;7;p1"/>
          <p:cNvSpPr txBox="1"/>
          <p:nvPr>
            <p:ph idx="1" type="body"/>
          </p:nvPr>
        </p:nvSpPr>
        <p:spPr>
          <a:xfrm>
            <a:off x="1496160" y="7375840"/>
            <a:ext cx="40899300" cy="21864900"/>
          </a:xfrm>
          <a:prstGeom prst="rect">
            <a:avLst/>
          </a:prstGeom>
          <a:noFill/>
          <a:ln>
            <a:noFill/>
          </a:ln>
        </p:spPr>
        <p:txBody>
          <a:bodyPr anchorCtr="0" anchor="t" bIns="341325" lIns="341325" spcFirstLastPara="1" rIns="341325" wrap="square" tIns="341325">
            <a:normAutofit/>
          </a:bodyPr>
          <a:lstStyle>
            <a:lvl1pPr indent="-654050" lvl="0" marL="457200">
              <a:lnSpc>
                <a:spcPct val="115000"/>
              </a:lnSpc>
              <a:spcBef>
                <a:spcPts val="0"/>
              </a:spcBef>
              <a:spcAft>
                <a:spcPts val="0"/>
              </a:spcAft>
              <a:buClr>
                <a:schemeClr val="dk2"/>
              </a:buClr>
              <a:buSzPts val="6700"/>
              <a:buChar char="●"/>
              <a:defRPr sz="6700">
                <a:solidFill>
                  <a:schemeClr val="dk2"/>
                </a:solidFill>
              </a:defRPr>
            </a:lvl1pPr>
            <a:lvl2pPr indent="-558800" lvl="1" marL="914400">
              <a:lnSpc>
                <a:spcPct val="115000"/>
              </a:lnSpc>
              <a:spcBef>
                <a:spcPts val="0"/>
              </a:spcBef>
              <a:spcAft>
                <a:spcPts val="0"/>
              </a:spcAft>
              <a:buClr>
                <a:schemeClr val="dk2"/>
              </a:buClr>
              <a:buSzPts val="5200"/>
              <a:buChar char="○"/>
              <a:defRPr sz="5200">
                <a:solidFill>
                  <a:schemeClr val="dk2"/>
                </a:solidFill>
              </a:defRPr>
            </a:lvl2pPr>
            <a:lvl3pPr indent="-558800" lvl="2" marL="1371600">
              <a:lnSpc>
                <a:spcPct val="115000"/>
              </a:lnSpc>
              <a:spcBef>
                <a:spcPts val="0"/>
              </a:spcBef>
              <a:spcAft>
                <a:spcPts val="0"/>
              </a:spcAft>
              <a:buClr>
                <a:schemeClr val="dk2"/>
              </a:buClr>
              <a:buSzPts val="5200"/>
              <a:buChar char="■"/>
              <a:defRPr sz="5200">
                <a:solidFill>
                  <a:schemeClr val="dk2"/>
                </a:solidFill>
              </a:defRPr>
            </a:lvl3pPr>
            <a:lvl4pPr indent="-558800" lvl="3" marL="1828800">
              <a:lnSpc>
                <a:spcPct val="115000"/>
              </a:lnSpc>
              <a:spcBef>
                <a:spcPts val="0"/>
              </a:spcBef>
              <a:spcAft>
                <a:spcPts val="0"/>
              </a:spcAft>
              <a:buClr>
                <a:schemeClr val="dk2"/>
              </a:buClr>
              <a:buSzPts val="5200"/>
              <a:buChar char="●"/>
              <a:defRPr sz="5200">
                <a:solidFill>
                  <a:schemeClr val="dk2"/>
                </a:solidFill>
              </a:defRPr>
            </a:lvl4pPr>
            <a:lvl5pPr indent="-558800" lvl="4" marL="2286000">
              <a:lnSpc>
                <a:spcPct val="115000"/>
              </a:lnSpc>
              <a:spcBef>
                <a:spcPts val="0"/>
              </a:spcBef>
              <a:spcAft>
                <a:spcPts val="0"/>
              </a:spcAft>
              <a:buClr>
                <a:schemeClr val="dk2"/>
              </a:buClr>
              <a:buSzPts val="5200"/>
              <a:buChar char="○"/>
              <a:defRPr sz="5200">
                <a:solidFill>
                  <a:schemeClr val="dk2"/>
                </a:solidFill>
              </a:defRPr>
            </a:lvl5pPr>
            <a:lvl6pPr indent="-558800" lvl="5" marL="2743200">
              <a:lnSpc>
                <a:spcPct val="115000"/>
              </a:lnSpc>
              <a:spcBef>
                <a:spcPts val="0"/>
              </a:spcBef>
              <a:spcAft>
                <a:spcPts val="0"/>
              </a:spcAft>
              <a:buClr>
                <a:schemeClr val="dk2"/>
              </a:buClr>
              <a:buSzPts val="5200"/>
              <a:buChar char="■"/>
              <a:defRPr sz="5200">
                <a:solidFill>
                  <a:schemeClr val="dk2"/>
                </a:solidFill>
              </a:defRPr>
            </a:lvl6pPr>
            <a:lvl7pPr indent="-558800" lvl="6" marL="3200400">
              <a:lnSpc>
                <a:spcPct val="115000"/>
              </a:lnSpc>
              <a:spcBef>
                <a:spcPts val="0"/>
              </a:spcBef>
              <a:spcAft>
                <a:spcPts val="0"/>
              </a:spcAft>
              <a:buClr>
                <a:schemeClr val="dk2"/>
              </a:buClr>
              <a:buSzPts val="5200"/>
              <a:buChar char="●"/>
              <a:defRPr sz="5200">
                <a:solidFill>
                  <a:schemeClr val="dk2"/>
                </a:solidFill>
              </a:defRPr>
            </a:lvl7pPr>
            <a:lvl8pPr indent="-558800" lvl="7" marL="3657600">
              <a:lnSpc>
                <a:spcPct val="115000"/>
              </a:lnSpc>
              <a:spcBef>
                <a:spcPts val="0"/>
              </a:spcBef>
              <a:spcAft>
                <a:spcPts val="0"/>
              </a:spcAft>
              <a:buClr>
                <a:schemeClr val="dk2"/>
              </a:buClr>
              <a:buSzPts val="5200"/>
              <a:buChar char="○"/>
              <a:defRPr sz="5200">
                <a:solidFill>
                  <a:schemeClr val="dk2"/>
                </a:solidFill>
              </a:defRPr>
            </a:lvl8pPr>
            <a:lvl9pPr indent="-558800" lvl="8" marL="4114800">
              <a:lnSpc>
                <a:spcPct val="115000"/>
              </a:lnSpc>
              <a:spcBef>
                <a:spcPts val="0"/>
              </a:spcBef>
              <a:spcAft>
                <a:spcPts val="0"/>
              </a:spcAft>
              <a:buClr>
                <a:schemeClr val="dk2"/>
              </a:buClr>
              <a:buSzPts val="5200"/>
              <a:buChar char="■"/>
              <a:defRPr sz="5200">
                <a:solidFill>
                  <a:schemeClr val="dk2"/>
                </a:solidFill>
              </a:defRPr>
            </a:lvl9pPr>
          </a:lstStyle>
          <a:p/>
        </p:txBody>
      </p:sp>
      <p:sp>
        <p:nvSpPr>
          <p:cNvPr id="8" name="Google Shape;8;p1"/>
          <p:cNvSpPr txBox="1"/>
          <p:nvPr>
            <p:ph idx="12" type="sldNum"/>
          </p:nvPr>
        </p:nvSpPr>
        <p:spPr>
          <a:xfrm>
            <a:off x="40667798" y="29844588"/>
            <a:ext cx="2634000" cy="2519100"/>
          </a:xfrm>
          <a:prstGeom prst="rect">
            <a:avLst/>
          </a:prstGeom>
          <a:noFill/>
          <a:ln>
            <a:noFill/>
          </a:ln>
        </p:spPr>
        <p:txBody>
          <a:bodyPr anchorCtr="0" anchor="ctr" bIns="341325" lIns="341325" spcFirstLastPara="1" rIns="341325" wrap="square" tIns="341325">
            <a:normAutofit/>
          </a:bodyPr>
          <a:lstStyle>
            <a:lvl1pPr lvl="0" algn="r">
              <a:buNone/>
              <a:defRPr sz="3700">
                <a:solidFill>
                  <a:schemeClr val="dk2"/>
                </a:solidFill>
              </a:defRPr>
            </a:lvl1pPr>
            <a:lvl2pPr lvl="1" algn="r">
              <a:buNone/>
              <a:defRPr sz="3700">
                <a:solidFill>
                  <a:schemeClr val="dk2"/>
                </a:solidFill>
              </a:defRPr>
            </a:lvl2pPr>
            <a:lvl3pPr lvl="2" algn="r">
              <a:buNone/>
              <a:defRPr sz="3700">
                <a:solidFill>
                  <a:schemeClr val="dk2"/>
                </a:solidFill>
              </a:defRPr>
            </a:lvl3pPr>
            <a:lvl4pPr lvl="3" algn="r">
              <a:buNone/>
              <a:defRPr sz="3700">
                <a:solidFill>
                  <a:schemeClr val="dk2"/>
                </a:solidFill>
              </a:defRPr>
            </a:lvl4pPr>
            <a:lvl5pPr lvl="4" algn="r">
              <a:buNone/>
              <a:defRPr sz="3700">
                <a:solidFill>
                  <a:schemeClr val="dk2"/>
                </a:solidFill>
              </a:defRPr>
            </a:lvl5pPr>
            <a:lvl6pPr lvl="5" algn="r">
              <a:buNone/>
              <a:defRPr sz="3700">
                <a:solidFill>
                  <a:schemeClr val="dk2"/>
                </a:solidFill>
              </a:defRPr>
            </a:lvl6pPr>
            <a:lvl7pPr lvl="6" algn="r">
              <a:buNone/>
              <a:defRPr sz="3700">
                <a:solidFill>
                  <a:schemeClr val="dk2"/>
                </a:solidFill>
              </a:defRPr>
            </a:lvl7pPr>
            <a:lvl8pPr lvl="7" algn="r">
              <a:buNone/>
              <a:defRPr sz="3700">
                <a:solidFill>
                  <a:schemeClr val="dk2"/>
                </a:solidFill>
              </a:defRPr>
            </a:lvl8pPr>
            <a:lvl9pPr lvl="8" algn="r">
              <a:buNone/>
              <a:defRPr sz="37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0" Type="http://schemas.openxmlformats.org/officeDocument/2006/relationships/image" Target="../media/image4.png"/><Relationship Id="rId22" Type="http://schemas.openxmlformats.org/officeDocument/2006/relationships/image" Target="../media/image5.png"/><Relationship Id="rId21" Type="http://schemas.openxmlformats.org/officeDocument/2006/relationships/image" Target="../media/image18.png"/><Relationship Id="rId24" Type="http://schemas.openxmlformats.org/officeDocument/2006/relationships/image" Target="../media/image22.png"/><Relationship Id="rId23" Type="http://schemas.openxmlformats.org/officeDocument/2006/relationships/image" Target="../media/image20.png"/><Relationship Id="rId1" Type="http://schemas.openxmlformats.org/officeDocument/2006/relationships/slideLayout" Target="../slideLayouts/slideLayout3.xml"/><Relationship Id="rId2" Type="http://schemas.openxmlformats.org/officeDocument/2006/relationships/notesSlide" Target="../notesSlides/notesSlide1.xml"/><Relationship Id="rId3" Type="http://schemas.openxmlformats.org/officeDocument/2006/relationships/image" Target="../media/image15.png"/><Relationship Id="rId4" Type="http://schemas.openxmlformats.org/officeDocument/2006/relationships/image" Target="../media/image11.png"/><Relationship Id="rId9" Type="http://schemas.openxmlformats.org/officeDocument/2006/relationships/image" Target="../media/image6.png"/><Relationship Id="rId26" Type="http://schemas.openxmlformats.org/officeDocument/2006/relationships/image" Target="../media/image12.png"/><Relationship Id="rId25" Type="http://schemas.openxmlformats.org/officeDocument/2006/relationships/image" Target="../media/image9.png"/><Relationship Id="rId28" Type="http://schemas.openxmlformats.org/officeDocument/2006/relationships/image" Target="../media/image21.png"/><Relationship Id="rId27" Type="http://schemas.openxmlformats.org/officeDocument/2006/relationships/image" Target="../media/image17.png"/><Relationship Id="rId5" Type="http://schemas.openxmlformats.org/officeDocument/2006/relationships/image" Target="../media/image10.png"/><Relationship Id="rId6" Type="http://schemas.openxmlformats.org/officeDocument/2006/relationships/image" Target="../media/image8.png"/><Relationship Id="rId29" Type="http://schemas.openxmlformats.org/officeDocument/2006/relationships/image" Target="../media/image19.png"/><Relationship Id="rId7" Type="http://schemas.openxmlformats.org/officeDocument/2006/relationships/image" Target="../media/image23.png"/><Relationship Id="rId8" Type="http://schemas.openxmlformats.org/officeDocument/2006/relationships/image" Target="../media/image14.png"/><Relationship Id="rId11" Type="http://schemas.openxmlformats.org/officeDocument/2006/relationships/image" Target="../media/image1.png"/><Relationship Id="rId10" Type="http://schemas.openxmlformats.org/officeDocument/2006/relationships/image" Target="../media/image16.png"/><Relationship Id="rId13" Type="http://schemas.openxmlformats.org/officeDocument/2006/relationships/image" Target="../media/image7.png"/><Relationship Id="rId12" Type="http://schemas.openxmlformats.org/officeDocument/2006/relationships/image" Target="../media/image13.png"/><Relationship Id="rId15" Type="http://schemas.openxmlformats.org/officeDocument/2006/relationships/hyperlink" Target="https://towardsdatascience.com/introduction-to-math-behind-neural-networks-e8b60dbbdeba" TargetMode="External"/><Relationship Id="rId14" Type="http://schemas.openxmlformats.org/officeDocument/2006/relationships/image" Target="../media/image3.png"/><Relationship Id="rId17" Type="http://schemas.openxmlformats.org/officeDocument/2006/relationships/hyperlink" Target="https://deeplizard.com/learn/video/Skc8nqJirJg" TargetMode="External"/><Relationship Id="rId16" Type="http://schemas.openxmlformats.org/officeDocument/2006/relationships/hyperlink" Target="https://towardsdatascience.com/https-medium-com-piotr-skalski92-deep-dive-into-deep-networks-math-17660bc376ba" TargetMode="External"/><Relationship Id="rId19" Type="http://schemas.openxmlformats.org/officeDocument/2006/relationships/image" Target="../media/image2.png"/><Relationship Id="rId18" Type="http://schemas.openxmlformats.org/officeDocument/2006/relationships/hyperlink" Target="https://towardsdatascience.com/what-the-hell-is-perceptron-626217814f53"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idx="1" type="body"/>
          </p:nvPr>
        </p:nvSpPr>
        <p:spPr>
          <a:xfrm>
            <a:off x="7416800" y="-357775"/>
            <a:ext cx="30566100" cy="2273400"/>
          </a:xfrm>
          <a:prstGeom prst="rect">
            <a:avLst/>
          </a:prstGeom>
        </p:spPr>
        <p:txBody>
          <a:bodyPr anchorCtr="0" anchor="t" bIns="341325" lIns="341325" spcFirstLastPara="1" rIns="341325" wrap="square" tIns="341325">
            <a:normAutofit/>
          </a:bodyPr>
          <a:lstStyle/>
          <a:p>
            <a:pPr indent="0" lvl="0" marL="0" rtl="0" algn="l">
              <a:spcBef>
                <a:spcPts val="0"/>
              </a:spcBef>
              <a:spcAft>
                <a:spcPts val="4500"/>
              </a:spcAft>
              <a:buNone/>
            </a:pPr>
            <a:r>
              <a:rPr lang="en"/>
              <a:t>Filter Size Analysis for Facial Recognition with CNN’s</a:t>
            </a:r>
            <a:endParaRPr/>
          </a:p>
        </p:txBody>
      </p:sp>
      <p:sp>
        <p:nvSpPr>
          <p:cNvPr id="55" name="Google Shape;55;p13"/>
          <p:cNvSpPr txBox="1"/>
          <p:nvPr/>
        </p:nvSpPr>
        <p:spPr>
          <a:xfrm>
            <a:off x="340433" y="974850"/>
            <a:ext cx="11360700" cy="3416400"/>
          </a:xfrm>
          <a:prstGeom prst="rect">
            <a:avLst/>
          </a:prstGeom>
          <a:noFill/>
          <a:ln>
            <a:noFill/>
          </a:ln>
        </p:spPr>
        <p:txBody>
          <a:bodyPr anchorCtr="0" anchor="t" bIns="91425" lIns="91425" spcFirstLastPara="1" rIns="91425" wrap="square" tIns="91425">
            <a:normAutofit/>
          </a:bodyPr>
          <a:lstStyle/>
          <a:p>
            <a:pPr indent="0" lvl="0" marL="0" rtl="0" algn="l">
              <a:lnSpc>
                <a:spcPct val="115000"/>
              </a:lnSpc>
              <a:spcBef>
                <a:spcPts val="0"/>
              </a:spcBef>
              <a:spcAft>
                <a:spcPts val="1200"/>
              </a:spcAft>
              <a:buNone/>
            </a:pPr>
            <a:r>
              <a:t/>
            </a:r>
            <a:endParaRPr sz="1800">
              <a:solidFill>
                <a:srgbClr val="595959"/>
              </a:solidFill>
            </a:endParaRPr>
          </a:p>
        </p:txBody>
      </p:sp>
      <p:graphicFrame>
        <p:nvGraphicFramePr>
          <p:cNvPr id="56" name="Google Shape;56;p13"/>
          <p:cNvGraphicFramePr/>
          <p:nvPr/>
        </p:nvGraphicFramePr>
        <p:xfrm>
          <a:off x="366200" y="22727638"/>
          <a:ext cx="3000000" cy="3000000"/>
        </p:xfrm>
        <a:graphic>
          <a:graphicData uri="http://schemas.openxmlformats.org/drawingml/2006/table">
            <a:tbl>
              <a:tblPr>
                <a:noFill/>
                <a:tableStyleId>{EBE61B13-14AF-4B62-B881-709D8AB5F894}</a:tableStyleId>
              </a:tblPr>
              <a:tblGrid>
                <a:gridCol w="5654575"/>
                <a:gridCol w="5654575"/>
              </a:tblGrid>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Factor</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Values</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Filter sizes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2x2, 3x3, 4x4</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Activation functions </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Sigmoid (NN), RELU (CNN)</a:t>
                      </a:r>
                      <a:endParaRPr sz="1500">
                        <a:highlight>
                          <a:srgbClr val="FFFFFF"/>
                        </a:highlight>
                        <a:latin typeface="Times New Roman"/>
                        <a:ea typeface="Times New Roman"/>
                        <a:cs typeface="Times New Roman"/>
                        <a:sym typeface="Times New Roman"/>
                      </a:endParaRPr>
                    </a:p>
                  </a:txBody>
                  <a:tcPr marT="63500" marB="63500" marR="63500" marL="63500"/>
                </a:tc>
              </a:tr>
              <a:tr h="549775">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Images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Train with 20000 images</a:t>
                      </a:r>
                      <a:endParaRPr sz="1500">
                        <a:highlight>
                          <a:srgbClr val="FFFFFF"/>
                        </a:highlight>
                        <a:latin typeface="Times New Roman"/>
                        <a:ea typeface="Times New Roman"/>
                        <a:cs typeface="Times New Roman"/>
                        <a:sym typeface="Times New Roman"/>
                      </a:endParaRPr>
                    </a:p>
                    <a:p>
                      <a:pPr indent="0" lvl="0" marL="0" rtl="0" algn="l">
                        <a:lnSpc>
                          <a:spcPct val="115000"/>
                        </a:lnSpc>
                        <a:spcBef>
                          <a:spcPts val="0"/>
                        </a:spcBef>
                        <a:spcAft>
                          <a:spcPts val="0"/>
                        </a:spcAft>
                        <a:buNone/>
                      </a:pPr>
                      <a:r>
                        <a:rPr lang="en" sz="1500">
                          <a:highlight>
                            <a:srgbClr val="FFFFFF"/>
                          </a:highlight>
                          <a:latin typeface="Times New Roman"/>
                          <a:ea typeface="Times New Roman"/>
                          <a:cs typeface="Times New Roman"/>
                          <a:sym typeface="Times New Roman"/>
                        </a:rPr>
                        <a:t>Train with 18000 and test with 2000</a:t>
                      </a:r>
                      <a:endParaRPr sz="1500">
                        <a:highlight>
                          <a:srgbClr val="FFFFFF"/>
                        </a:highlight>
                        <a:latin typeface="Times New Roman"/>
                        <a:ea typeface="Times New Roman"/>
                        <a:cs typeface="Times New Roman"/>
                        <a:sym typeface="Times New Roman"/>
                      </a:endParaRPr>
                    </a:p>
                  </a:txBody>
                  <a:tcPr marT="63500" marB="63500" marR="63500" marL="63500"/>
                </a:tc>
              </a:tr>
              <a:tr h="583425">
                <a:tc>
                  <a:txBody>
                    <a:bodyPr/>
                    <a:lstStyle/>
                    <a:p>
                      <a:pPr indent="0" lvl="0" marL="0" rtl="0" algn="l">
                        <a:lnSpc>
                          <a:spcPct val="115000"/>
                        </a:lnSpc>
                        <a:spcBef>
                          <a:spcPts val="0"/>
                        </a:spcBef>
                        <a:spcAft>
                          <a:spcPts val="0"/>
                        </a:spcAft>
                        <a:buNone/>
                      </a:pPr>
                      <a:r>
                        <a:rPr lang="en" sz="1500">
                          <a:highlight>
                            <a:srgbClr val="FFFFFF"/>
                          </a:highlight>
                          <a:latin typeface="Times New Roman"/>
                          <a:ea typeface="Times New Roman"/>
                          <a:cs typeface="Times New Roman"/>
                          <a:sym typeface="Times New Roman"/>
                        </a:rPr>
                        <a:t>Number of hidden layers in classification</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Number of Convolution Layers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Padding Types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No Padding</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Number of Pooling Layers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1</a:t>
                      </a:r>
                      <a:endParaRPr sz="1500">
                        <a:highlight>
                          <a:srgbClr val="FFFFFF"/>
                        </a:highlight>
                        <a:latin typeface="Times New Roman"/>
                        <a:ea typeface="Times New Roman"/>
                        <a:cs typeface="Times New Roman"/>
                        <a:sym typeface="Times New Roman"/>
                      </a:endParaRPr>
                    </a:p>
                  </a:txBody>
                  <a:tcPr marT="63500" marB="63500" marR="63500" marL="63500"/>
                </a:tc>
              </a:tr>
              <a:tr h="314150">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Pooling Types</a:t>
                      </a:r>
                      <a:endParaRPr sz="1500">
                        <a:highlight>
                          <a:srgbClr val="FFFFFF"/>
                        </a:highlight>
                        <a:latin typeface="Times New Roman"/>
                        <a:ea typeface="Times New Roman"/>
                        <a:cs typeface="Times New Roman"/>
                        <a:sym typeface="Times New Roman"/>
                      </a:endParaRPr>
                    </a:p>
                  </a:txBody>
                  <a:tcPr marT="63500" marB="63500" marR="63500" marL="63500"/>
                </a:tc>
                <a:tc>
                  <a:txBody>
                    <a:bodyPr/>
                    <a:lstStyle/>
                    <a:p>
                      <a:pPr indent="0" lvl="0" marL="0" rtl="0" algn="l">
                        <a:spcBef>
                          <a:spcPts val="0"/>
                        </a:spcBef>
                        <a:spcAft>
                          <a:spcPts val="0"/>
                        </a:spcAft>
                        <a:buNone/>
                      </a:pPr>
                      <a:r>
                        <a:rPr lang="en" sz="1500">
                          <a:highlight>
                            <a:srgbClr val="FFFFFF"/>
                          </a:highlight>
                          <a:latin typeface="Times New Roman"/>
                          <a:ea typeface="Times New Roman"/>
                          <a:cs typeface="Times New Roman"/>
                          <a:sym typeface="Times New Roman"/>
                        </a:rPr>
                        <a:t>Max</a:t>
                      </a:r>
                      <a:endParaRPr sz="1500">
                        <a:highlight>
                          <a:srgbClr val="FFFFFF"/>
                        </a:highlight>
                        <a:latin typeface="Times New Roman"/>
                        <a:ea typeface="Times New Roman"/>
                        <a:cs typeface="Times New Roman"/>
                        <a:sym typeface="Times New Roman"/>
                      </a:endParaRPr>
                    </a:p>
                  </a:txBody>
                  <a:tcPr marT="63500" marB="63500" marR="63500" marL="63500"/>
                </a:tc>
              </a:tr>
            </a:tbl>
          </a:graphicData>
        </a:graphic>
      </p:graphicFrame>
      <p:pic>
        <p:nvPicPr>
          <p:cNvPr id="57" name="Google Shape;57;p13"/>
          <p:cNvPicPr preferRelativeResize="0"/>
          <p:nvPr/>
        </p:nvPicPr>
        <p:blipFill>
          <a:blip r:embed="rId3">
            <a:alphaModFix/>
          </a:blip>
          <a:stretch>
            <a:fillRect/>
          </a:stretch>
        </p:blipFill>
        <p:spPr>
          <a:xfrm>
            <a:off x="1018758" y="4233674"/>
            <a:ext cx="11390850" cy="3904950"/>
          </a:xfrm>
          <a:prstGeom prst="rect">
            <a:avLst/>
          </a:prstGeom>
          <a:noFill/>
          <a:ln>
            <a:noFill/>
          </a:ln>
        </p:spPr>
      </p:pic>
      <p:pic>
        <p:nvPicPr>
          <p:cNvPr id="58" name="Google Shape;58;p13"/>
          <p:cNvPicPr preferRelativeResize="0"/>
          <p:nvPr/>
        </p:nvPicPr>
        <p:blipFill>
          <a:blip r:embed="rId4">
            <a:alphaModFix/>
          </a:blip>
          <a:stretch>
            <a:fillRect/>
          </a:stretch>
        </p:blipFill>
        <p:spPr>
          <a:xfrm>
            <a:off x="719317" y="8088900"/>
            <a:ext cx="5934075" cy="3771900"/>
          </a:xfrm>
          <a:prstGeom prst="rect">
            <a:avLst/>
          </a:prstGeom>
          <a:noFill/>
          <a:ln>
            <a:noFill/>
          </a:ln>
        </p:spPr>
      </p:pic>
      <p:sp>
        <p:nvSpPr>
          <p:cNvPr id="59" name="Google Shape;59;p13"/>
          <p:cNvSpPr txBox="1"/>
          <p:nvPr/>
        </p:nvSpPr>
        <p:spPr>
          <a:xfrm>
            <a:off x="719325" y="3663800"/>
            <a:ext cx="120690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What is a convolutional </a:t>
            </a:r>
            <a:r>
              <a:rPr lang="en" sz="3600"/>
              <a:t>neural</a:t>
            </a:r>
            <a:r>
              <a:rPr lang="en" sz="3600"/>
              <a:t> network?</a:t>
            </a:r>
            <a:endParaRPr sz="3600"/>
          </a:p>
        </p:txBody>
      </p:sp>
      <p:sp>
        <p:nvSpPr>
          <p:cNvPr id="60" name="Google Shape;60;p13"/>
          <p:cNvSpPr txBox="1"/>
          <p:nvPr/>
        </p:nvSpPr>
        <p:spPr>
          <a:xfrm>
            <a:off x="719333" y="12209475"/>
            <a:ext cx="10269300" cy="2013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200"/>
              </a:spcAft>
              <a:buNone/>
            </a:pPr>
            <a:r>
              <a:rPr lang="en" sz="3600">
                <a:solidFill>
                  <a:schemeClr val="dk1"/>
                </a:solidFill>
              </a:rPr>
              <a:t>The objective of the Convolution Operation is to extract the high-level features such as edges, from the input image</a:t>
            </a:r>
            <a:endParaRPr sz="3600">
              <a:solidFill>
                <a:schemeClr val="dk1"/>
              </a:solidFill>
            </a:endParaRPr>
          </a:p>
        </p:txBody>
      </p:sp>
      <p:pic>
        <p:nvPicPr>
          <p:cNvPr id="61" name="Google Shape;61;p13"/>
          <p:cNvPicPr preferRelativeResize="0"/>
          <p:nvPr/>
        </p:nvPicPr>
        <p:blipFill>
          <a:blip r:embed="rId5">
            <a:alphaModFix/>
          </a:blip>
          <a:stretch>
            <a:fillRect/>
          </a:stretch>
        </p:blipFill>
        <p:spPr>
          <a:xfrm>
            <a:off x="420658" y="14783481"/>
            <a:ext cx="6531426" cy="2650500"/>
          </a:xfrm>
          <a:prstGeom prst="rect">
            <a:avLst/>
          </a:prstGeom>
          <a:noFill/>
          <a:ln>
            <a:noFill/>
          </a:ln>
        </p:spPr>
      </p:pic>
      <p:pic>
        <p:nvPicPr>
          <p:cNvPr id="62" name="Google Shape;62;p13"/>
          <p:cNvPicPr preferRelativeResize="0"/>
          <p:nvPr/>
        </p:nvPicPr>
        <p:blipFill>
          <a:blip r:embed="rId6">
            <a:alphaModFix/>
          </a:blip>
          <a:stretch>
            <a:fillRect/>
          </a:stretch>
        </p:blipFill>
        <p:spPr>
          <a:xfrm>
            <a:off x="7641500" y="14946300"/>
            <a:ext cx="7278266" cy="2962050"/>
          </a:xfrm>
          <a:prstGeom prst="rect">
            <a:avLst/>
          </a:prstGeom>
          <a:noFill/>
          <a:ln>
            <a:noFill/>
          </a:ln>
        </p:spPr>
      </p:pic>
      <p:sp>
        <p:nvSpPr>
          <p:cNvPr id="63" name="Google Shape;63;p13"/>
          <p:cNvSpPr txBox="1"/>
          <p:nvPr/>
        </p:nvSpPr>
        <p:spPr>
          <a:xfrm>
            <a:off x="14117750" y="2491400"/>
            <a:ext cx="13490100" cy="249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600">
                <a:solidFill>
                  <a:srgbClr val="242729"/>
                </a:solidFill>
                <a:highlight>
                  <a:schemeClr val="lt1"/>
                </a:highlight>
              </a:rPr>
              <a:t>ReLU activation</a:t>
            </a:r>
            <a:endParaRPr b="1" sz="3600">
              <a:solidFill>
                <a:srgbClr val="242729"/>
              </a:solidFill>
              <a:highlight>
                <a:schemeClr val="lt1"/>
              </a:highlight>
            </a:endParaRPr>
          </a:p>
          <a:p>
            <a:pPr indent="0" lvl="0" marL="0" rtl="0" algn="l">
              <a:lnSpc>
                <a:spcPct val="115000"/>
              </a:lnSpc>
              <a:spcBef>
                <a:spcPts val="1200"/>
              </a:spcBef>
              <a:spcAft>
                <a:spcPts val="1200"/>
              </a:spcAft>
              <a:buNone/>
            </a:pPr>
            <a:r>
              <a:rPr lang="en" sz="3000">
                <a:solidFill>
                  <a:srgbClr val="242729"/>
                </a:solidFill>
                <a:highlight>
                  <a:schemeClr val="lt1"/>
                </a:highlight>
              </a:rPr>
              <a:t>ReLU is the max function(x,0) with input x e.g. matrix from a convolved image. ReLU then sets all negative values in the matrix x to zero and all other values are kept constant.</a:t>
            </a:r>
            <a:endParaRPr sz="3000"/>
          </a:p>
        </p:txBody>
      </p:sp>
      <p:pic>
        <p:nvPicPr>
          <p:cNvPr id="64" name="Google Shape;64;p13"/>
          <p:cNvPicPr preferRelativeResize="0"/>
          <p:nvPr/>
        </p:nvPicPr>
        <p:blipFill>
          <a:blip r:embed="rId7">
            <a:alphaModFix/>
          </a:blip>
          <a:stretch>
            <a:fillRect/>
          </a:stretch>
        </p:blipFill>
        <p:spPr>
          <a:xfrm>
            <a:off x="14580958" y="5350175"/>
            <a:ext cx="4863850" cy="1671950"/>
          </a:xfrm>
          <a:prstGeom prst="rect">
            <a:avLst/>
          </a:prstGeom>
          <a:noFill/>
          <a:ln>
            <a:noFill/>
          </a:ln>
        </p:spPr>
      </p:pic>
      <p:pic>
        <p:nvPicPr>
          <p:cNvPr id="65" name="Google Shape;65;p13"/>
          <p:cNvPicPr preferRelativeResize="0"/>
          <p:nvPr/>
        </p:nvPicPr>
        <p:blipFill>
          <a:blip r:embed="rId8">
            <a:alphaModFix/>
          </a:blip>
          <a:stretch>
            <a:fillRect/>
          </a:stretch>
        </p:blipFill>
        <p:spPr>
          <a:xfrm>
            <a:off x="20220283" y="5350175"/>
            <a:ext cx="3821324" cy="786100"/>
          </a:xfrm>
          <a:prstGeom prst="rect">
            <a:avLst/>
          </a:prstGeom>
          <a:noFill/>
          <a:ln>
            <a:noFill/>
          </a:ln>
        </p:spPr>
      </p:pic>
      <p:sp>
        <p:nvSpPr>
          <p:cNvPr id="66" name="Google Shape;66;p13"/>
          <p:cNvSpPr txBox="1"/>
          <p:nvPr/>
        </p:nvSpPr>
        <p:spPr>
          <a:xfrm>
            <a:off x="14117742" y="7718025"/>
            <a:ext cx="12732300" cy="249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600">
                <a:solidFill>
                  <a:schemeClr val="dk1"/>
                </a:solidFill>
              </a:rPr>
              <a:t>Pooling</a:t>
            </a:r>
            <a:endParaRPr b="1" sz="3600">
              <a:solidFill>
                <a:schemeClr val="dk1"/>
              </a:solidFill>
            </a:endParaRPr>
          </a:p>
          <a:p>
            <a:pPr indent="0" lvl="0" marL="0" rtl="0" algn="l">
              <a:lnSpc>
                <a:spcPct val="115000"/>
              </a:lnSpc>
              <a:spcBef>
                <a:spcPts val="1200"/>
              </a:spcBef>
              <a:spcAft>
                <a:spcPts val="1200"/>
              </a:spcAft>
              <a:buNone/>
            </a:pPr>
            <a:r>
              <a:rPr lang="en" sz="3000">
                <a:solidFill>
                  <a:schemeClr val="dk1"/>
                </a:solidFill>
              </a:rPr>
              <a:t>The function of pooling is to continuously reduce the dimensionality to reduce the number of parameters and computation in the network. This shortens the training time and controls overfitting</a:t>
            </a:r>
            <a:endParaRPr sz="3000">
              <a:solidFill>
                <a:schemeClr val="dk1"/>
              </a:solidFill>
            </a:endParaRPr>
          </a:p>
        </p:txBody>
      </p:sp>
      <p:pic>
        <p:nvPicPr>
          <p:cNvPr id="67" name="Google Shape;67;p13"/>
          <p:cNvPicPr preferRelativeResize="0"/>
          <p:nvPr/>
        </p:nvPicPr>
        <p:blipFill>
          <a:blip r:embed="rId9">
            <a:alphaModFix/>
          </a:blip>
          <a:stretch>
            <a:fillRect/>
          </a:stretch>
        </p:blipFill>
        <p:spPr>
          <a:xfrm>
            <a:off x="20700621" y="10817912"/>
            <a:ext cx="4447873" cy="1997125"/>
          </a:xfrm>
          <a:prstGeom prst="rect">
            <a:avLst/>
          </a:prstGeom>
          <a:noFill/>
          <a:ln>
            <a:noFill/>
          </a:ln>
        </p:spPr>
      </p:pic>
      <p:pic>
        <p:nvPicPr>
          <p:cNvPr id="68" name="Google Shape;68;p13"/>
          <p:cNvPicPr preferRelativeResize="0"/>
          <p:nvPr/>
        </p:nvPicPr>
        <p:blipFill>
          <a:blip r:embed="rId10">
            <a:alphaModFix/>
          </a:blip>
          <a:stretch>
            <a:fillRect/>
          </a:stretch>
        </p:blipFill>
        <p:spPr>
          <a:xfrm>
            <a:off x="20775782" y="14993308"/>
            <a:ext cx="5015401" cy="2429250"/>
          </a:xfrm>
          <a:prstGeom prst="rect">
            <a:avLst/>
          </a:prstGeom>
          <a:noFill/>
          <a:ln>
            <a:noFill/>
          </a:ln>
        </p:spPr>
      </p:pic>
      <p:sp>
        <p:nvSpPr>
          <p:cNvPr id="69" name="Google Shape;69;p13"/>
          <p:cNvSpPr txBox="1"/>
          <p:nvPr/>
        </p:nvSpPr>
        <p:spPr>
          <a:xfrm>
            <a:off x="14117750" y="12498575"/>
            <a:ext cx="11360700" cy="24996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b="1" lang="en" sz="3600">
                <a:solidFill>
                  <a:schemeClr val="dk1"/>
                </a:solidFill>
              </a:rPr>
              <a:t>Flattening Layer</a:t>
            </a:r>
            <a:endParaRPr b="1" sz="3600">
              <a:solidFill>
                <a:schemeClr val="dk1"/>
              </a:solidFill>
            </a:endParaRPr>
          </a:p>
          <a:p>
            <a:pPr indent="0" lvl="0" marL="0" rtl="0" algn="l">
              <a:lnSpc>
                <a:spcPct val="115000"/>
              </a:lnSpc>
              <a:spcBef>
                <a:spcPts val="1200"/>
              </a:spcBef>
              <a:spcAft>
                <a:spcPts val="1200"/>
              </a:spcAft>
              <a:buNone/>
            </a:pPr>
            <a:r>
              <a:rPr lang="en" sz="3000">
                <a:solidFill>
                  <a:schemeClr val="dk1"/>
                </a:solidFill>
              </a:rPr>
              <a:t>Flattening is the process of converting the result of the convolutional layers into a one dimensional array so that it can connect to the fully connected layer.</a:t>
            </a:r>
            <a:endParaRPr sz="3000">
              <a:solidFill>
                <a:schemeClr val="dk1"/>
              </a:solidFill>
            </a:endParaRPr>
          </a:p>
        </p:txBody>
      </p:sp>
      <p:sp>
        <p:nvSpPr>
          <p:cNvPr id="70" name="Google Shape;70;p13"/>
          <p:cNvSpPr txBox="1"/>
          <p:nvPr/>
        </p:nvSpPr>
        <p:spPr>
          <a:xfrm>
            <a:off x="29612008" y="2375500"/>
            <a:ext cx="12300000" cy="3030600"/>
          </a:xfrm>
          <a:prstGeom prst="rect">
            <a:avLst/>
          </a:prstGeom>
          <a:noFill/>
          <a:ln>
            <a:noFill/>
          </a:ln>
        </p:spPr>
        <p:txBody>
          <a:bodyPr anchorCtr="0" anchor="t" bIns="91425" lIns="91425" spcFirstLastPara="1" rIns="91425" wrap="square" tIns="91425">
            <a:spAutoFit/>
          </a:bodyPr>
          <a:lstStyle/>
          <a:p>
            <a:pPr indent="0" lvl="0" marL="457200" rtl="0" algn="l">
              <a:lnSpc>
                <a:spcPct val="115000"/>
              </a:lnSpc>
              <a:spcBef>
                <a:spcPts val="0"/>
              </a:spcBef>
              <a:spcAft>
                <a:spcPts val="0"/>
              </a:spcAft>
              <a:buNone/>
            </a:pPr>
            <a:r>
              <a:rPr b="1" lang="en" sz="3600">
                <a:solidFill>
                  <a:schemeClr val="dk1"/>
                </a:solidFill>
              </a:rPr>
              <a:t>Fully Connected Layer</a:t>
            </a:r>
            <a:endParaRPr b="1" sz="3600">
              <a:solidFill>
                <a:schemeClr val="dk1"/>
              </a:solidFill>
            </a:endParaRPr>
          </a:p>
          <a:p>
            <a:pPr indent="0" lvl="0" marL="457200" rtl="0" algn="l">
              <a:lnSpc>
                <a:spcPct val="115000"/>
              </a:lnSpc>
              <a:spcBef>
                <a:spcPts val="1200"/>
              </a:spcBef>
              <a:spcAft>
                <a:spcPts val="1200"/>
              </a:spcAft>
              <a:buNone/>
            </a:pPr>
            <a:r>
              <a:rPr lang="en" sz="3000">
                <a:solidFill>
                  <a:schemeClr val="dk1"/>
                </a:solidFill>
              </a:rPr>
              <a:t>This point becomes a normal neural network with the flattened feature vector is in input for the neural network so must through process of forward and backward propagation. Numbers are randomly generated for bias and weight </a:t>
            </a:r>
            <a:endParaRPr sz="3000">
              <a:solidFill>
                <a:schemeClr val="dk1"/>
              </a:solidFill>
            </a:endParaRPr>
          </a:p>
        </p:txBody>
      </p:sp>
      <p:sp>
        <p:nvSpPr>
          <p:cNvPr id="71" name="Google Shape;71;p13"/>
          <p:cNvSpPr txBox="1"/>
          <p:nvPr/>
        </p:nvSpPr>
        <p:spPr>
          <a:xfrm>
            <a:off x="97725" y="17783438"/>
            <a:ext cx="19071900" cy="1215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6700"/>
              <a:t>The Experiment</a:t>
            </a:r>
            <a:endParaRPr sz="6700"/>
          </a:p>
        </p:txBody>
      </p:sp>
      <p:sp>
        <p:nvSpPr>
          <p:cNvPr id="72" name="Google Shape;72;p13"/>
          <p:cNvSpPr txBox="1"/>
          <p:nvPr/>
        </p:nvSpPr>
        <p:spPr>
          <a:xfrm>
            <a:off x="226125" y="19059625"/>
            <a:ext cx="16458300" cy="3301500"/>
          </a:xfrm>
          <a:prstGeom prst="rect">
            <a:avLst/>
          </a:prstGeom>
          <a:noFill/>
          <a:ln>
            <a:noFill/>
          </a:ln>
        </p:spPr>
        <p:txBody>
          <a:bodyPr anchorCtr="0" anchor="t" bIns="91425" lIns="91425" spcFirstLastPara="1" rIns="91425" wrap="square" tIns="91425">
            <a:spAutoFit/>
          </a:bodyPr>
          <a:lstStyle/>
          <a:p>
            <a:pPr indent="-419100" lvl="0" marL="457200" rtl="0" algn="l">
              <a:lnSpc>
                <a:spcPct val="115000"/>
              </a:lnSpc>
              <a:spcBef>
                <a:spcPts val="0"/>
              </a:spcBef>
              <a:spcAft>
                <a:spcPts val="0"/>
              </a:spcAft>
              <a:buClr>
                <a:schemeClr val="dk1"/>
              </a:buClr>
              <a:buSzPts val="3000"/>
              <a:buFont typeface="Source Sans Pro"/>
              <a:buChar char="●"/>
            </a:pPr>
            <a:r>
              <a:rPr lang="en" sz="3000">
                <a:solidFill>
                  <a:schemeClr val="dk1"/>
                </a:solidFill>
                <a:latin typeface="Source Sans Pro"/>
                <a:ea typeface="Source Sans Pro"/>
                <a:cs typeface="Source Sans Pro"/>
                <a:sym typeface="Source Sans Pro"/>
              </a:rPr>
              <a:t>The facial recognition CNN will be developed and trained in a python environment with filter sizes of 2x2,3x3,4x4. The kernels for each being the  roberts cross for the 2x2, Prewitt for the 3x3 and Prewitt operator for the 4x4, these are also referenced in the figure below. Comparing resulting accuracy to find best results. The secondary variables will include the use of zero padding, one convolution layer, sigmoid activation function for the classification, one hidden layer in classification, and the use of max pooling.</a:t>
            </a:r>
            <a:endParaRPr sz="4200"/>
          </a:p>
        </p:txBody>
      </p:sp>
      <p:sp>
        <p:nvSpPr>
          <p:cNvPr id="73" name="Google Shape;73;p13"/>
          <p:cNvSpPr txBox="1"/>
          <p:nvPr/>
        </p:nvSpPr>
        <p:spPr>
          <a:xfrm>
            <a:off x="29962350" y="5866000"/>
            <a:ext cx="10546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t>Forward Propagation</a:t>
            </a:r>
            <a:endParaRPr b="1" sz="3600"/>
          </a:p>
          <a:p>
            <a:pPr indent="0" lvl="0" marL="0" rtl="0" algn="l">
              <a:spcBef>
                <a:spcPts val="0"/>
              </a:spcBef>
              <a:spcAft>
                <a:spcPts val="0"/>
              </a:spcAft>
              <a:buNone/>
            </a:pPr>
            <a:r>
              <a:t/>
            </a:r>
            <a:endParaRPr sz="3600"/>
          </a:p>
          <a:p>
            <a:pPr indent="0" lvl="0" marL="0" rtl="0" algn="l">
              <a:spcBef>
                <a:spcPts val="0"/>
              </a:spcBef>
              <a:spcAft>
                <a:spcPts val="0"/>
              </a:spcAft>
              <a:buNone/>
            </a:pPr>
            <a:r>
              <a:rPr lang="en" sz="3000"/>
              <a:t>Forward propagation (or forward pass) refers to the calculation and storage of intermediate variables (including outputs) for a neural network in order from the input layer to the output layer</a:t>
            </a:r>
            <a:endParaRPr sz="3000"/>
          </a:p>
        </p:txBody>
      </p:sp>
      <p:pic>
        <p:nvPicPr>
          <p:cNvPr id="74" name="Google Shape;74;p13"/>
          <p:cNvPicPr preferRelativeResize="0"/>
          <p:nvPr/>
        </p:nvPicPr>
        <p:blipFill>
          <a:blip r:embed="rId11">
            <a:alphaModFix/>
          </a:blip>
          <a:stretch>
            <a:fillRect/>
          </a:stretch>
        </p:blipFill>
        <p:spPr>
          <a:xfrm>
            <a:off x="29870263" y="9465988"/>
            <a:ext cx="3543300" cy="2895600"/>
          </a:xfrm>
          <a:prstGeom prst="rect">
            <a:avLst/>
          </a:prstGeom>
          <a:noFill/>
          <a:ln>
            <a:noFill/>
          </a:ln>
        </p:spPr>
      </p:pic>
      <p:pic>
        <p:nvPicPr>
          <p:cNvPr id="75" name="Google Shape;75;p13"/>
          <p:cNvPicPr preferRelativeResize="0"/>
          <p:nvPr/>
        </p:nvPicPr>
        <p:blipFill>
          <a:blip r:embed="rId12">
            <a:alphaModFix/>
          </a:blip>
          <a:stretch>
            <a:fillRect/>
          </a:stretch>
        </p:blipFill>
        <p:spPr>
          <a:xfrm>
            <a:off x="34557925" y="9342250"/>
            <a:ext cx="6409767" cy="790575"/>
          </a:xfrm>
          <a:prstGeom prst="rect">
            <a:avLst/>
          </a:prstGeom>
          <a:noFill/>
          <a:ln>
            <a:noFill/>
          </a:ln>
        </p:spPr>
      </p:pic>
      <p:pic>
        <p:nvPicPr>
          <p:cNvPr id="76" name="Google Shape;76;p13"/>
          <p:cNvPicPr preferRelativeResize="0"/>
          <p:nvPr/>
        </p:nvPicPr>
        <p:blipFill>
          <a:blip r:embed="rId13">
            <a:alphaModFix/>
          </a:blip>
          <a:stretch>
            <a:fillRect/>
          </a:stretch>
        </p:blipFill>
        <p:spPr>
          <a:xfrm>
            <a:off x="33715200" y="10937547"/>
            <a:ext cx="2718575" cy="833324"/>
          </a:xfrm>
          <a:prstGeom prst="rect">
            <a:avLst/>
          </a:prstGeom>
          <a:noFill/>
          <a:ln>
            <a:noFill/>
          </a:ln>
        </p:spPr>
      </p:pic>
      <p:pic>
        <p:nvPicPr>
          <p:cNvPr id="77" name="Google Shape;77;p13"/>
          <p:cNvPicPr preferRelativeResize="0"/>
          <p:nvPr/>
        </p:nvPicPr>
        <p:blipFill>
          <a:blip r:embed="rId14">
            <a:alphaModFix/>
          </a:blip>
          <a:stretch>
            <a:fillRect/>
          </a:stretch>
        </p:blipFill>
        <p:spPr>
          <a:xfrm>
            <a:off x="36433783" y="10678113"/>
            <a:ext cx="3821325" cy="1245151"/>
          </a:xfrm>
          <a:prstGeom prst="rect">
            <a:avLst/>
          </a:prstGeom>
          <a:noFill/>
          <a:ln>
            <a:noFill/>
          </a:ln>
        </p:spPr>
      </p:pic>
      <p:sp>
        <p:nvSpPr>
          <p:cNvPr id="78" name="Google Shape;78;p13"/>
          <p:cNvSpPr txBox="1"/>
          <p:nvPr/>
        </p:nvSpPr>
        <p:spPr>
          <a:xfrm>
            <a:off x="30095708" y="13078825"/>
            <a:ext cx="10546500" cy="3140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rPr>
              <a:t>Backward Propagation</a:t>
            </a:r>
            <a:endParaRPr b="1" sz="3600">
              <a:solidFill>
                <a:schemeClr val="dk1"/>
              </a:solidFill>
            </a:endParaRPr>
          </a:p>
          <a:p>
            <a:pPr indent="0" lvl="0" marL="0" rtl="0" algn="l">
              <a:spcBef>
                <a:spcPts val="0"/>
              </a:spcBef>
              <a:spcAft>
                <a:spcPts val="0"/>
              </a:spcAft>
              <a:buNone/>
            </a:pPr>
            <a:r>
              <a:t/>
            </a:r>
            <a:endParaRPr b="1" sz="3600">
              <a:solidFill>
                <a:schemeClr val="dk1"/>
              </a:solidFill>
            </a:endParaRPr>
          </a:p>
          <a:p>
            <a:pPr indent="0" lvl="0" marL="0" rtl="0" algn="l">
              <a:spcBef>
                <a:spcPts val="0"/>
              </a:spcBef>
              <a:spcAft>
                <a:spcPts val="0"/>
              </a:spcAft>
              <a:buNone/>
            </a:pPr>
            <a:r>
              <a:rPr lang="en" sz="3000">
                <a:solidFill>
                  <a:schemeClr val="dk1"/>
                </a:solidFill>
              </a:rPr>
              <a:t>Backpropagation refers to the method of calculating the gradient of neural network parameters. In short, the method traverses the network in reverse order, from the output to the input layer, according to the chain rule from calculus</a:t>
            </a:r>
            <a:endParaRPr sz="3000">
              <a:solidFill>
                <a:schemeClr val="dk1"/>
              </a:solidFill>
            </a:endParaRPr>
          </a:p>
        </p:txBody>
      </p:sp>
      <p:sp>
        <p:nvSpPr>
          <p:cNvPr id="79" name="Google Shape;79;p13"/>
          <p:cNvSpPr txBox="1"/>
          <p:nvPr/>
        </p:nvSpPr>
        <p:spPr>
          <a:xfrm>
            <a:off x="235633" y="29559950"/>
            <a:ext cx="9448800" cy="2355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Hypothesis</a:t>
            </a:r>
            <a:endParaRPr sz="3600"/>
          </a:p>
          <a:p>
            <a:pPr indent="0" lvl="0" marL="0" rtl="0" algn="l">
              <a:lnSpc>
                <a:spcPct val="115000"/>
              </a:lnSpc>
              <a:spcBef>
                <a:spcPts val="0"/>
              </a:spcBef>
              <a:spcAft>
                <a:spcPts val="0"/>
              </a:spcAft>
              <a:buNone/>
            </a:pPr>
            <a:r>
              <a:rPr lang="en" sz="3000">
                <a:solidFill>
                  <a:schemeClr val="dk1"/>
                </a:solidFill>
                <a:highlight>
                  <a:schemeClr val="lt1"/>
                </a:highlight>
                <a:latin typeface="Times New Roman"/>
                <a:ea typeface="Times New Roman"/>
                <a:cs typeface="Times New Roman"/>
                <a:sym typeface="Times New Roman"/>
              </a:rPr>
              <a:t>A 3x3 filter will yield a higher accuracy than a smaller or larger filter size. </a:t>
            </a:r>
            <a:endParaRPr sz="3000"/>
          </a:p>
          <a:p>
            <a:pPr indent="0" lvl="0" marL="0" rtl="0" algn="l">
              <a:spcBef>
                <a:spcPts val="0"/>
              </a:spcBef>
              <a:spcAft>
                <a:spcPts val="0"/>
              </a:spcAft>
              <a:buNone/>
            </a:pPr>
            <a:r>
              <a:t/>
            </a:r>
            <a:endParaRPr sz="3600"/>
          </a:p>
        </p:txBody>
      </p:sp>
      <p:sp>
        <p:nvSpPr>
          <p:cNvPr id="80" name="Google Shape;80;p13"/>
          <p:cNvSpPr txBox="1"/>
          <p:nvPr/>
        </p:nvSpPr>
        <p:spPr>
          <a:xfrm>
            <a:off x="719325" y="1752500"/>
            <a:ext cx="56838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Clr>
                <a:schemeClr val="dk1"/>
              </a:buClr>
              <a:buSzPts val="1100"/>
              <a:buFont typeface="Arial"/>
              <a:buNone/>
            </a:pPr>
            <a:r>
              <a:rPr lang="en" sz="3600">
                <a:solidFill>
                  <a:schemeClr val="dk1"/>
                </a:solidFill>
              </a:rPr>
              <a:t>Problem Description</a:t>
            </a:r>
            <a:endParaRPr sz="3600"/>
          </a:p>
        </p:txBody>
      </p:sp>
      <p:sp>
        <p:nvSpPr>
          <p:cNvPr id="81" name="Google Shape;81;p13"/>
          <p:cNvSpPr txBox="1"/>
          <p:nvPr/>
        </p:nvSpPr>
        <p:spPr>
          <a:xfrm>
            <a:off x="719325" y="2379838"/>
            <a:ext cx="10941300" cy="1177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 sz="3000">
                <a:solidFill>
                  <a:schemeClr val="dk1"/>
                </a:solidFill>
                <a:highlight>
                  <a:schemeClr val="lt1"/>
                </a:highlight>
                <a:latin typeface="Times New Roman"/>
                <a:ea typeface="Times New Roman"/>
                <a:cs typeface="Times New Roman"/>
                <a:sym typeface="Times New Roman"/>
              </a:rPr>
              <a:t>Develop a image recognition neural network using a convolutional neural network.</a:t>
            </a:r>
            <a:endParaRPr sz="3000"/>
          </a:p>
        </p:txBody>
      </p:sp>
      <p:sp>
        <p:nvSpPr>
          <p:cNvPr id="82" name="Google Shape;82;p13"/>
          <p:cNvSpPr txBox="1"/>
          <p:nvPr/>
        </p:nvSpPr>
        <p:spPr>
          <a:xfrm>
            <a:off x="11799350" y="27075225"/>
            <a:ext cx="7278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Goal tree</a:t>
            </a:r>
            <a:endParaRPr sz="3600"/>
          </a:p>
        </p:txBody>
      </p:sp>
      <p:sp>
        <p:nvSpPr>
          <p:cNvPr id="83" name="Google Shape;83;p13"/>
          <p:cNvSpPr txBox="1"/>
          <p:nvPr/>
        </p:nvSpPr>
        <p:spPr>
          <a:xfrm>
            <a:off x="35110375" y="24570350"/>
            <a:ext cx="86952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t>References</a:t>
            </a:r>
            <a:endParaRPr sz="3600"/>
          </a:p>
        </p:txBody>
      </p:sp>
      <p:sp>
        <p:nvSpPr>
          <p:cNvPr id="84" name="Google Shape;84;p13"/>
          <p:cNvSpPr txBox="1"/>
          <p:nvPr/>
        </p:nvSpPr>
        <p:spPr>
          <a:xfrm>
            <a:off x="33631950" y="25355775"/>
            <a:ext cx="9135300" cy="7449900"/>
          </a:xfrm>
          <a:prstGeom prst="rect">
            <a:avLst/>
          </a:prstGeom>
          <a:noFill/>
          <a:ln>
            <a:noFill/>
          </a:ln>
        </p:spPr>
        <p:txBody>
          <a:bodyPr anchorCtr="0" anchor="t" bIns="91425" lIns="91425" spcFirstLastPara="1" rIns="91425" wrap="square" tIns="91425">
            <a:spAutoFit/>
          </a:bodyPr>
          <a:lstStyle/>
          <a:p>
            <a:pPr indent="-279400" lvl="0" marL="457200" rtl="0" algn="l">
              <a:lnSpc>
                <a:spcPct val="200000"/>
              </a:lnSpc>
              <a:spcBef>
                <a:spcPts val="1200"/>
              </a:spcBef>
              <a:spcAft>
                <a:spcPts val="0"/>
              </a:spcAft>
              <a:buClr>
                <a:schemeClr val="dk1"/>
              </a:buClr>
              <a:buSzPts val="800"/>
              <a:buChar char="●"/>
            </a:pPr>
            <a:r>
              <a:rPr lang="en" sz="800">
                <a:solidFill>
                  <a:schemeClr val="dk1"/>
                </a:solidFill>
              </a:rPr>
              <a:t>Seong, S. (2018, June 12). </a:t>
            </a:r>
            <a:r>
              <a:rPr i="1" lang="en" sz="800">
                <a:solidFill>
                  <a:schemeClr val="dk1"/>
                </a:solidFill>
              </a:rPr>
              <a:t>Geometric Convolutional Neural Network for Analyzing Surface-Based Neuroimaging Data</a:t>
            </a:r>
            <a:r>
              <a:rPr lang="en" sz="800">
                <a:solidFill>
                  <a:schemeClr val="dk1"/>
                </a:solidFill>
              </a:rPr>
              <a:t>. Frontiers. https://www.frontiersin.org/articles/10.3389/fninf.2018.00042/full.</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Xie, S., &amp; Hu, H. (2017, January 24). Facial expression recognition with FRR-CNN. Retrieved from https://digital-library.theiet.org/content/journals/10.1049/el.2016.4328#C6</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Dlaptev. (n.d.). Dlaptev/ti-pooling. Retrieved May 23, 2021, from https://github.com/dlaptev/TI-pooling#:~:text=TI%2Dpooling%20is%20a%20simple,(CNN)%20transformation%2Dinvariant</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Laptev, D., Savinov, N., Buhmann, J., &amp; Pollefeys, M. (2016, September 22). TI-POOLING: Transformation-invariant pooling for feature learning in convolutional neural networks. Retrieved May 23, 2021, from https://arxiv.org/abs/1604.06318</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Ujjwalkarn. (2017, May 29). An intuitive explanation of convolutional neural networks. Retrieved May 23, 2021, from https://ujjwalkarn.me/2016/08/11/intuitive-explanation-convnets/</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i="1" lang="en" sz="800">
                <a:solidFill>
                  <a:schemeClr val="dk1"/>
                </a:solidFill>
              </a:rPr>
              <a:t>Library for end-to-end machine learning. (n.d.). Retrieved May 23, 2021, from https://e2eml.school/how_convolutional_neural_networks_work.html</a:t>
            </a:r>
            <a:endParaRPr i="1" sz="800">
              <a:solidFill>
                <a:schemeClr val="dk1"/>
              </a:solidFill>
            </a:endParaRPr>
          </a:p>
          <a:p>
            <a:pPr indent="-279400" lvl="0" marL="457200" rtl="0" algn="l">
              <a:lnSpc>
                <a:spcPct val="200000"/>
              </a:lnSpc>
              <a:spcBef>
                <a:spcPts val="0"/>
              </a:spcBef>
              <a:spcAft>
                <a:spcPts val="0"/>
              </a:spcAft>
              <a:buClr>
                <a:schemeClr val="dk1"/>
              </a:buClr>
              <a:buSzPts val="800"/>
              <a:buChar char="●"/>
            </a:pPr>
            <a:r>
              <a:rPr i="1" lang="en" sz="800">
                <a:solidFill>
                  <a:schemeClr val="dk1"/>
                </a:solidFill>
              </a:rPr>
              <a:t>A basic introduction to neural networks. (n.d.). Retrieved May 23, 2021, from http://pages.cs.wisc.edu/~bolo/shipyard/neural/local.html</a:t>
            </a:r>
            <a:endParaRPr i="1"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Deshpande, A. (n.d.). A beginner's guide to Understanding convolutional neural networks. Retrieved May 23, 2021, from https://adeshpande3.github.io/A-Beginner%27s-Guide-To-Understanding-Convolutional-Neural-Networks/</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Kim, J. (2017). Efficient facial expression recognition algorithm based on hierarchical deep neural network structure. Retrieved May 23, 2021, from https://ieeexplore.ieee.org/document/8673885</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[10] Woodford, C. (2020, June 17). How neural networks work - a simple introduction. Retrieved May 23, 2021, from http://www.explainthatstuff.com/introduction-to-neural-networks.html</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Ahirwar, K. (2017, November). Everything you need to know about Neural Networks. Retrieved from https://hackernoon.com/everything-you-need-to-know-about-neural-networks-8988c3ee4491 </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Aishwarya, S. (2020, May 08). Introduction to neural Network: Convolutional neural network. Retrieved May 23, 2021, from http://www.analyticsvidhya.com/blog/2020/02/mathematics-behind-convolutional-neural-network/</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Saravanan, D. (2020, October 30). A gentle introduction to math behind neural networks. Retrieved May 23, 2021, from </a:t>
            </a:r>
            <a:r>
              <a:rPr lang="en" sz="800" u="sng">
                <a:solidFill>
                  <a:srgbClr val="1155CC"/>
                </a:solidFill>
                <a:hlinkClick r:id="rId15">
                  <a:extLst>
                    <a:ext uri="{A12FA001-AC4F-418D-AE19-62706E023703}">
                      <ahyp:hlinkClr val="tx"/>
                    </a:ext>
                  </a:extLst>
                </a:hlinkClick>
              </a:rPr>
              <a:t>https://towardsdatascience.com/introduction-to-math-behind-neural-networks-e8b60dbbdeba</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Skalski, P. (2019, April 14). Gentle dive into math behind convolutional neural networks. Retrieved May 23, 2021, from https://towardsdatascience.com/gentle-dive-into-math-behind-convolutional-neural-networks-79a07dd44cf9</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Skalski, P. (2020, February 16). Deep dive into math behind deep networks. Retrieved May 23, 2021, from </a:t>
            </a:r>
            <a:r>
              <a:rPr lang="en" sz="800" u="sng">
                <a:solidFill>
                  <a:srgbClr val="1155CC"/>
                </a:solidFill>
                <a:hlinkClick r:id="rId16">
                  <a:extLst>
                    <a:ext uri="{A12FA001-AC4F-418D-AE19-62706E023703}">
                      <ahyp:hlinkClr val="tx"/>
                    </a:ext>
                  </a:extLst>
                </a:hlinkClick>
              </a:rPr>
              <a:t>https://towardsdatascience.com/https-medium-com-piotr-skalski92-deep-dive-into-deep-networks-math-17660bc376ba</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Deeplizard. (n.d.). Loss in a neural Network explained. Retrieved May 24, 2021, from </a:t>
            </a:r>
            <a:r>
              <a:rPr lang="en" sz="800" u="sng">
                <a:solidFill>
                  <a:srgbClr val="1155CC"/>
                </a:solidFill>
                <a:hlinkClick r:id="rId17">
                  <a:extLst>
                    <a:ext uri="{A12FA001-AC4F-418D-AE19-62706E023703}">
                      <ahyp:hlinkClr val="tx"/>
                    </a:ext>
                  </a:extLst>
                </a:hlinkClick>
              </a:rPr>
              <a:t>https://deeplizard.com/learn/video/Skc8nqJirJg</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Sharma, S. (2019, October 11). What the hell is Perceptron? Retrieved May 24, 2021, from </a:t>
            </a:r>
            <a:r>
              <a:rPr lang="en" sz="800" u="sng">
                <a:solidFill>
                  <a:srgbClr val="1155CC"/>
                </a:solidFill>
                <a:hlinkClick r:id="rId18">
                  <a:extLst>
                    <a:ext uri="{A12FA001-AC4F-418D-AE19-62706E023703}">
                      <ahyp:hlinkClr val="tx"/>
                    </a:ext>
                  </a:extLst>
                </a:hlinkClick>
              </a:rPr>
              <a:t>https://towardsdatascience.com/what-the-hell-is-perceptron-626217814f53</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Tóth, B. (2018, August 13). How do forward and backward propagation work? Retrieved May 24, 2021, from https://tech.trustpilot.com/forward-and-backward-propagation-5dc3c49c9a05</a:t>
            </a:r>
            <a:endParaRPr sz="800">
              <a:solidFill>
                <a:schemeClr val="dk1"/>
              </a:solidFill>
            </a:endParaRPr>
          </a:p>
          <a:p>
            <a:pPr indent="-279400" lvl="0" marL="457200" rtl="0" algn="l">
              <a:lnSpc>
                <a:spcPct val="200000"/>
              </a:lnSpc>
              <a:spcBef>
                <a:spcPts val="0"/>
              </a:spcBef>
              <a:spcAft>
                <a:spcPts val="0"/>
              </a:spcAft>
              <a:buClr>
                <a:schemeClr val="dk1"/>
              </a:buClr>
              <a:buSzPts val="800"/>
              <a:buChar char="●"/>
            </a:pPr>
            <a:r>
              <a:rPr lang="en" sz="800">
                <a:solidFill>
                  <a:schemeClr val="dk1"/>
                </a:solidFill>
              </a:rPr>
              <a:t>K., H. M. (2019, November 03). Backpropagation step by step. Retrieved May 24, 2021, from https://hmkcode.com/ai/backpropagation-step-by-step/#:~:text=Backpropagation%2C%20short%20for%20%E2%80%9Cbackward%20propagation,proceeds%20backwards%20through%20the%20network.</a:t>
            </a:r>
            <a:endParaRPr sz="1000"/>
          </a:p>
        </p:txBody>
      </p:sp>
      <p:sp>
        <p:nvSpPr>
          <p:cNvPr id="85" name="Google Shape;85;p13"/>
          <p:cNvSpPr txBox="1"/>
          <p:nvPr/>
        </p:nvSpPr>
        <p:spPr>
          <a:xfrm>
            <a:off x="295575" y="26636863"/>
            <a:ext cx="6531300" cy="738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600">
                <a:solidFill>
                  <a:schemeClr val="dk1"/>
                </a:solidFill>
              </a:rPr>
              <a:t>Primary Objective</a:t>
            </a:r>
            <a:endParaRPr sz="3600"/>
          </a:p>
        </p:txBody>
      </p:sp>
      <p:sp>
        <p:nvSpPr>
          <p:cNvPr id="86" name="Google Shape;86;p13"/>
          <p:cNvSpPr txBox="1"/>
          <p:nvPr/>
        </p:nvSpPr>
        <p:spPr>
          <a:xfrm>
            <a:off x="235625" y="27590063"/>
            <a:ext cx="8999400" cy="170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 sz="3000">
                <a:solidFill>
                  <a:schemeClr val="dk1"/>
                </a:solidFill>
                <a:highlight>
                  <a:schemeClr val="lt1"/>
                </a:highlight>
                <a:latin typeface="Times New Roman"/>
                <a:ea typeface="Times New Roman"/>
                <a:cs typeface="Times New Roman"/>
                <a:sym typeface="Times New Roman"/>
              </a:rPr>
              <a:t>To make an effective facial/image recognition recognition CNN using UTKFace data-set. Testing a change in variable such as filter size.</a:t>
            </a:r>
            <a:endParaRPr sz="3000"/>
          </a:p>
        </p:txBody>
      </p:sp>
      <p:sp>
        <p:nvSpPr>
          <p:cNvPr id="87" name="Google Shape;87;p13"/>
          <p:cNvSpPr txBox="1"/>
          <p:nvPr/>
        </p:nvSpPr>
        <p:spPr>
          <a:xfrm>
            <a:off x="11660625" y="1057025"/>
            <a:ext cx="21017700" cy="6465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3000"/>
              <a:t>By John Robinson Mentored By Dr Girard</a:t>
            </a:r>
            <a:endParaRPr sz="3000"/>
          </a:p>
        </p:txBody>
      </p:sp>
      <p:pic>
        <p:nvPicPr>
          <p:cNvPr id="88" name="Google Shape;88;p13"/>
          <p:cNvPicPr preferRelativeResize="0"/>
          <p:nvPr/>
        </p:nvPicPr>
        <p:blipFill>
          <a:blip r:embed="rId19">
            <a:alphaModFix/>
          </a:blip>
          <a:stretch>
            <a:fillRect/>
          </a:stretch>
        </p:blipFill>
        <p:spPr>
          <a:xfrm>
            <a:off x="9189088" y="28073400"/>
            <a:ext cx="7591425" cy="4657725"/>
          </a:xfrm>
          <a:prstGeom prst="rect">
            <a:avLst/>
          </a:prstGeom>
          <a:noFill/>
          <a:ln>
            <a:noFill/>
          </a:ln>
        </p:spPr>
      </p:pic>
      <p:pic>
        <p:nvPicPr>
          <p:cNvPr id="89" name="Google Shape;89;p13"/>
          <p:cNvPicPr preferRelativeResize="0"/>
          <p:nvPr/>
        </p:nvPicPr>
        <p:blipFill>
          <a:blip r:embed="rId20">
            <a:alphaModFix/>
          </a:blip>
          <a:stretch>
            <a:fillRect/>
          </a:stretch>
        </p:blipFill>
        <p:spPr>
          <a:xfrm>
            <a:off x="12142900" y="22727650"/>
            <a:ext cx="5251458" cy="3301500"/>
          </a:xfrm>
          <a:prstGeom prst="rect">
            <a:avLst/>
          </a:prstGeom>
          <a:noFill/>
          <a:ln>
            <a:noFill/>
          </a:ln>
        </p:spPr>
      </p:pic>
      <p:sp>
        <p:nvSpPr>
          <p:cNvPr id="90" name="Google Shape;90;p13"/>
          <p:cNvSpPr txBox="1"/>
          <p:nvPr/>
        </p:nvSpPr>
        <p:spPr>
          <a:xfrm>
            <a:off x="17220275" y="17908350"/>
            <a:ext cx="9706800" cy="7596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Raleway"/>
                <a:ea typeface="Raleway"/>
                <a:cs typeface="Raleway"/>
                <a:sym typeface="Raleway"/>
              </a:rPr>
              <a:t>Solution Description</a:t>
            </a:r>
            <a:endParaRPr b="1" sz="3600">
              <a:solidFill>
                <a:schemeClr val="dk1"/>
              </a:solidFill>
              <a:latin typeface="Raleway"/>
              <a:ea typeface="Raleway"/>
              <a:cs typeface="Raleway"/>
              <a:sym typeface="Raleway"/>
            </a:endParaRPr>
          </a:p>
          <a:p>
            <a:pPr indent="0" lvl="0" marL="0" rtl="0" algn="l">
              <a:spcBef>
                <a:spcPts val="0"/>
              </a:spcBef>
              <a:spcAft>
                <a:spcPts val="0"/>
              </a:spcAft>
              <a:buNone/>
            </a:pPr>
            <a:r>
              <a:t/>
            </a:r>
            <a:endParaRPr b="1" sz="3600">
              <a:solidFill>
                <a:schemeClr val="dk1"/>
              </a:solidFill>
              <a:latin typeface="Raleway"/>
              <a:ea typeface="Raleway"/>
              <a:cs typeface="Raleway"/>
              <a:sym typeface="Raleway"/>
            </a:endParaRPr>
          </a:p>
          <a:p>
            <a:pPr indent="-419100" lvl="0" marL="457200" rtl="0" algn="l">
              <a:lnSpc>
                <a:spcPct val="115000"/>
              </a:lnSpc>
              <a:spcBef>
                <a:spcPts val="0"/>
              </a:spcBef>
              <a:spcAft>
                <a:spcPts val="0"/>
              </a:spcAft>
              <a:buClr>
                <a:schemeClr val="dk1"/>
              </a:buClr>
              <a:buSzPts val="3000"/>
              <a:buFont typeface="Source Sans Pro"/>
              <a:buChar char="●"/>
            </a:pPr>
            <a:r>
              <a:rPr lang="en" sz="3000">
                <a:solidFill>
                  <a:schemeClr val="dk1"/>
                </a:solidFill>
                <a:latin typeface="Source Sans Pro"/>
                <a:ea typeface="Source Sans Pro"/>
                <a:cs typeface="Source Sans Pro"/>
                <a:sym typeface="Source Sans Pro"/>
              </a:rPr>
              <a:t>Python using Jupyter Notebook were used to code and compile the convolutional neural network.</a:t>
            </a:r>
            <a:endParaRPr sz="3000">
              <a:solidFill>
                <a:schemeClr val="dk1"/>
              </a:solidFill>
              <a:latin typeface="Source Sans Pro"/>
              <a:ea typeface="Source Sans Pro"/>
              <a:cs typeface="Source Sans Pro"/>
              <a:sym typeface="Source Sans Pro"/>
            </a:endParaRPr>
          </a:p>
          <a:p>
            <a:pPr indent="-419100" lvl="0" marL="457200" rtl="0" algn="l">
              <a:lnSpc>
                <a:spcPct val="115000"/>
              </a:lnSpc>
              <a:spcBef>
                <a:spcPts val="0"/>
              </a:spcBef>
              <a:spcAft>
                <a:spcPts val="0"/>
              </a:spcAft>
              <a:buClr>
                <a:schemeClr val="dk1"/>
              </a:buClr>
              <a:buSzPts val="3000"/>
              <a:buFont typeface="Source Sans Pro"/>
              <a:buChar char="●"/>
            </a:pPr>
            <a:r>
              <a:rPr lang="en" sz="3000">
                <a:solidFill>
                  <a:schemeClr val="dk1"/>
                </a:solidFill>
                <a:latin typeface="Source Sans Pro"/>
                <a:ea typeface="Source Sans Pro"/>
                <a:cs typeface="Source Sans Pro"/>
                <a:sym typeface="Source Sans Pro"/>
              </a:rPr>
              <a:t>Created the Convolution layers and neural network layers from scratch, no packages apart from number generation and converting images to an array etc…</a:t>
            </a:r>
            <a:endParaRPr sz="3000">
              <a:solidFill>
                <a:schemeClr val="dk1"/>
              </a:solidFill>
              <a:latin typeface="Source Sans Pro"/>
              <a:ea typeface="Source Sans Pro"/>
              <a:cs typeface="Source Sans Pro"/>
              <a:sym typeface="Source Sans Pro"/>
            </a:endParaRPr>
          </a:p>
          <a:p>
            <a:pPr indent="-419100" lvl="0" marL="457200" rtl="0" algn="l">
              <a:lnSpc>
                <a:spcPct val="115000"/>
              </a:lnSpc>
              <a:spcBef>
                <a:spcPts val="0"/>
              </a:spcBef>
              <a:spcAft>
                <a:spcPts val="0"/>
              </a:spcAft>
              <a:buClr>
                <a:schemeClr val="dk1"/>
              </a:buClr>
              <a:buSzPts val="3000"/>
              <a:buFont typeface="Source Sans Pro"/>
              <a:buChar char="●"/>
            </a:pPr>
            <a:r>
              <a:rPr lang="en" sz="3000">
                <a:solidFill>
                  <a:schemeClr val="dk1"/>
                </a:solidFill>
                <a:latin typeface="Source Sans Pro"/>
                <a:ea typeface="Source Sans Pro"/>
                <a:cs typeface="Source Sans Pro"/>
                <a:sym typeface="Source Sans Pro"/>
              </a:rPr>
              <a:t>Tested CNN on UTK dataset. Dataset made up of faces from a range of ages, races and other distinguishing features. </a:t>
            </a:r>
            <a:endParaRPr sz="3000">
              <a:solidFill>
                <a:schemeClr val="dk1"/>
              </a:solidFill>
              <a:latin typeface="Source Sans Pro"/>
              <a:ea typeface="Source Sans Pro"/>
              <a:cs typeface="Source Sans Pro"/>
              <a:sym typeface="Source Sans Pro"/>
            </a:endParaRPr>
          </a:p>
          <a:p>
            <a:pPr indent="-419100" lvl="0" marL="457200" rtl="0" algn="l">
              <a:lnSpc>
                <a:spcPct val="115000"/>
              </a:lnSpc>
              <a:spcBef>
                <a:spcPts val="0"/>
              </a:spcBef>
              <a:spcAft>
                <a:spcPts val="0"/>
              </a:spcAft>
              <a:buClr>
                <a:schemeClr val="dk1"/>
              </a:buClr>
              <a:buSzPts val="3000"/>
              <a:buFont typeface="Source Sans Pro"/>
              <a:buChar char="●"/>
            </a:pPr>
            <a:r>
              <a:rPr lang="en" sz="3000">
                <a:solidFill>
                  <a:schemeClr val="dk1"/>
                </a:solidFill>
                <a:latin typeface="Source Sans Pro"/>
                <a:ea typeface="Source Sans Pro"/>
                <a:cs typeface="Source Sans Pro"/>
                <a:sym typeface="Source Sans Pro"/>
              </a:rPr>
              <a:t>Trained on 80% and tested on 20% of the data for each edge detection filter </a:t>
            </a:r>
            <a:endParaRPr sz="3000">
              <a:solidFill>
                <a:schemeClr val="dk1"/>
              </a:solidFill>
              <a:latin typeface="Source Sans Pro"/>
              <a:ea typeface="Source Sans Pro"/>
              <a:cs typeface="Source Sans Pro"/>
              <a:sym typeface="Source Sans Pro"/>
            </a:endParaRPr>
          </a:p>
          <a:p>
            <a:pPr indent="-419100" lvl="0" marL="457200" rtl="0" algn="l">
              <a:lnSpc>
                <a:spcPct val="115000"/>
              </a:lnSpc>
              <a:spcBef>
                <a:spcPts val="0"/>
              </a:spcBef>
              <a:spcAft>
                <a:spcPts val="0"/>
              </a:spcAft>
              <a:buClr>
                <a:schemeClr val="dk1"/>
              </a:buClr>
              <a:buSzPts val="3000"/>
              <a:buFont typeface="Source Sans Pro"/>
              <a:buChar char="●"/>
            </a:pPr>
            <a:r>
              <a:rPr lang="en" sz="3000">
                <a:solidFill>
                  <a:schemeClr val="dk1"/>
                </a:solidFill>
                <a:latin typeface="Source Sans Pro"/>
                <a:ea typeface="Source Sans Pro"/>
                <a:cs typeface="Source Sans Pro"/>
                <a:sym typeface="Source Sans Pro"/>
              </a:rPr>
              <a:t>Overall accuracy calculated based on number of correct guesses during testing</a:t>
            </a:r>
            <a:endParaRPr sz="4200">
              <a:solidFill>
                <a:schemeClr val="dk1"/>
              </a:solidFill>
            </a:endParaRPr>
          </a:p>
        </p:txBody>
      </p:sp>
      <p:sp>
        <p:nvSpPr>
          <p:cNvPr id="91" name="Google Shape;91;p13"/>
          <p:cNvSpPr txBox="1"/>
          <p:nvPr/>
        </p:nvSpPr>
        <p:spPr>
          <a:xfrm>
            <a:off x="17849850" y="26029150"/>
            <a:ext cx="10048800" cy="4745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3600">
                <a:solidFill>
                  <a:schemeClr val="dk1"/>
                </a:solidFill>
                <a:latin typeface="Raleway"/>
                <a:ea typeface="Raleway"/>
                <a:cs typeface="Raleway"/>
                <a:sym typeface="Raleway"/>
              </a:rPr>
              <a:t>Results</a:t>
            </a:r>
            <a:endParaRPr b="1" sz="3600">
              <a:solidFill>
                <a:schemeClr val="dk1"/>
              </a:solidFill>
              <a:latin typeface="Raleway"/>
              <a:ea typeface="Raleway"/>
              <a:cs typeface="Raleway"/>
              <a:sym typeface="Raleway"/>
            </a:endParaRPr>
          </a:p>
          <a:p>
            <a:pPr indent="0" lvl="0" marL="0" rtl="0" algn="l">
              <a:spcBef>
                <a:spcPts val="0"/>
              </a:spcBef>
              <a:spcAft>
                <a:spcPts val="0"/>
              </a:spcAft>
              <a:buNone/>
            </a:pPr>
            <a:r>
              <a:t/>
            </a:r>
            <a:endParaRPr b="1" sz="3600">
              <a:solidFill>
                <a:schemeClr val="dk1"/>
              </a:solidFill>
              <a:latin typeface="Raleway"/>
              <a:ea typeface="Raleway"/>
              <a:cs typeface="Raleway"/>
              <a:sym typeface="Raleway"/>
            </a:endParaRPr>
          </a:p>
          <a:p>
            <a:pPr indent="-342900" lvl="0" marL="457200" rtl="0" algn="l">
              <a:lnSpc>
                <a:spcPct val="115000"/>
              </a:lnSpc>
              <a:spcBef>
                <a:spcPts val="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After training weights with 18000 randomized images in batches of 2000. Running the tests yielded the following results.</a:t>
            </a:r>
            <a:endParaRPr sz="1800">
              <a:solidFill>
                <a:schemeClr val="dk1"/>
              </a:solidFill>
              <a:latin typeface="Source Sans Pro"/>
              <a:ea typeface="Source Sans Pro"/>
              <a:cs typeface="Source Sans Pro"/>
              <a:sym typeface="Source Sans Pro"/>
            </a:endParaRPr>
          </a:p>
          <a:p>
            <a:pPr indent="-317500" lvl="1" marL="914400" rtl="0" algn="l">
              <a:lnSpc>
                <a:spcPct val="115000"/>
              </a:lnSpc>
              <a:spcBef>
                <a:spcPts val="0"/>
              </a:spcBef>
              <a:spcAft>
                <a:spcPts val="0"/>
              </a:spcAft>
              <a:buClr>
                <a:schemeClr val="dk1"/>
              </a:buClr>
              <a:buSzPts val="1400"/>
              <a:buFont typeface="Source Sans Pro"/>
              <a:buChar char="○"/>
            </a:pPr>
            <a:r>
              <a:rPr lang="en" sz="1800">
                <a:solidFill>
                  <a:schemeClr val="dk1"/>
                </a:solidFill>
                <a:latin typeface="Source Sans Pro"/>
                <a:ea typeface="Source Sans Pro"/>
                <a:cs typeface="Source Sans Pro"/>
                <a:sym typeface="Source Sans Pro"/>
              </a:rPr>
              <a:t>4x4: 66.13% </a:t>
            </a:r>
            <a:endParaRPr sz="1800">
              <a:solidFill>
                <a:schemeClr val="dk1"/>
              </a:solidFill>
              <a:latin typeface="Source Sans Pro"/>
              <a:ea typeface="Source Sans Pro"/>
              <a:cs typeface="Source Sans Pro"/>
              <a:sym typeface="Source Sans Pro"/>
            </a:endParaRPr>
          </a:p>
          <a:p>
            <a:pPr indent="-317500" lvl="1" marL="914400" rtl="0" algn="l">
              <a:lnSpc>
                <a:spcPct val="115000"/>
              </a:lnSpc>
              <a:spcBef>
                <a:spcPts val="0"/>
              </a:spcBef>
              <a:spcAft>
                <a:spcPts val="0"/>
              </a:spcAft>
              <a:buClr>
                <a:schemeClr val="dk1"/>
              </a:buClr>
              <a:buSzPts val="1400"/>
              <a:buFont typeface="Source Sans Pro"/>
              <a:buChar char="○"/>
            </a:pPr>
            <a:r>
              <a:rPr lang="en" sz="1800">
                <a:solidFill>
                  <a:schemeClr val="dk1"/>
                </a:solidFill>
                <a:latin typeface="Source Sans Pro"/>
                <a:ea typeface="Source Sans Pro"/>
                <a:cs typeface="Source Sans Pro"/>
                <a:sym typeface="Source Sans Pro"/>
              </a:rPr>
              <a:t>3x3: 61.07% </a:t>
            </a:r>
            <a:endParaRPr sz="1800">
              <a:solidFill>
                <a:schemeClr val="dk1"/>
              </a:solidFill>
              <a:latin typeface="Source Sans Pro"/>
              <a:ea typeface="Source Sans Pro"/>
              <a:cs typeface="Source Sans Pro"/>
              <a:sym typeface="Source Sans Pro"/>
            </a:endParaRPr>
          </a:p>
          <a:p>
            <a:pPr indent="-317500" lvl="1" marL="914400" rtl="0" algn="l">
              <a:lnSpc>
                <a:spcPct val="115000"/>
              </a:lnSpc>
              <a:spcBef>
                <a:spcPts val="0"/>
              </a:spcBef>
              <a:spcAft>
                <a:spcPts val="0"/>
              </a:spcAft>
              <a:buClr>
                <a:schemeClr val="dk1"/>
              </a:buClr>
              <a:buSzPts val="1400"/>
              <a:buFont typeface="Source Sans Pro"/>
              <a:buChar char="○"/>
            </a:pPr>
            <a:r>
              <a:rPr lang="en" sz="1800">
                <a:solidFill>
                  <a:schemeClr val="dk1"/>
                </a:solidFill>
                <a:latin typeface="Source Sans Pro"/>
                <a:ea typeface="Source Sans Pro"/>
                <a:cs typeface="Source Sans Pro"/>
                <a:sym typeface="Source Sans Pro"/>
              </a:rPr>
              <a:t>2x2: </a:t>
            </a:r>
            <a:r>
              <a:rPr lang="en" sz="1800" u="sng">
                <a:solidFill>
                  <a:schemeClr val="dk1"/>
                </a:solidFill>
                <a:latin typeface="Source Sans Pro"/>
                <a:ea typeface="Source Sans Pro"/>
                <a:cs typeface="Source Sans Pro"/>
                <a:sym typeface="Source Sans Pro"/>
              </a:rPr>
              <a:t>66.49%</a:t>
            </a:r>
            <a:r>
              <a:rPr lang="en" sz="1800">
                <a:solidFill>
                  <a:schemeClr val="dk1"/>
                </a:solidFill>
                <a:latin typeface="Source Sans Pro"/>
                <a:ea typeface="Source Sans Pro"/>
                <a:cs typeface="Source Sans Pro"/>
                <a:sym typeface="Source Sans Pro"/>
              </a:rPr>
              <a:t> </a:t>
            </a:r>
            <a:endParaRPr sz="1800">
              <a:solidFill>
                <a:schemeClr val="dk1"/>
              </a:solidFill>
              <a:latin typeface="Source Sans Pro"/>
              <a:ea typeface="Source Sans Pro"/>
              <a:cs typeface="Source Sans Pro"/>
              <a:sym typeface="Source Sans Pro"/>
            </a:endParaRPr>
          </a:p>
          <a:p>
            <a:pPr indent="0" lvl="0" marL="0" rtl="0" algn="l">
              <a:lnSpc>
                <a:spcPct val="115000"/>
              </a:lnSpc>
              <a:spcBef>
                <a:spcPts val="1200"/>
              </a:spcBef>
              <a:spcAft>
                <a:spcPts val="0"/>
              </a:spcAft>
              <a:buNone/>
            </a:pPr>
            <a:r>
              <a:t/>
            </a:r>
            <a:endParaRPr sz="1800">
              <a:solidFill>
                <a:schemeClr val="dk1"/>
              </a:solidFill>
              <a:latin typeface="Source Sans Pro"/>
              <a:ea typeface="Source Sans Pro"/>
              <a:cs typeface="Source Sans Pro"/>
              <a:sym typeface="Source Sans Pro"/>
            </a:endParaRPr>
          </a:p>
          <a:p>
            <a:pPr indent="-342900" lvl="0" marL="457200" rtl="0" algn="l">
              <a:lnSpc>
                <a:spcPct val="115000"/>
              </a:lnSpc>
              <a:spcBef>
                <a:spcPts val="1200"/>
              </a:spcBef>
              <a:spcAft>
                <a:spcPts val="0"/>
              </a:spcAft>
              <a:buClr>
                <a:schemeClr val="dk1"/>
              </a:buClr>
              <a:buSzPts val="1800"/>
              <a:buFont typeface="Source Sans Pro"/>
              <a:buChar char="●"/>
            </a:pPr>
            <a:r>
              <a:rPr lang="en" sz="1800">
                <a:solidFill>
                  <a:schemeClr val="dk1"/>
                </a:solidFill>
                <a:latin typeface="Source Sans Pro"/>
                <a:ea typeface="Source Sans Pro"/>
                <a:cs typeface="Source Sans Pro"/>
                <a:sym typeface="Source Sans Pro"/>
              </a:rPr>
              <a:t>Standard Deviation: </a:t>
            </a:r>
            <a:endParaRPr sz="1800">
              <a:solidFill>
                <a:schemeClr val="dk1"/>
              </a:solidFill>
              <a:latin typeface="Source Sans Pro"/>
              <a:ea typeface="Source Sans Pro"/>
              <a:cs typeface="Source Sans Pro"/>
              <a:sym typeface="Source Sans Pro"/>
            </a:endParaRPr>
          </a:p>
          <a:p>
            <a:pPr indent="-317500" lvl="1" marL="914400" rtl="0" algn="l">
              <a:lnSpc>
                <a:spcPct val="115000"/>
              </a:lnSpc>
              <a:spcBef>
                <a:spcPts val="0"/>
              </a:spcBef>
              <a:spcAft>
                <a:spcPts val="0"/>
              </a:spcAft>
              <a:buClr>
                <a:schemeClr val="dk1"/>
              </a:buClr>
              <a:buSzPts val="1400"/>
              <a:buFont typeface="Source Sans Pro"/>
              <a:buChar char="○"/>
            </a:pPr>
            <a:r>
              <a:rPr lang="en" sz="1800">
                <a:solidFill>
                  <a:schemeClr val="dk1"/>
                </a:solidFill>
                <a:latin typeface="Source Sans Pro"/>
                <a:ea typeface="Source Sans Pro"/>
                <a:cs typeface="Source Sans Pro"/>
                <a:sym typeface="Source Sans Pro"/>
              </a:rPr>
              <a:t>4x4: 3.87523</a:t>
            </a:r>
            <a:endParaRPr sz="1800">
              <a:solidFill>
                <a:schemeClr val="dk1"/>
              </a:solidFill>
              <a:latin typeface="Source Sans Pro"/>
              <a:ea typeface="Source Sans Pro"/>
              <a:cs typeface="Source Sans Pro"/>
              <a:sym typeface="Source Sans Pro"/>
            </a:endParaRPr>
          </a:p>
          <a:p>
            <a:pPr indent="-317500" lvl="1" marL="914400" rtl="0" algn="l">
              <a:lnSpc>
                <a:spcPct val="115000"/>
              </a:lnSpc>
              <a:spcBef>
                <a:spcPts val="0"/>
              </a:spcBef>
              <a:spcAft>
                <a:spcPts val="0"/>
              </a:spcAft>
              <a:buClr>
                <a:schemeClr val="dk1"/>
              </a:buClr>
              <a:buSzPts val="1400"/>
              <a:buFont typeface="Source Sans Pro"/>
              <a:buChar char="○"/>
            </a:pPr>
            <a:r>
              <a:rPr lang="en" sz="1800">
                <a:solidFill>
                  <a:schemeClr val="dk1"/>
                </a:solidFill>
                <a:latin typeface="Source Sans Pro"/>
                <a:ea typeface="Source Sans Pro"/>
                <a:cs typeface="Source Sans Pro"/>
                <a:sym typeface="Source Sans Pro"/>
              </a:rPr>
              <a:t>3x3: 1.27782</a:t>
            </a:r>
            <a:endParaRPr sz="1800">
              <a:solidFill>
                <a:schemeClr val="dk1"/>
              </a:solidFill>
              <a:latin typeface="Source Sans Pro"/>
              <a:ea typeface="Source Sans Pro"/>
              <a:cs typeface="Source Sans Pro"/>
              <a:sym typeface="Source Sans Pro"/>
            </a:endParaRPr>
          </a:p>
          <a:p>
            <a:pPr indent="-317500" lvl="1" marL="914400" rtl="0" algn="l">
              <a:lnSpc>
                <a:spcPct val="115000"/>
              </a:lnSpc>
              <a:spcBef>
                <a:spcPts val="0"/>
              </a:spcBef>
              <a:spcAft>
                <a:spcPts val="0"/>
              </a:spcAft>
              <a:buClr>
                <a:schemeClr val="dk1"/>
              </a:buClr>
              <a:buSzPts val="1400"/>
              <a:buFont typeface="Source Sans Pro"/>
              <a:buChar char="○"/>
            </a:pPr>
            <a:r>
              <a:rPr lang="en" sz="1800">
                <a:solidFill>
                  <a:schemeClr val="dk1"/>
                </a:solidFill>
                <a:latin typeface="Source Sans Pro"/>
                <a:ea typeface="Source Sans Pro"/>
                <a:cs typeface="Source Sans Pro"/>
                <a:sym typeface="Source Sans Pro"/>
              </a:rPr>
              <a:t>2x2: 1.76757</a:t>
            </a:r>
            <a:endParaRPr/>
          </a:p>
        </p:txBody>
      </p:sp>
      <p:pic>
        <p:nvPicPr>
          <p:cNvPr id="92" name="Google Shape;92;p13"/>
          <p:cNvPicPr preferRelativeResize="0"/>
          <p:nvPr/>
        </p:nvPicPr>
        <p:blipFill>
          <a:blip r:embed="rId21">
            <a:alphaModFix/>
          </a:blip>
          <a:stretch>
            <a:fillRect/>
          </a:stretch>
        </p:blipFill>
        <p:spPr>
          <a:xfrm>
            <a:off x="29476475" y="17093500"/>
            <a:ext cx="2623995" cy="2650500"/>
          </a:xfrm>
          <a:prstGeom prst="rect">
            <a:avLst/>
          </a:prstGeom>
          <a:noFill/>
          <a:ln>
            <a:noFill/>
          </a:ln>
        </p:spPr>
      </p:pic>
      <p:pic>
        <p:nvPicPr>
          <p:cNvPr id="93" name="Google Shape;93;p13"/>
          <p:cNvPicPr preferRelativeResize="0"/>
          <p:nvPr/>
        </p:nvPicPr>
        <p:blipFill>
          <a:blip r:embed="rId22">
            <a:alphaModFix/>
          </a:blip>
          <a:stretch>
            <a:fillRect/>
          </a:stretch>
        </p:blipFill>
        <p:spPr>
          <a:xfrm>
            <a:off x="32274400" y="17093500"/>
            <a:ext cx="2718575" cy="2621975"/>
          </a:xfrm>
          <a:prstGeom prst="rect">
            <a:avLst/>
          </a:prstGeom>
          <a:noFill/>
          <a:ln>
            <a:noFill/>
          </a:ln>
        </p:spPr>
      </p:pic>
      <p:pic>
        <p:nvPicPr>
          <p:cNvPr id="94" name="Google Shape;94;p13"/>
          <p:cNvPicPr preferRelativeResize="0"/>
          <p:nvPr/>
        </p:nvPicPr>
        <p:blipFill>
          <a:blip r:embed="rId23">
            <a:alphaModFix/>
          </a:blip>
          <a:stretch>
            <a:fillRect/>
          </a:stretch>
        </p:blipFill>
        <p:spPr>
          <a:xfrm>
            <a:off x="35166900" y="17065475"/>
            <a:ext cx="2718575" cy="2677375"/>
          </a:xfrm>
          <a:prstGeom prst="rect">
            <a:avLst/>
          </a:prstGeom>
          <a:noFill/>
          <a:ln>
            <a:noFill/>
          </a:ln>
        </p:spPr>
      </p:pic>
      <p:pic>
        <p:nvPicPr>
          <p:cNvPr id="95" name="Google Shape;95;p13"/>
          <p:cNvPicPr preferRelativeResize="0"/>
          <p:nvPr/>
        </p:nvPicPr>
        <p:blipFill>
          <a:blip r:embed="rId24">
            <a:alphaModFix/>
          </a:blip>
          <a:stretch>
            <a:fillRect/>
          </a:stretch>
        </p:blipFill>
        <p:spPr>
          <a:xfrm>
            <a:off x="37964825" y="17038800"/>
            <a:ext cx="2677375" cy="2677375"/>
          </a:xfrm>
          <a:prstGeom prst="rect">
            <a:avLst/>
          </a:prstGeom>
          <a:noFill/>
          <a:ln>
            <a:noFill/>
          </a:ln>
        </p:spPr>
      </p:pic>
      <p:pic>
        <p:nvPicPr>
          <p:cNvPr id="96" name="Google Shape;96;p13"/>
          <p:cNvPicPr preferRelativeResize="0"/>
          <p:nvPr/>
        </p:nvPicPr>
        <p:blipFill>
          <a:blip r:embed="rId25">
            <a:alphaModFix/>
          </a:blip>
          <a:stretch>
            <a:fillRect/>
          </a:stretch>
        </p:blipFill>
        <p:spPr>
          <a:xfrm>
            <a:off x="29427500" y="20291650"/>
            <a:ext cx="2677375" cy="2690971"/>
          </a:xfrm>
          <a:prstGeom prst="rect">
            <a:avLst/>
          </a:prstGeom>
          <a:noFill/>
          <a:ln>
            <a:noFill/>
          </a:ln>
        </p:spPr>
      </p:pic>
      <p:pic>
        <p:nvPicPr>
          <p:cNvPr id="97" name="Google Shape;97;p13"/>
          <p:cNvPicPr preferRelativeResize="0"/>
          <p:nvPr/>
        </p:nvPicPr>
        <p:blipFill>
          <a:blip r:embed="rId26">
            <a:alphaModFix/>
          </a:blip>
          <a:stretch>
            <a:fillRect/>
          </a:stretch>
        </p:blipFill>
        <p:spPr>
          <a:xfrm>
            <a:off x="32274400" y="20291656"/>
            <a:ext cx="2677375" cy="2663574"/>
          </a:xfrm>
          <a:prstGeom prst="rect">
            <a:avLst/>
          </a:prstGeom>
          <a:noFill/>
          <a:ln>
            <a:noFill/>
          </a:ln>
        </p:spPr>
      </p:pic>
      <p:pic>
        <p:nvPicPr>
          <p:cNvPr id="98" name="Google Shape;98;p13"/>
          <p:cNvPicPr preferRelativeResize="0"/>
          <p:nvPr/>
        </p:nvPicPr>
        <p:blipFill>
          <a:blip r:embed="rId27">
            <a:alphaModFix/>
          </a:blip>
          <a:stretch>
            <a:fillRect/>
          </a:stretch>
        </p:blipFill>
        <p:spPr>
          <a:xfrm>
            <a:off x="35166905" y="20291650"/>
            <a:ext cx="2677375" cy="2663784"/>
          </a:xfrm>
          <a:prstGeom prst="rect">
            <a:avLst/>
          </a:prstGeom>
          <a:noFill/>
          <a:ln>
            <a:noFill/>
          </a:ln>
        </p:spPr>
      </p:pic>
      <p:pic>
        <p:nvPicPr>
          <p:cNvPr id="99" name="Google Shape;99;p13"/>
          <p:cNvPicPr preferRelativeResize="0"/>
          <p:nvPr/>
        </p:nvPicPr>
        <p:blipFill>
          <a:blip r:embed="rId28">
            <a:alphaModFix/>
          </a:blip>
          <a:stretch>
            <a:fillRect/>
          </a:stretch>
        </p:blipFill>
        <p:spPr>
          <a:xfrm>
            <a:off x="37964275" y="20291650"/>
            <a:ext cx="2677375" cy="2691114"/>
          </a:xfrm>
          <a:prstGeom prst="rect">
            <a:avLst/>
          </a:prstGeom>
          <a:noFill/>
          <a:ln>
            <a:noFill/>
          </a:ln>
        </p:spPr>
      </p:pic>
      <p:pic>
        <p:nvPicPr>
          <p:cNvPr id="100" name="Google Shape;100;p13"/>
          <p:cNvPicPr preferRelativeResize="0"/>
          <p:nvPr/>
        </p:nvPicPr>
        <p:blipFill>
          <a:blip r:embed="rId29">
            <a:alphaModFix/>
          </a:blip>
          <a:stretch>
            <a:fillRect/>
          </a:stretch>
        </p:blipFill>
        <p:spPr>
          <a:xfrm>
            <a:off x="25148501" y="27831407"/>
            <a:ext cx="8887276" cy="5107943"/>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