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98265-F192-4504-8DF8-312B83CEC42B}" v="3" dt="2022-03-25T19:32:5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96" d="100"/>
          <a:sy n="96" d="100"/>
        </p:scale>
        <p:origin x="1132" y="-23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shina, Johnson" userId="bdf187f1-7232-4626-ab23-e7855b0f6e1f" providerId="ADAL" clId="{85898265-F192-4504-8DF8-312B83CEC42B}"/>
    <pc:docChg chg="undo custSel modSld">
      <pc:chgData name="Adeshina, Johnson" userId="bdf187f1-7232-4626-ab23-e7855b0f6e1f" providerId="ADAL" clId="{85898265-F192-4504-8DF8-312B83CEC42B}" dt="2022-03-25T19:34:49.689" v="386" actId="20577"/>
      <pc:docMkLst>
        <pc:docMk/>
      </pc:docMkLst>
      <pc:sldChg chg="addSp delSp modSp mod">
        <pc:chgData name="Adeshina, Johnson" userId="bdf187f1-7232-4626-ab23-e7855b0f6e1f" providerId="ADAL" clId="{85898265-F192-4504-8DF8-312B83CEC42B}" dt="2022-03-25T19:34:49.689" v="386" actId="20577"/>
        <pc:sldMkLst>
          <pc:docMk/>
          <pc:sldMk cId="4262250697" sldId="256"/>
        </pc:sldMkLst>
        <pc:spChg chg="mod">
          <ac:chgData name="Adeshina, Johnson" userId="bdf187f1-7232-4626-ab23-e7855b0f6e1f" providerId="ADAL" clId="{85898265-F192-4504-8DF8-312B83CEC42B}" dt="2022-03-25T19:21:14.196" v="112" actId="1076"/>
          <ac:spMkLst>
            <pc:docMk/>
            <pc:sldMk cId="4262250697" sldId="256"/>
            <ac:spMk id="351" creationId="{8A652CC6-75A3-4B7B-A84B-9A341A9B6309}"/>
          </ac:spMkLst>
        </pc:spChg>
        <pc:spChg chg="mod">
          <ac:chgData name="Adeshina, Johnson" userId="bdf187f1-7232-4626-ab23-e7855b0f6e1f" providerId="ADAL" clId="{85898265-F192-4504-8DF8-312B83CEC42B}" dt="2022-03-25T19:20:41.917" v="110" actId="207"/>
          <ac:spMkLst>
            <pc:docMk/>
            <pc:sldMk cId="4262250697" sldId="256"/>
            <ac:spMk id="391" creationId="{10812D57-B4DF-468F-B313-946FF2A31BAA}"/>
          </ac:spMkLst>
        </pc:spChg>
        <pc:spChg chg="mod">
          <ac:chgData name="Adeshina, Johnson" userId="bdf187f1-7232-4626-ab23-e7855b0f6e1f" providerId="ADAL" clId="{85898265-F192-4504-8DF8-312B83CEC42B}" dt="2022-03-25T10:58:51.273" v="107" actId="20577"/>
          <ac:spMkLst>
            <pc:docMk/>
            <pc:sldMk cId="4262250697" sldId="256"/>
            <ac:spMk id="432" creationId="{3B8F07F8-CD31-4CB7-BA28-747B60AAAA34}"/>
          </ac:spMkLst>
        </pc:spChg>
        <pc:spChg chg="add mod">
          <ac:chgData name="Adeshina, Johnson" userId="bdf187f1-7232-4626-ab23-e7855b0f6e1f" providerId="ADAL" clId="{85898265-F192-4504-8DF8-312B83CEC42B}" dt="2022-03-25T19:22:06.941" v="138" actId="948"/>
          <ac:spMkLst>
            <pc:docMk/>
            <pc:sldMk cId="4262250697" sldId="256"/>
            <ac:spMk id="585" creationId="{58838FED-533A-4C3F-A931-523759DF825E}"/>
          </ac:spMkLst>
        </pc:spChg>
        <pc:spChg chg="add mod">
          <ac:chgData name="Adeshina, Johnson" userId="bdf187f1-7232-4626-ab23-e7855b0f6e1f" providerId="ADAL" clId="{85898265-F192-4504-8DF8-312B83CEC42B}" dt="2022-03-25T19:34:49.689" v="386" actId="20577"/>
          <ac:spMkLst>
            <pc:docMk/>
            <pc:sldMk cId="4262250697" sldId="256"/>
            <ac:spMk id="586" creationId="{36F687DB-6C09-41A1-9F56-7368C2F8D1AD}"/>
          </ac:spMkLst>
        </pc:spChg>
        <pc:picChg chg="mod">
          <ac:chgData name="Adeshina, Johnson" userId="bdf187f1-7232-4626-ab23-e7855b0f6e1f" providerId="ADAL" clId="{85898265-F192-4504-8DF8-312B83CEC42B}" dt="2022-03-25T10:56:25.055" v="93" actId="1038"/>
          <ac:picMkLst>
            <pc:docMk/>
            <pc:sldMk cId="4262250697" sldId="256"/>
            <ac:picMk id="208" creationId="{B2E9DD72-F62E-4C1B-A14B-EC7705C43569}"/>
          </ac:picMkLst>
        </pc:picChg>
        <pc:picChg chg="mod">
          <ac:chgData name="Adeshina, Johnson" userId="bdf187f1-7232-4626-ab23-e7855b0f6e1f" providerId="ADAL" clId="{85898265-F192-4504-8DF8-312B83CEC42B}" dt="2022-03-25T19:21:14.196" v="112" actId="1076"/>
          <ac:picMkLst>
            <pc:docMk/>
            <pc:sldMk cId="4262250697" sldId="256"/>
            <ac:picMk id="505" creationId="{10339A51-8F29-4E8F-A5F0-952265CAFD14}"/>
          </ac:picMkLst>
        </pc:picChg>
        <pc:picChg chg="add del mod">
          <ac:chgData name="Adeshina, Johnson" userId="bdf187f1-7232-4626-ab23-e7855b0f6e1f" providerId="ADAL" clId="{85898265-F192-4504-8DF8-312B83CEC42B}" dt="2022-03-25T19:32:52.328" v="362" actId="478"/>
          <ac:picMkLst>
            <pc:docMk/>
            <pc:sldMk cId="4262250697" sldId="256"/>
            <ac:picMk id="584" creationId="{9BCF67CB-016E-4B8E-95C4-28B8A9BD845C}"/>
          </ac:picMkLst>
        </pc:picChg>
        <pc:picChg chg="add mod">
          <ac:chgData name="Adeshina, Johnson" userId="bdf187f1-7232-4626-ab23-e7855b0f6e1f" providerId="ADAL" clId="{85898265-F192-4504-8DF8-312B83CEC42B}" dt="2022-03-25T19:33:09.756" v="364" actId="1076"/>
          <ac:picMkLst>
            <pc:docMk/>
            <pc:sldMk cId="4262250697" sldId="256"/>
            <ac:picMk id="587" creationId="{AE3F4EAB-E7CD-4663-BBF4-D5FDEC98EE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MIRA KARLSOON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516">
            <a:extLst>
              <a:ext uri="{FF2B5EF4-FFF2-40B4-BE49-F238E27FC236}">
                <a16:creationId xmlns:a16="http://schemas.microsoft.com/office/drawing/2014/main" id="{E28071EE-9DA5-4F4B-8126-08C84B038EE9}"/>
              </a:ext>
            </a:extLst>
          </p:cNvPr>
          <p:cNvSpPr/>
          <p:nvPr/>
        </p:nvSpPr>
        <p:spPr>
          <a:xfrm>
            <a:off x="0" y="0"/>
            <a:ext cx="1678952" cy="213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23D3CD0E-EE79-4D9A-91D0-62119A2E3C28}"/>
              </a:ext>
            </a:extLst>
          </p:cNvPr>
          <p:cNvSpPr/>
          <p:nvPr/>
        </p:nvSpPr>
        <p:spPr>
          <a:xfrm>
            <a:off x="1678952" y="6398435"/>
            <a:ext cx="5179048" cy="2745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A780019-4351-4699-A720-6AC124C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783" y="266420"/>
            <a:ext cx="1416117" cy="1036800"/>
            <a:chOff x="5135883" y="198000"/>
            <a:chExt cx="1416117" cy="1036800"/>
          </a:xfrm>
        </p:grpSpPr>
        <p:pic>
          <p:nvPicPr>
            <p:cNvPr id="483" name="Graphic 482" descr="North America image">
              <a:extLst>
                <a:ext uri="{FF2B5EF4-FFF2-40B4-BE49-F238E27FC236}">
                  <a16:creationId xmlns:a16="http://schemas.microsoft.com/office/drawing/2014/main" id="{05AB7972-550B-4FA4-B477-32C1DAC25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5883" y="198000"/>
              <a:ext cx="1416117" cy="1036800"/>
            </a:xfrm>
            <a:prstGeom prst="rect">
              <a:avLst/>
            </a:prstGeom>
          </p:spPr>
        </p:pic>
        <p:pic>
          <p:nvPicPr>
            <p:cNvPr id="484" name="Graphic 483" descr="GPS icon">
              <a:extLst>
                <a:ext uri="{FF2B5EF4-FFF2-40B4-BE49-F238E27FC236}">
                  <a16:creationId xmlns:a16="http://schemas.microsoft.com/office/drawing/2014/main" id="{98DDEDB1-CE10-4E7F-8BA5-3A830075F7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1958" y="548341"/>
              <a:ext cx="191455" cy="280800"/>
            </a:xfrm>
            <a:prstGeom prst="rect">
              <a:avLst/>
            </a:prstGeom>
          </p:spPr>
        </p:pic>
      </p:grpSp>
      <p:pic>
        <p:nvPicPr>
          <p:cNvPr id="487" name="Graphic 486">
            <a:extLst>
              <a:ext uri="{FF2B5EF4-FFF2-40B4-BE49-F238E27FC236}">
                <a16:creationId xmlns:a16="http://schemas.microsoft.com/office/drawing/2014/main" id="{177CDD3D-4E60-47C3-A6CE-9D5E1C0B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435" y="3875929"/>
            <a:ext cx="187200" cy="1872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id="{07CDA4EB-6DC7-4FEB-A43C-93D13DF5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636" y="8707159"/>
            <a:ext cx="273600" cy="223855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DF13D034-D318-4449-8666-DAEDE59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998" y="8688350"/>
            <a:ext cx="234000" cy="2600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4946" y="8714525"/>
            <a:ext cx="295200" cy="218191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D5374474-D9D4-4AFD-8897-E10C47A1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27623" y="8707159"/>
            <a:ext cx="262800" cy="225257"/>
          </a:xfrm>
          <a:prstGeom prst="rect">
            <a:avLst/>
          </a:prstGeom>
        </p:spPr>
      </p:pic>
      <p:sp>
        <p:nvSpPr>
          <p:cNvPr id="277" name="Text Placeholder 276">
            <a:extLst>
              <a:ext uri="{FF2B5EF4-FFF2-40B4-BE49-F238E27FC236}">
                <a16:creationId xmlns:a16="http://schemas.microsoft.com/office/drawing/2014/main" id="{ED17537D-A3B5-437C-8CBD-9F7B06D04D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81096" y="3824387"/>
            <a:ext cx="4382595" cy="242888"/>
          </a:xfrm>
        </p:spPr>
        <p:txBody>
          <a:bodyPr/>
          <a:lstStyle/>
          <a:p>
            <a:r>
              <a:rPr lang="en-US" sz="1200" dirty="0"/>
              <a:t>TRAININGS, CERTIFICATIONS &amp; SKILLS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FCE2B041-C7B2-4E78-8A6D-C2220519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1073" y="804550"/>
            <a:ext cx="320400" cy="320400"/>
          </a:xfrm>
          <a:prstGeom prst="rect">
            <a:avLst/>
          </a:prstGeom>
        </p:spPr>
      </p:pic>
      <p:sp>
        <p:nvSpPr>
          <p:cNvPr id="205" name="Title 15">
            <a:extLst>
              <a:ext uri="{FF2B5EF4-FFF2-40B4-BE49-F238E27FC236}">
                <a16:creationId xmlns:a16="http://schemas.microsoft.com/office/drawing/2014/main" id="{DF34FF10-7892-4993-B936-B1E1DA879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2"/>
            <a:ext cx="3811020" cy="597381"/>
          </a:xfrm>
        </p:spPr>
        <p:txBody>
          <a:bodyPr>
            <a:normAutofit fontScale="90000"/>
          </a:bodyPr>
          <a:lstStyle/>
          <a:p>
            <a:r>
              <a:rPr lang="en-US" dirty="0"/>
              <a:t>JOHNSON ADESHINA</a:t>
            </a:r>
          </a:p>
        </p:txBody>
      </p:sp>
      <p:sp>
        <p:nvSpPr>
          <p:cNvPr id="206" name="Subtitle 16">
            <a:extLst>
              <a:ext uri="{FF2B5EF4-FFF2-40B4-BE49-F238E27FC236}">
                <a16:creationId xmlns:a16="http://schemas.microsoft.com/office/drawing/2014/main" id="{4FADC1F6-5E9D-4AB9-8B02-561957F6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443" y="755312"/>
            <a:ext cx="2807744" cy="498592"/>
          </a:xfrm>
        </p:spPr>
        <p:txBody>
          <a:bodyPr>
            <a:normAutofit fontScale="25000" lnSpcReduction="20000"/>
          </a:bodyPr>
          <a:lstStyle/>
          <a:p>
            <a:r>
              <a:rPr lang="en-US" sz="4200" dirty="0"/>
              <a:t>Product Strategist &amp; Manager, Java Application Developer , UX Designer, </a:t>
            </a:r>
            <a:br>
              <a:rPr lang="en-US" dirty="0"/>
            </a:br>
            <a:endParaRPr lang="en-US" dirty="0"/>
          </a:p>
        </p:txBody>
      </p:sp>
      <p:sp>
        <p:nvSpPr>
          <p:cNvPr id="207" name="Text Placeholder 18">
            <a:extLst>
              <a:ext uri="{FF2B5EF4-FFF2-40B4-BE49-F238E27FC236}">
                <a16:creationId xmlns:a16="http://schemas.microsoft.com/office/drawing/2014/main" id="{DB27231A-71E4-4B21-BC91-89062A8E4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7262" y="927173"/>
            <a:ext cx="1416050" cy="497955"/>
          </a:xfrm>
        </p:spPr>
        <p:txBody>
          <a:bodyPr/>
          <a:lstStyle/>
          <a:p>
            <a:r>
              <a:rPr lang="en-US" dirty="0"/>
              <a:t>Dallas, TX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6B1ADB8-50CF-4DF6-AAEC-E435B5A52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96274" y="2073649"/>
            <a:ext cx="0" cy="115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E83DE5F6-60FE-45D4-A82F-34AE4363741B}"/>
              </a:ext>
            </a:extLst>
          </p:cNvPr>
          <p:cNvSpPr/>
          <p:nvPr/>
        </p:nvSpPr>
        <p:spPr>
          <a:xfrm>
            <a:off x="4535028" y="1965183"/>
            <a:ext cx="124080" cy="124080"/>
          </a:xfrm>
          <a:custGeom>
            <a:avLst/>
            <a:gdLst>
              <a:gd name="connsiteX0" fmla="*/ 124080 w 124080"/>
              <a:gd name="connsiteY0" fmla="*/ 62040 h 124080"/>
              <a:gd name="connsiteX1" fmla="*/ 62040 w 124080"/>
              <a:gd name="connsiteY1" fmla="*/ 124080 h 124080"/>
              <a:gd name="connsiteX2" fmla="*/ 0 w 124080"/>
              <a:gd name="connsiteY2" fmla="*/ 62040 h 124080"/>
              <a:gd name="connsiteX3" fmla="*/ 62040 w 124080"/>
              <a:gd name="connsiteY3" fmla="*/ 0 h 124080"/>
              <a:gd name="connsiteX4" fmla="*/ 124080 w 124080"/>
              <a:gd name="connsiteY4" fmla="*/ 62040 h 1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0" h="124080">
                <a:moveTo>
                  <a:pt x="124080" y="62040"/>
                </a:moveTo>
                <a:cubicBezTo>
                  <a:pt x="124080" y="96304"/>
                  <a:pt x="96304" y="124080"/>
                  <a:pt x="62040" y="124080"/>
                </a:cubicBezTo>
                <a:cubicBezTo>
                  <a:pt x="27776" y="124080"/>
                  <a:pt x="0" y="96304"/>
                  <a:pt x="0" y="62040"/>
                </a:cubicBezTo>
                <a:cubicBezTo>
                  <a:pt x="0" y="27776"/>
                  <a:pt x="27776" y="0"/>
                  <a:pt x="62040" y="0"/>
                </a:cubicBezTo>
                <a:cubicBezTo>
                  <a:pt x="96304" y="0"/>
                  <a:pt x="124080" y="27776"/>
                  <a:pt x="124080" y="6204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E8277BFD-FA94-464A-9680-B68E253B270F}"/>
              </a:ext>
            </a:extLst>
          </p:cNvPr>
          <p:cNvSpPr/>
          <p:nvPr/>
        </p:nvSpPr>
        <p:spPr>
          <a:xfrm>
            <a:off x="4535028" y="2379663"/>
            <a:ext cx="124080" cy="124080"/>
          </a:xfrm>
          <a:custGeom>
            <a:avLst/>
            <a:gdLst>
              <a:gd name="connsiteX0" fmla="*/ 124080 w 124080"/>
              <a:gd name="connsiteY0" fmla="*/ 62040 h 124080"/>
              <a:gd name="connsiteX1" fmla="*/ 62040 w 124080"/>
              <a:gd name="connsiteY1" fmla="*/ 124080 h 124080"/>
              <a:gd name="connsiteX2" fmla="*/ 0 w 124080"/>
              <a:gd name="connsiteY2" fmla="*/ 62040 h 124080"/>
              <a:gd name="connsiteX3" fmla="*/ 62040 w 124080"/>
              <a:gd name="connsiteY3" fmla="*/ 0 h 124080"/>
              <a:gd name="connsiteX4" fmla="*/ 124080 w 124080"/>
              <a:gd name="connsiteY4" fmla="*/ 62040 h 1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0" h="124080">
                <a:moveTo>
                  <a:pt x="124080" y="62040"/>
                </a:moveTo>
                <a:cubicBezTo>
                  <a:pt x="124080" y="96304"/>
                  <a:pt x="96304" y="124080"/>
                  <a:pt x="62040" y="124080"/>
                </a:cubicBezTo>
                <a:cubicBezTo>
                  <a:pt x="27776" y="124080"/>
                  <a:pt x="0" y="96304"/>
                  <a:pt x="0" y="62040"/>
                </a:cubicBezTo>
                <a:cubicBezTo>
                  <a:pt x="0" y="27776"/>
                  <a:pt x="27776" y="0"/>
                  <a:pt x="62040" y="0"/>
                </a:cubicBezTo>
                <a:cubicBezTo>
                  <a:pt x="96304" y="0"/>
                  <a:pt x="124080" y="27776"/>
                  <a:pt x="124080" y="6204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E1ADBE83-1E3E-49B9-852C-8AD909DF6863}"/>
              </a:ext>
            </a:extLst>
          </p:cNvPr>
          <p:cNvSpPr/>
          <p:nvPr/>
        </p:nvSpPr>
        <p:spPr>
          <a:xfrm>
            <a:off x="4535028" y="2930940"/>
            <a:ext cx="124080" cy="124080"/>
          </a:xfrm>
          <a:custGeom>
            <a:avLst/>
            <a:gdLst>
              <a:gd name="connsiteX0" fmla="*/ 124080 w 124080"/>
              <a:gd name="connsiteY0" fmla="*/ 62040 h 124080"/>
              <a:gd name="connsiteX1" fmla="*/ 62040 w 124080"/>
              <a:gd name="connsiteY1" fmla="*/ 124080 h 124080"/>
              <a:gd name="connsiteX2" fmla="*/ 0 w 124080"/>
              <a:gd name="connsiteY2" fmla="*/ 62040 h 124080"/>
              <a:gd name="connsiteX3" fmla="*/ 62040 w 124080"/>
              <a:gd name="connsiteY3" fmla="*/ 0 h 124080"/>
              <a:gd name="connsiteX4" fmla="*/ 124080 w 124080"/>
              <a:gd name="connsiteY4" fmla="*/ 62040 h 1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0" h="124080">
                <a:moveTo>
                  <a:pt x="124080" y="62040"/>
                </a:moveTo>
                <a:cubicBezTo>
                  <a:pt x="124080" y="96304"/>
                  <a:pt x="96304" y="124080"/>
                  <a:pt x="62040" y="124080"/>
                </a:cubicBezTo>
                <a:cubicBezTo>
                  <a:pt x="27776" y="124080"/>
                  <a:pt x="0" y="96304"/>
                  <a:pt x="0" y="62040"/>
                </a:cubicBezTo>
                <a:cubicBezTo>
                  <a:pt x="0" y="27776"/>
                  <a:pt x="27776" y="0"/>
                  <a:pt x="62040" y="0"/>
                </a:cubicBezTo>
                <a:cubicBezTo>
                  <a:pt x="96304" y="0"/>
                  <a:pt x="124080" y="27776"/>
                  <a:pt x="124080" y="6204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19" name="Graphic 418">
            <a:extLst>
              <a:ext uri="{FF2B5EF4-FFF2-40B4-BE49-F238E27FC236}">
                <a16:creationId xmlns:a16="http://schemas.microsoft.com/office/drawing/2014/main" id="{A65F9BAB-DE82-4ED5-926D-1457BD99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82059" y="1695387"/>
            <a:ext cx="255600" cy="166140"/>
          </a:xfrm>
          <a:prstGeom prst="rect">
            <a:avLst/>
          </a:prstGeom>
        </p:spPr>
      </p:pic>
      <p:sp>
        <p:nvSpPr>
          <p:cNvPr id="420" name="Text Placeholder 277">
            <a:extLst>
              <a:ext uri="{FF2B5EF4-FFF2-40B4-BE49-F238E27FC236}">
                <a16:creationId xmlns:a16="http://schemas.microsoft.com/office/drawing/2014/main" id="{462ED360-BB77-4DE4-9A5B-2BA0BACFAFD3}"/>
              </a:ext>
            </a:extLst>
          </p:cNvPr>
          <p:cNvSpPr txBox="1">
            <a:spLocks/>
          </p:cNvSpPr>
          <p:nvPr/>
        </p:nvSpPr>
        <p:spPr>
          <a:xfrm>
            <a:off x="4732192" y="1632298"/>
            <a:ext cx="1472155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EDUCATION</a:t>
            </a:r>
          </a:p>
        </p:txBody>
      </p:sp>
      <p:sp>
        <p:nvSpPr>
          <p:cNvPr id="424" name="Text Placeholder 285">
            <a:extLst>
              <a:ext uri="{FF2B5EF4-FFF2-40B4-BE49-F238E27FC236}">
                <a16:creationId xmlns:a16="http://schemas.microsoft.com/office/drawing/2014/main" id="{A1FF7DA5-6352-4866-95B1-E83D8B89A634}"/>
              </a:ext>
            </a:extLst>
          </p:cNvPr>
          <p:cNvSpPr txBox="1">
            <a:spLocks/>
          </p:cNvSpPr>
          <p:nvPr/>
        </p:nvSpPr>
        <p:spPr>
          <a:xfrm>
            <a:off x="4622102" y="1942941"/>
            <a:ext cx="1943281" cy="332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WESTERN GOVERNORS’ UNIVERSITY</a:t>
            </a:r>
            <a:endParaRPr lang="en-US" sz="800" dirty="0"/>
          </a:p>
        </p:txBody>
      </p:sp>
      <p:sp>
        <p:nvSpPr>
          <p:cNvPr id="425" name="Text Placeholder 286">
            <a:extLst>
              <a:ext uri="{FF2B5EF4-FFF2-40B4-BE49-F238E27FC236}">
                <a16:creationId xmlns:a16="http://schemas.microsoft.com/office/drawing/2014/main" id="{7A0CE756-9063-4E8D-A126-599881AA15BC}"/>
              </a:ext>
            </a:extLst>
          </p:cNvPr>
          <p:cNvSpPr txBox="1">
            <a:spLocks/>
          </p:cNvSpPr>
          <p:nvPr/>
        </p:nvSpPr>
        <p:spPr>
          <a:xfrm>
            <a:off x="4622103" y="2339932"/>
            <a:ext cx="1747373" cy="186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NASH COMMUNITY COLLEGE</a:t>
            </a:r>
            <a:endParaRPr lang="en-US" sz="800" dirty="0"/>
          </a:p>
        </p:txBody>
      </p:sp>
      <p:sp>
        <p:nvSpPr>
          <p:cNvPr id="426" name="Text Placeholder 287">
            <a:extLst>
              <a:ext uri="{FF2B5EF4-FFF2-40B4-BE49-F238E27FC236}">
                <a16:creationId xmlns:a16="http://schemas.microsoft.com/office/drawing/2014/main" id="{158AA35A-96D7-45CC-B4E5-EBD34D04ADB4}"/>
              </a:ext>
            </a:extLst>
          </p:cNvPr>
          <p:cNvSpPr txBox="1">
            <a:spLocks/>
          </p:cNvSpPr>
          <p:nvPr/>
        </p:nvSpPr>
        <p:spPr>
          <a:xfrm>
            <a:off x="4622101" y="2891437"/>
            <a:ext cx="1861842" cy="186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OLABISI ONABANJO UNIVERSITY</a:t>
            </a:r>
            <a:endParaRPr lang="en-US" sz="800" dirty="0"/>
          </a:p>
        </p:txBody>
      </p:sp>
      <p:sp>
        <p:nvSpPr>
          <p:cNvPr id="427" name="Text Placeholder 289">
            <a:extLst>
              <a:ext uri="{FF2B5EF4-FFF2-40B4-BE49-F238E27FC236}">
                <a16:creationId xmlns:a16="http://schemas.microsoft.com/office/drawing/2014/main" id="{6B259098-A9E9-4969-A5C1-03D4E8022F71}"/>
              </a:ext>
            </a:extLst>
          </p:cNvPr>
          <p:cNvSpPr txBox="1">
            <a:spLocks/>
          </p:cNvSpPr>
          <p:nvPr/>
        </p:nvSpPr>
        <p:spPr>
          <a:xfrm>
            <a:off x="4622101" y="2138771"/>
            <a:ext cx="1574409" cy="1324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20"/>
              <a:t>MBA – IT Management</a:t>
            </a:r>
            <a:endParaRPr lang="en-US" spc="-20" dirty="0"/>
          </a:p>
        </p:txBody>
      </p:sp>
      <p:sp>
        <p:nvSpPr>
          <p:cNvPr id="428" name="Text Placeholder 290">
            <a:extLst>
              <a:ext uri="{FF2B5EF4-FFF2-40B4-BE49-F238E27FC236}">
                <a16:creationId xmlns:a16="http://schemas.microsoft.com/office/drawing/2014/main" id="{E5922A0F-0241-4DF8-B342-A30FE8E2E3E5}"/>
              </a:ext>
            </a:extLst>
          </p:cNvPr>
          <p:cNvSpPr txBox="1">
            <a:spLocks/>
          </p:cNvSpPr>
          <p:nvPr/>
        </p:nvSpPr>
        <p:spPr>
          <a:xfrm>
            <a:off x="4603053" y="2594677"/>
            <a:ext cx="1574409" cy="1324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Certificate – Advertising &amp; Graphic Designs</a:t>
            </a:r>
          </a:p>
        </p:txBody>
      </p:sp>
      <p:sp>
        <p:nvSpPr>
          <p:cNvPr id="429" name="Text Placeholder 291">
            <a:extLst>
              <a:ext uri="{FF2B5EF4-FFF2-40B4-BE49-F238E27FC236}">
                <a16:creationId xmlns:a16="http://schemas.microsoft.com/office/drawing/2014/main" id="{207CA5A4-DAD7-4CAC-8352-571BFFF3D616}"/>
              </a:ext>
            </a:extLst>
          </p:cNvPr>
          <p:cNvSpPr txBox="1">
            <a:spLocks/>
          </p:cNvSpPr>
          <p:nvPr/>
        </p:nvSpPr>
        <p:spPr>
          <a:xfrm>
            <a:off x="4622101" y="3035765"/>
            <a:ext cx="1941594" cy="2428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BSc – Business Administration </a:t>
            </a:r>
            <a:endParaRPr lang="en-US" dirty="0"/>
          </a:p>
        </p:txBody>
      </p:sp>
      <p:pic>
        <p:nvPicPr>
          <p:cNvPr id="430" name="Graphic 429">
            <a:extLst>
              <a:ext uri="{FF2B5EF4-FFF2-40B4-BE49-F238E27FC236}">
                <a16:creationId xmlns:a16="http://schemas.microsoft.com/office/drawing/2014/main" id="{A1788B47-9B10-4B0A-A062-95E29F7F0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1729" y="1560933"/>
            <a:ext cx="183600" cy="183600"/>
          </a:xfrm>
          <a:prstGeom prst="rect">
            <a:avLst/>
          </a:prstGeom>
        </p:spPr>
      </p:pic>
      <p:sp>
        <p:nvSpPr>
          <p:cNvPr id="431" name="Text Placeholder 271">
            <a:extLst>
              <a:ext uri="{FF2B5EF4-FFF2-40B4-BE49-F238E27FC236}">
                <a16:creationId xmlns:a16="http://schemas.microsoft.com/office/drawing/2014/main" id="{9583A17E-DAEB-42C2-9F94-AA4777BF4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45330" y="1531289"/>
            <a:ext cx="1337835" cy="242888"/>
          </a:xfrm>
        </p:spPr>
        <p:txBody>
          <a:bodyPr/>
          <a:lstStyle/>
          <a:p>
            <a:r>
              <a:rPr lang="en-US" sz="1200" dirty="0"/>
              <a:t>ABOUT ME</a:t>
            </a:r>
          </a:p>
        </p:txBody>
      </p:sp>
      <p:sp>
        <p:nvSpPr>
          <p:cNvPr id="432" name="Text Placeholder 272">
            <a:extLst>
              <a:ext uri="{FF2B5EF4-FFF2-40B4-BE49-F238E27FC236}">
                <a16:creationId xmlns:a16="http://schemas.microsoft.com/office/drawing/2014/main" id="{3B8F07F8-CD31-4CB7-BA28-747B60AAA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17179" y="1779169"/>
            <a:ext cx="2426570" cy="18283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effectLst/>
                <a:ea typeface="Microsoft YaHei" panose="020B0503020204020204" pitchFamily="34" charset="-122"/>
                <a:cs typeface="Arial" panose="020B0604020202020204" pitchFamily="34" charset="0"/>
              </a:rPr>
              <a:t>Dedicated Technology Management professional with diversified experience in software  and business development.</a:t>
            </a:r>
            <a:endParaRPr lang="en-US" sz="500" dirty="0">
              <a:solidFill>
                <a:schemeClr val="bg1"/>
              </a:solidFill>
              <a:effectLst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effectLst/>
                <a:ea typeface="Microsoft YaHei" panose="020B0503020204020204" pitchFamily="34" charset="-122"/>
                <a:cs typeface="Arial" panose="020B0604020202020204" pitchFamily="34" charset="0"/>
              </a:rPr>
              <a:t>Experienced as application developer and product manager with great understanding of business requirements, application design, development and testing.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effectLst/>
                <a:ea typeface="Microsoft YaHei" panose="020B0503020204020204" pitchFamily="34" charset="-122"/>
                <a:cs typeface="Arial" panose="020B0604020202020204" pitchFamily="34" charset="0"/>
              </a:rPr>
              <a:t>A self-starter with a proven ability to manage multiple projects and always eager to learn new skills.</a:t>
            </a:r>
            <a:endParaRPr lang="en-US" sz="900" dirty="0">
              <a:solidFill>
                <a:schemeClr val="bg1"/>
              </a:solidFill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  <a:effectLst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  <a:effectLst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EE79D69-83FC-4E37-8690-812E6913CF02}"/>
              </a:ext>
            </a:extLst>
          </p:cNvPr>
          <p:cNvSpPr txBox="1"/>
          <p:nvPr/>
        </p:nvSpPr>
        <p:spPr>
          <a:xfrm>
            <a:off x="1825421" y="4151666"/>
            <a:ext cx="3165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u="none" strike="noStrike" kern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Microsoft Certified: Azure Fundamentals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kern="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IBM Enterprise Design Thinking Practitioner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IBM Garage Method for Cloud Advocate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Certified Scrum Master (CSM) 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Certified Scrum Product Owner (CSPO) 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AWS Academy Graduate 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Certified Microsoft Technology Associate - Networking Fundamentals </a:t>
            </a:r>
          </a:p>
          <a:p>
            <a:pPr marL="6350" marR="0" indent="-6350" fontAlgn="base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bg1"/>
              </a:solidFill>
              <a:effectLst/>
              <a:latin typeface="+mj-lt"/>
              <a:ea typeface="Microsoft YaHei" panose="020B0503020204020204" pitchFamily="34" charset="-122"/>
            </a:endParaRPr>
          </a:p>
          <a:p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Adobe Certified Associate, ACA – Rich Media Communications 	</a:t>
            </a:r>
            <a:r>
              <a:rPr lang="en-US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34" name="Graphic 433">
            <a:extLst>
              <a:ext uri="{FF2B5EF4-FFF2-40B4-BE49-F238E27FC236}">
                <a16:creationId xmlns:a16="http://schemas.microsoft.com/office/drawing/2014/main" id="{2259097A-677A-4CE6-8FC7-F75681B8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4236816"/>
            <a:ext cx="72473" cy="72473"/>
          </a:xfrm>
          <a:prstGeom prst="rect">
            <a:avLst/>
          </a:prstGeom>
        </p:spPr>
      </p:pic>
      <p:pic>
        <p:nvPicPr>
          <p:cNvPr id="435" name="Graphic 434">
            <a:extLst>
              <a:ext uri="{FF2B5EF4-FFF2-40B4-BE49-F238E27FC236}">
                <a16:creationId xmlns:a16="http://schemas.microsoft.com/office/drawing/2014/main" id="{CD51A99A-2757-42B9-99EE-782078742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4467922"/>
            <a:ext cx="72473" cy="72473"/>
          </a:xfrm>
          <a:prstGeom prst="rect">
            <a:avLst/>
          </a:prstGeom>
        </p:spPr>
      </p:pic>
      <p:pic>
        <p:nvPicPr>
          <p:cNvPr id="436" name="Graphic 435">
            <a:extLst>
              <a:ext uri="{FF2B5EF4-FFF2-40B4-BE49-F238E27FC236}">
                <a16:creationId xmlns:a16="http://schemas.microsoft.com/office/drawing/2014/main" id="{9B88E7AF-2107-49D9-91AE-4927DF282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4700260"/>
            <a:ext cx="72473" cy="72473"/>
          </a:xfrm>
          <a:prstGeom prst="rect">
            <a:avLst/>
          </a:prstGeom>
        </p:spPr>
      </p:pic>
      <p:pic>
        <p:nvPicPr>
          <p:cNvPr id="437" name="Graphic 436">
            <a:extLst>
              <a:ext uri="{FF2B5EF4-FFF2-40B4-BE49-F238E27FC236}">
                <a16:creationId xmlns:a16="http://schemas.microsoft.com/office/drawing/2014/main" id="{F895BE1A-E171-4227-8D9F-2D68C5E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4931360"/>
            <a:ext cx="72473" cy="72473"/>
          </a:xfrm>
          <a:prstGeom prst="rect">
            <a:avLst/>
          </a:prstGeom>
        </p:spPr>
      </p:pic>
      <p:pic>
        <p:nvPicPr>
          <p:cNvPr id="438" name="Graphic 437">
            <a:extLst>
              <a:ext uri="{FF2B5EF4-FFF2-40B4-BE49-F238E27FC236}">
                <a16:creationId xmlns:a16="http://schemas.microsoft.com/office/drawing/2014/main" id="{15E91DB2-57FE-45AE-A8CF-C996C74C8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5148722"/>
            <a:ext cx="72473" cy="72473"/>
          </a:xfrm>
          <a:prstGeom prst="rect">
            <a:avLst/>
          </a:prstGeom>
        </p:spPr>
      </p:pic>
      <p:pic>
        <p:nvPicPr>
          <p:cNvPr id="439" name="Graphic 438">
            <a:extLst>
              <a:ext uri="{FF2B5EF4-FFF2-40B4-BE49-F238E27FC236}">
                <a16:creationId xmlns:a16="http://schemas.microsoft.com/office/drawing/2014/main" id="{5836E044-99B1-47FA-BEB6-7678BD3D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5372611"/>
            <a:ext cx="72473" cy="72473"/>
          </a:xfrm>
          <a:prstGeom prst="rect">
            <a:avLst/>
          </a:prstGeom>
        </p:spPr>
      </p:pic>
      <p:pic>
        <p:nvPicPr>
          <p:cNvPr id="440" name="Graphic 439">
            <a:extLst>
              <a:ext uri="{FF2B5EF4-FFF2-40B4-BE49-F238E27FC236}">
                <a16:creationId xmlns:a16="http://schemas.microsoft.com/office/drawing/2014/main" id="{52036727-AB52-4243-BEE7-CE210BBC2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5616560"/>
            <a:ext cx="72473" cy="72473"/>
          </a:xfrm>
          <a:prstGeom prst="rect">
            <a:avLst/>
          </a:prstGeom>
        </p:spPr>
      </p:pic>
      <p:pic>
        <p:nvPicPr>
          <p:cNvPr id="441" name="Graphic 440">
            <a:extLst>
              <a:ext uri="{FF2B5EF4-FFF2-40B4-BE49-F238E27FC236}">
                <a16:creationId xmlns:a16="http://schemas.microsoft.com/office/drawing/2014/main" id="{F7E8F379-5654-49C0-A7D9-62CD215F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5422" y="5995665"/>
            <a:ext cx="72473" cy="72473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FDA6031E-1289-4812-B4B9-83D206FA3E22}"/>
              </a:ext>
            </a:extLst>
          </p:cNvPr>
          <p:cNvSpPr/>
          <p:nvPr/>
        </p:nvSpPr>
        <p:spPr>
          <a:xfrm>
            <a:off x="4896087" y="4086050"/>
            <a:ext cx="1705404" cy="2106338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4056" y="4112787"/>
            <a:ext cx="176400" cy="176400"/>
          </a:xfrm>
          <a:prstGeom prst="rect">
            <a:avLst/>
          </a:prstGeom>
        </p:spPr>
      </p:pic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48890" y="4079543"/>
            <a:ext cx="1662631" cy="242888"/>
          </a:xfrm>
        </p:spPr>
        <p:txBody>
          <a:bodyPr/>
          <a:lstStyle/>
          <a:p>
            <a:r>
              <a:rPr lang="en-US" sz="1200" dirty="0"/>
              <a:t>COMPETENCIES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922609" y="4300541"/>
            <a:ext cx="1678881" cy="190800"/>
          </a:xfrm>
        </p:spPr>
        <p:txBody>
          <a:bodyPr/>
          <a:lstStyle/>
          <a:p>
            <a:r>
              <a:rPr lang="en-US" dirty="0"/>
              <a:t>APPLICATION/WEB DEVELOPMENT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922609" y="4645227"/>
            <a:ext cx="1715247" cy="190800"/>
          </a:xfrm>
        </p:spPr>
        <p:txBody>
          <a:bodyPr/>
          <a:lstStyle/>
          <a:p>
            <a:r>
              <a:rPr lang="en-US" dirty="0"/>
              <a:t>PRODUCT/PROJECT MANAGEMENT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922610" y="4985472"/>
            <a:ext cx="1414816" cy="190800"/>
          </a:xfrm>
        </p:spPr>
        <p:txBody>
          <a:bodyPr/>
          <a:lstStyle/>
          <a:p>
            <a:r>
              <a:rPr lang="en-US" dirty="0"/>
              <a:t>UI/UX DESIGN TOOLS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922610" y="5324313"/>
            <a:ext cx="1414816" cy="190800"/>
          </a:xfrm>
        </p:spPr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922610" y="5668830"/>
            <a:ext cx="1841068" cy="190800"/>
          </a:xfrm>
        </p:spPr>
        <p:txBody>
          <a:bodyPr/>
          <a:lstStyle/>
          <a:p>
            <a:r>
              <a:rPr lang="en-US" dirty="0"/>
              <a:t>BRAND/MARKETING MANAGEMENT</a:t>
            </a:r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5012279" y="4505260"/>
            <a:ext cx="1414816" cy="96941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5012279" y="4847623"/>
            <a:ext cx="1414816" cy="96941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5012279" y="5189986"/>
            <a:ext cx="1414816" cy="96941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5012279" y="5532349"/>
            <a:ext cx="1414816" cy="96941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5012279" y="5874711"/>
            <a:ext cx="1414816" cy="96941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00433" y="6471064"/>
            <a:ext cx="168480" cy="194400"/>
          </a:xfrm>
          <a:prstGeom prst="rect">
            <a:avLst/>
          </a:prstGeom>
        </p:spPr>
      </p:pic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181096" y="6446820"/>
            <a:ext cx="2551095" cy="242888"/>
          </a:xfrm>
        </p:spPr>
        <p:txBody>
          <a:bodyPr/>
          <a:lstStyle/>
          <a:p>
            <a:r>
              <a:rPr lang="en-US" sz="1200" dirty="0"/>
              <a:t>PROFESSIONAL EXPERIENCE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DBD9062-1062-43DB-8B7A-A0109889B90A}"/>
              </a:ext>
            </a:extLst>
          </p:cNvPr>
          <p:cNvSpPr txBox="1"/>
          <p:nvPr/>
        </p:nvSpPr>
        <p:spPr>
          <a:xfrm>
            <a:off x="1935250" y="6775488"/>
            <a:ext cx="4666240" cy="21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Capgemini, America– </a:t>
            </a: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 Group 	</a:t>
            </a:r>
            <a:r>
              <a:rPr lang="en-US" sz="1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09/2021 Till Date</a:t>
            </a: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Associate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Collaborates with development teams based in US, India, and China as the Software Engineer in an agile environment to consistently deliver high-quality products that meet the bank’s overall objectives.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2000"/>
              </a:lnSpc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Manages various software development tasks using various technology stacks.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Executes and collaborated on projects within timelines and according to objectives using various project management tools – Ms. Office, Jira, Bitbucket, etc. </a:t>
            </a:r>
          </a:p>
          <a:p>
            <a:pPr marL="342900" indent="-342900">
              <a:lnSpc>
                <a:spcPct val="112000"/>
              </a:lnSpc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Facilitate </a:t>
            </a:r>
            <a:r>
              <a:rPr lang="en-US" sz="1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amongst several technical teams interpreting user requirements to deliver functional design specifications.</a:t>
            </a:r>
            <a:endParaRPr lang="en-US" sz="1000" dirty="0">
              <a:latin typeface="+mj-lt"/>
            </a:endParaRPr>
          </a:p>
        </p:txBody>
      </p:sp>
      <p:pic>
        <p:nvPicPr>
          <p:cNvPr id="208" name="Picture 207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B2E9DD72-F62E-4C1B-A14B-EC7705C4356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2055991"/>
            <a:ext cx="1675628" cy="1675628"/>
          </a:xfrm>
          <a:prstGeom prst="rect">
            <a:avLst/>
          </a:prstGeom>
        </p:spPr>
      </p:pic>
      <p:pic>
        <p:nvPicPr>
          <p:cNvPr id="519" name="Picture 518" descr="Icon&#10;&#10;Description automatically generated with medium confidence">
            <a:extLst>
              <a:ext uri="{FF2B5EF4-FFF2-40B4-BE49-F238E27FC236}">
                <a16:creationId xmlns:a16="http://schemas.microsoft.com/office/drawing/2014/main" id="{94FD14CB-BE27-4C2A-B892-E6E57B8D40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9" y="492144"/>
            <a:ext cx="1097073" cy="1097073"/>
          </a:xfrm>
          <a:prstGeom prst="rect">
            <a:avLst/>
          </a:prstGeom>
        </p:spPr>
      </p:pic>
      <p:sp>
        <p:nvSpPr>
          <p:cNvPr id="585" name="Text Placeholder 350">
            <a:extLst>
              <a:ext uri="{FF2B5EF4-FFF2-40B4-BE49-F238E27FC236}">
                <a16:creationId xmlns:a16="http://schemas.microsoft.com/office/drawing/2014/main" id="{58838FED-533A-4C3F-A931-523759DF825E}"/>
              </a:ext>
            </a:extLst>
          </p:cNvPr>
          <p:cNvSpPr txBox="1">
            <a:spLocks/>
          </p:cNvSpPr>
          <p:nvPr/>
        </p:nvSpPr>
        <p:spPr>
          <a:xfrm>
            <a:off x="357862" y="4289187"/>
            <a:ext cx="1321339" cy="313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 spc="-3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dirty="0"/>
              <a:t>OTHER </a:t>
            </a:r>
          </a:p>
          <a:p>
            <a:pPr>
              <a:spcBef>
                <a:spcPts val="100"/>
              </a:spcBef>
            </a:pPr>
            <a:r>
              <a:rPr lang="en-US" dirty="0"/>
              <a:t>SKILLS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36F687DB-6C09-41A1-9F56-7368C2F8D1AD}"/>
              </a:ext>
            </a:extLst>
          </p:cNvPr>
          <p:cNvSpPr txBox="1"/>
          <p:nvPr/>
        </p:nvSpPr>
        <p:spPr>
          <a:xfrm>
            <a:off x="140097" y="4811169"/>
            <a:ext cx="15503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SpringMVC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SQL/NoSQL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HTML/CSS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Javascript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AWS/Azure/</a:t>
            </a:r>
          </a:p>
          <a:p>
            <a:r>
              <a:rPr lang="en-US" sz="1100" dirty="0"/>
              <a:t>     GCP/IBM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GIT/Bitbucket/ </a:t>
            </a:r>
            <a:r>
              <a:rPr lang="en-US" sz="1100" dirty="0" err="1"/>
              <a:t>Sonarcube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JIRA -Kanban /Confluence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Adobe Creative Suite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Figma/Sketch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Networking 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587" name="Graphic 586">
            <a:extLst>
              <a:ext uri="{FF2B5EF4-FFF2-40B4-BE49-F238E27FC236}">
                <a16:creationId xmlns:a16="http://schemas.microsoft.com/office/drawing/2014/main" id="{AE3F4EAB-E7CD-4663-BBF4-D5FDEC98E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7694" y="4334777"/>
            <a:ext cx="1764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1160</TotalTime>
  <Words>311</Words>
  <Application>Microsoft Office PowerPoint</Application>
  <PresentationFormat>Letter Paper (8.5x11 in)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Century Gothic</vt:lpstr>
      <vt:lpstr>Helvetica</vt:lpstr>
      <vt:lpstr>Symbol</vt:lpstr>
      <vt:lpstr>Times New Roman</vt:lpstr>
      <vt:lpstr>Office Theme</vt:lpstr>
      <vt:lpstr>JOHNSON ADESHINA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 ADESHINA</dc:title>
  <dc:creator>Adeshina, Johnson</dc:creator>
  <cp:lastModifiedBy>Adeshina, Johnson</cp:lastModifiedBy>
  <cp:revision>9</cp:revision>
  <dcterms:created xsi:type="dcterms:W3CDTF">2022-03-25T00:14:40Z</dcterms:created>
  <dcterms:modified xsi:type="dcterms:W3CDTF">2022-03-25T19:34:57Z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