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14570671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3FEDB-3EBC-46A6-A720-ABED2D8D6030}"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45D38-277A-439A-BADA-F577A6594A0C}" type="slidenum">
              <a:rPr lang="en-US" smtClean="0"/>
              <a:t>‹#›</a:t>
            </a:fld>
            <a:endParaRPr lang="en-US"/>
          </a:p>
        </p:txBody>
      </p:sp>
    </p:spTree>
    <p:extLst>
      <p:ext uri="{BB962C8B-B14F-4D97-AF65-F5344CB8AC3E}">
        <p14:creationId xmlns:p14="http://schemas.microsoft.com/office/powerpoint/2010/main" val="345315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66C94F-4CA0-49EB-8E2A-17225BC364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455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www.youtube.com/capgeminimedia" TargetMode="External"/><Relationship Id="rId18" Type="http://schemas.openxmlformats.org/officeDocument/2006/relationships/image" Target="../media/image13.png"/><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10.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6.xml"/><Relationship Id="rId16" Type="http://schemas.openxmlformats.org/officeDocument/2006/relationships/image" Target="../media/image12.png"/><Relationship Id="rId1" Type="http://schemas.openxmlformats.org/officeDocument/2006/relationships/vmlDrawing" Target="../drawings/vmlDrawing6.vml"/><Relationship Id="rId6" Type="http://schemas.openxmlformats.org/officeDocument/2006/relationships/image" Target="../media/image4.emf"/><Relationship Id="rId11" Type="http://schemas.openxmlformats.org/officeDocument/2006/relationships/hyperlink" Target="http://www.twitter.com/capgemini" TargetMode="External"/><Relationship Id="rId5" Type="http://schemas.openxmlformats.org/officeDocument/2006/relationships/oleObject" Target="../embeddings/oleObject5.bin"/><Relationship Id="rId15" Type="http://schemas.openxmlformats.org/officeDocument/2006/relationships/hyperlink" Target="http://www.facebook.com/capgemini" TargetMode="External"/><Relationship Id="rId10" Type="http://schemas.openxmlformats.org/officeDocument/2006/relationships/image" Target="../media/image9.png"/><Relationship Id="rId19" Type="http://schemas.openxmlformats.org/officeDocument/2006/relationships/hyperlink" Target="http://www.capgemini.com/invent" TargetMode="External"/><Relationship Id="rId4" Type="http://schemas.openxmlformats.org/officeDocument/2006/relationships/image" Target="../media/image7.png"/><Relationship Id="rId9" Type="http://schemas.openxmlformats.org/officeDocument/2006/relationships/hyperlink" Target="http://www.slideshare.net/capgemini" TargetMode="External"/><Relationship Id="rId1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7.bin"/><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8.emf"/><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3631" y="244161"/>
            <a:ext cx="11400381" cy="324465"/>
          </a:xfrm>
        </p:spPr>
        <p:txBody>
          <a:bodyPr/>
          <a:lstStyle>
            <a:lvl1pPr algn="l" defTabSz="914400" rtl="0" eaLnBrk="1" latinLnBrk="0" hangingPunct="1">
              <a:lnSpc>
                <a:spcPct val="100000"/>
              </a:lnSpc>
              <a:spcBef>
                <a:spcPct val="0"/>
              </a:spcBef>
              <a:buNone/>
              <a:defRPr lang="en-GB" sz="2000" b="0" kern="1200" dirty="0">
                <a:solidFill>
                  <a:schemeClr val="tx1"/>
                </a:solidFill>
                <a:latin typeface="Ubuntu" panose="020B0504030602030204" pitchFamily="34" charset="0"/>
                <a:ea typeface="+mj-ea"/>
                <a:cs typeface="+mj-cs"/>
              </a:defRPr>
            </a:lvl1pPr>
          </a:lstStyle>
          <a:p>
            <a:r>
              <a:rPr lang="en-US"/>
              <a:t>Click to edit Master title style</a:t>
            </a:r>
            <a:endParaRPr lang="en-GB"/>
          </a:p>
        </p:txBody>
      </p:sp>
    </p:spTree>
    <p:extLst>
      <p:ext uri="{BB962C8B-B14F-4D97-AF65-F5344CB8AC3E}">
        <p14:creationId xmlns:p14="http://schemas.microsoft.com/office/powerpoint/2010/main" val="180699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13">
    <p:spTree>
      <p:nvGrpSpPr>
        <p:cNvPr id="1" name=""/>
        <p:cNvGrpSpPr/>
        <p:nvPr/>
      </p:nvGrpSpPr>
      <p:grpSpPr>
        <a:xfrm>
          <a:off x="0" y="0"/>
          <a:ext cx="0" cy="0"/>
          <a:chOff x="0" y="0"/>
          <a:chExt cx="0" cy="0"/>
        </a:xfrm>
      </p:grpSpPr>
      <p:pic>
        <p:nvPicPr>
          <p:cNvPr id="7173" name="Picture 5" descr="Manila, Manila Bay, Big City, Night, Skyscraper, City">
            <a:extLst>
              <a:ext uri="{FF2B5EF4-FFF2-40B4-BE49-F238E27FC236}">
                <a16:creationId xmlns:a16="http://schemas.microsoft.com/office/drawing/2014/main" id="{9F5B4E62-A0BC-432A-98FA-676B16EFD0C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51350" y="1"/>
            <a:ext cx="1044065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17" name="think-cell Slide" r:id="rId5" imgW="270" imgH="270" progId="TCLayout.ActiveDocument.1">
                  <p:embed/>
                </p:oleObj>
              </mc:Choice>
              <mc:Fallback>
                <p:oleObj name="think-cell Slide" r:id="rId5" imgW="270" imgH="270" progId="TCLayout.ActiveDocument.1">
                  <p:embed/>
                  <p:pic>
                    <p:nvPicPr>
                      <p:cNvPr id="9" name="Object 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Freeform 6"/>
          <p:cNvSpPr>
            <a:spLocks/>
          </p:cNvSpPr>
          <p:nvPr userDrawn="1"/>
        </p:nvSpPr>
        <p:spPr bwMode="auto">
          <a:xfrm>
            <a:off x="0" y="0"/>
            <a:ext cx="6458673" cy="6858000"/>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50" y="824315"/>
            <a:ext cx="4500650" cy="1830078"/>
          </a:xfrm>
          <a:prstGeom prst="rect">
            <a:avLst/>
          </a:prstGeom>
        </p:spPr>
        <p:txBody>
          <a:bodyPr/>
          <a:lstStyle>
            <a:lvl1pPr>
              <a:defRPr>
                <a:solidFill>
                  <a:schemeClr val="bg1"/>
                </a:solidFill>
              </a:defRPr>
            </a:lvl1pPr>
          </a:lstStyle>
          <a:p>
            <a:r>
              <a:rPr lang="fr-FR"/>
              <a:t>Modifiez le style du titre</a:t>
            </a:r>
            <a:endParaRPr lang="en-GB"/>
          </a:p>
        </p:txBody>
      </p:sp>
      <p:sp>
        <p:nvSpPr>
          <p:cNvPr id="4" name="Espace réservé du texte 3"/>
          <p:cNvSpPr>
            <a:spLocks noGrp="1"/>
          </p:cNvSpPr>
          <p:nvPr>
            <p:ph type="body" sz="quarter" idx="33"/>
          </p:nvPr>
        </p:nvSpPr>
        <p:spPr>
          <a:xfrm>
            <a:off x="5160000" y="2997000"/>
            <a:ext cx="6755775" cy="3492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1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2">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8B34D6-DC42-4145-BA7D-8D2E53014D4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t="-1" b="7042"/>
          <a:stretch/>
        </p:blipFill>
        <p:spPr>
          <a:xfrm rot="16200000">
            <a:off x="2954565" y="-3433075"/>
            <a:ext cx="6670800" cy="12191999"/>
          </a:xfrm>
          <a:prstGeom prst="rect">
            <a:avLst/>
          </a:prstGeom>
        </p:spPr>
      </p:pic>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41" name="think-cell Slide" r:id="rId5" imgW="270" imgH="270" progId="TCLayout.ActiveDocument.1">
                  <p:embed/>
                </p:oleObj>
              </mc:Choice>
              <mc:Fallback>
                <p:oleObj name="think-cell Slide" r:id="rId5" imgW="270" imgH="270" progId="TCLayout.ActiveDocument.1">
                  <p:embed/>
                  <p:pic>
                    <p:nvPicPr>
                      <p:cNvPr id="9" name="Object 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Subtitle 2"/>
          <p:cNvSpPr>
            <a:spLocks noGrp="1"/>
          </p:cNvSpPr>
          <p:nvPr>
            <p:ph type="subTitle" idx="1" hasCustomPrompt="1"/>
          </p:nvPr>
        </p:nvSpPr>
        <p:spPr>
          <a:xfrm>
            <a:off x="958084" y="5435302"/>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a:lnSpc>
                <a:spcPct val="100000"/>
              </a:lnSpc>
              <a:spcBef>
                <a:spcPts val="0"/>
              </a:spcBef>
              <a:defRPr lang="en-US" spc="-90" baseline="0" dirty="0">
                <a:solidFill>
                  <a:schemeClr val="bg1"/>
                </a:solidFill>
              </a:defRPr>
            </a:lvl1pPr>
          </a:lstStyle>
          <a:p>
            <a:pPr marR="0" lvl="0" fontAlgn="auto">
              <a:spcAft>
                <a:spcPts val="0"/>
              </a:spcAft>
              <a:buClrTx/>
              <a:buSzTx/>
              <a:tabLst/>
            </a:pPr>
            <a:r>
              <a:rPr lang="en-US"/>
              <a:t>Click to insert presenter, location, and date</a:t>
            </a:r>
          </a:p>
        </p:txBody>
      </p:sp>
      <p:sp>
        <p:nvSpPr>
          <p:cNvPr id="7" name="Text Placeholder 4">
            <a:extLst>
              <a:ext uri="{FF2B5EF4-FFF2-40B4-BE49-F238E27FC236}">
                <a16:creationId xmlns:a16="http://schemas.microsoft.com/office/drawing/2014/main" id="{1F3E939C-08F0-4EF6-9BF9-099A86FAC769}"/>
              </a:ext>
            </a:extLst>
          </p:cNvPr>
          <p:cNvSpPr>
            <a:spLocks noGrp="1"/>
          </p:cNvSpPr>
          <p:nvPr>
            <p:ph type="body" sz="quarter" idx="11" hasCustomPrompt="1"/>
          </p:nvPr>
        </p:nvSpPr>
        <p:spPr>
          <a:xfrm>
            <a:off x="958084" y="3979863"/>
            <a:ext cx="6234859" cy="1295400"/>
          </a:xfrm>
          <a:prstGeom prst="rect">
            <a:avLst/>
          </a:prstGeom>
        </p:spPr>
        <p:txBody>
          <a:bodyPr lIns="0" rIns="0" anchor="b" anchorCtr="0"/>
          <a:lstStyle>
            <a:lvl1pPr>
              <a:lnSpc>
                <a:spcPct val="100000"/>
              </a:lnSpc>
              <a:spcBef>
                <a:spcPts val="0"/>
              </a:spcBef>
              <a:defRPr sz="3000" cap="all" spc="800" baseline="0">
                <a:solidFill>
                  <a:schemeClr val="bg1"/>
                </a:solidFill>
              </a:defRPr>
            </a:lvl1pPr>
          </a:lstStyle>
          <a:p>
            <a:pPr lvl="0"/>
            <a:r>
              <a:rPr lang="en-US"/>
              <a:t>CLICK TO INSERT TITLE</a:t>
            </a:r>
          </a:p>
        </p:txBody>
      </p:sp>
      <p:sp>
        <p:nvSpPr>
          <p:cNvPr id="10" name="Slide Number Placeholder 1">
            <a:extLst>
              <a:ext uri="{FF2B5EF4-FFF2-40B4-BE49-F238E27FC236}">
                <a16:creationId xmlns:a16="http://schemas.microsoft.com/office/drawing/2014/main" id="{76D414CE-D0D4-4213-B803-E98688E688C1}"/>
              </a:ext>
            </a:extLst>
          </p:cNvPr>
          <p:cNvSpPr>
            <a:spLocks noGrp="1"/>
          </p:cNvSpPr>
          <p:nvPr>
            <p:ph type="sldNum" sz="quarter" idx="4"/>
          </p:nvPr>
        </p:nvSpPr>
        <p:spPr>
          <a:xfrm>
            <a:off x="9264352" y="6529653"/>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38C9CB00-CDD1-41B4-857F-5628C6E84371}" type="slidenum">
              <a:rPr lang="en-US" smtClean="0"/>
              <a:pPr/>
              <a:t>‹#›</a:t>
            </a:fld>
            <a:endParaRPr lang="en-US"/>
          </a:p>
        </p:txBody>
      </p:sp>
    </p:spTree>
    <p:extLst>
      <p:ext uri="{BB962C8B-B14F-4D97-AF65-F5344CB8AC3E}">
        <p14:creationId xmlns:p14="http://schemas.microsoft.com/office/powerpoint/2010/main" val="3419881977"/>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oiler Plate 1">
    <p:bg>
      <p:bgPr>
        <a:solidFill>
          <a:srgbClr val="00206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65"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a:solidFill>
                  <a:schemeClr val="bg1"/>
                </a:solidFill>
                <a:latin typeface="+mj-lt"/>
                <a:cs typeface="Arial"/>
              </a:rPr>
              <a:t>Copyright © 2019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a:solidFill>
                  <a:schemeClr val="lt1"/>
                </a:solidFill>
                <a:effectLst/>
                <a:latin typeface="+mn-lt"/>
                <a:ea typeface="+mn-ea"/>
                <a:cs typeface="+mn-cs"/>
              </a:rPr>
              <a:t>As the digital innovation, consulting and transformation brand of the Capgemini Group, Capgemini Invent helps </a:t>
            </a:r>
            <a:r>
              <a:rPr lang="en-GB" sz="900" kern="1200" err="1">
                <a:solidFill>
                  <a:schemeClr val="lt1"/>
                </a:solidFill>
                <a:effectLst/>
                <a:latin typeface="+mn-lt"/>
                <a:ea typeface="+mn-ea"/>
                <a:cs typeface="+mn-cs"/>
              </a:rPr>
              <a:t>CxOs</a:t>
            </a:r>
            <a:r>
              <a:rPr lang="en-GB" sz="900" kern="120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a:solidFill>
                <a:schemeClr val="lt1"/>
              </a:solidFill>
              <a:effectLst/>
              <a:latin typeface="+mn-lt"/>
              <a:ea typeface="+mn-ea"/>
              <a:cs typeface="+mn-cs"/>
            </a:endParaRPr>
          </a:p>
          <a:p>
            <a:r>
              <a:rPr lang="en-GB" sz="900" b="1" i="1" kern="1200">
                <a:solidFill>
                  <a:schemeClr val="lt1"/>
                </a:solidFill>
                <a:effectLst/>
                <a:latin typeface="+mn-lt"/>
                <a:ea typeface="+mn-ea"/>
                <a:cs typeface="+mn-cs"/>
              </a:rPr>
              <a:t> </a:t>
            </a:r>
            <a:endParaRPr lang="fr-FR" sz="900" kern="1200">
              <a:solidFill>
                <a:schemeClr val="lt1"/>
              </a:solidFill>
              <a:effectLst/>
              <a:latin typeface="+mn-lt"/>
              <a:ea typeface="+mn-ea"/>
              <a:cs typeface="+mn-cs"/>
            </a:endParaRPr>
          </a:p>
          <a:p>
            <a:r>
              <a:rPr lang="en-GB" sz="900" kern="120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a:solidFill>
                <a:schemeClr val="lt1"/>
              </a:solidFill>
              <a:effectLst/>
              <a:latin typeface="+mn-lt"/>
              <a:ea typeface="+mn-ea"/>
              <a:cs typeface="+mn-cs"/>
            </a:endParaRPr>
          </a:p>
          <a:p>
            <a:r>
              <a:rPr lang="en-GB" sz="900" kern="1200">
                <a:solidFill>
                  <a:schemeClr val="lt1"/>
                </a:solidFill>
                <a:effectLst/>
                <a:latin typeface="+mn-lt"/>
                <a:ea typeface="+mn-ea"/>
                <a:cs typeface="+mn-cs"/>
              </a:rPr>
              <a:t> </a:t>
            </a:r>
            <a:endParaRPr lang="fr-FR" sz="900" kern="1200">
              <a:solidFill>
                <a:schemeClr val="lt1"/>
              </a:solidFill>
              <a:effectLst/>
              <a:latin typeface="+mn-lt"/>
              <a:ea typeface="+mn-ea"/>
              <a:cs typeface="+mn-cs"/>
            </a:endParaRPr>
          </a:p>
          <a:p>
            <a:r>
              <a:rPr lang="en-US" sz="900" kern="1200">
                <a:solidFill>
                  <a:schemeClr val="lt1"/>
                </a:solidFill>
                <a:effectLst/>
                <a:latin typeface="+mn-lt"/>
                <a:ea typeface="+mn-ea"/>
                <a:cs typeface="+mn-cs"/>
              </a:rPr>
              <a:t>Visit us at </a:t>
            </a:r>
            <a:r>
              <a:rPr lang="en-US" sz="900" u="sng" kern="1200">
                <a:solidFill>
                  <a:schemeClr val="lt1"/>
                </a:solidFill>
                <a:effectLst/>
                <a:latin typeface="+mn-lt"/>
                <a:ea typeface="+mn-ea"/>
                <a:cs typeface="+mn-cs"/>
                <a:hlinkClick r:id="rId19"/>
              </a:rPr>
              <a:t>www.capgemini.com/invent</a:t>
            </a:r>
            <a:endParaRPr lang="en-US" sz="900" kern="1200">
              <a:solidFill>
                <a:schemeClr val="bg1"/>
              </a:solidFill>
              <a:effectLst/>
              <a:latin typeface="+mj-lt"/>
              <a:ea typeface="+mn-ea"/>
              <a:cs typeface="+mn-cs"/>
            </a:endParaRPr>
          </a:p>
        </p:txBody>
      </p:sp>
      <p:sp>
        <p:nvSpPr>
          <p:cNvPr id="54" name="Slide Number Placeholder 1">
            <a:extLst>
              <a:ext uri="{FF2B5EF4-FFF2-40B4-BE49-F238E27FC236}">
                <a16:creationId xmlns:a16="http://schemas.microsoft.com/office/drawing/2014/main" id="{507B6D4F-B808-40A1-BCEB-439A258EAD45}"/>
              </a:ext>
            </a:extLst>
          </p:cNvPr>
          <p:cNvSpPr>
            <a:spLocks noGrp="1"/>
          </p:cNvSpPr>
          <p:nvPr>
            <p:ph type="sldNum" sz="quarter" idx="4"/>
          </p:nvPr>
        </p:nvSpPr>
        <p:spPr>
          <a:xfrm>
            <a:off x="9264352" y="6529653"/>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38C9CB00-CDD1-41B4-857F-5628C6E84371}" type="slidenum">
              <a:rPr lang="en-US" smtClean="0"/>
              <a:pPr/>
              <a:t>‹#›</a:t>
            </a:fld>
            <a:endParaRPr lang="en-US"/>
          </a:p>
        </p:txBody>
      </p:sp>
    </p:spTree>
    <p:extLst>
      <p:ext uri="{BB962C8B-B14F-4D97-AF65-F5344CB8AC3E}">
        <p14:creationId xmlns:p14="http://schemas.microsoft.com/office/powerpoint/2010/main" val="3973611572"/>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668830" y="303242"/>
            <a:ext cx="6858000" cy="6103736"/>
          </a:xfrm>
          <a:prstGeom prst="rect">
            <a:avLst/>
          </a:prstGeom>
        </p:spPr>
      </p:pic>
      <p:sp>
        <p:nvSpPr>
          <p:cNvPr id="20" name="Text Placeholder 7">
            <a:extLst>
              <a:ext uri="{FF2B5EF4-FFF2-40B4-BE49-F238E27FC236}">
                <a16:creationId xmlns:a16="http://schemas.microsoft.com/office/drawing/2014/main" id="{9AFD87C0-70C2-43AC-9DA3-160A95F947F3}"/>
              </a:ext>
            </a:extLst>
          </p:cNvPr>
          <p:cNvSpPr>
            <a:spLocks noGrp="1"/>
          </p:cNvSpPr>
          <p:nvPr>
            <p:ph type="body" sz="quarter" idx="11" hasCustomPrompt="1"/>
          </p:nvPr>
        </p:nvSpPr>
        <p:spPr>
          <a:xfrm>
            <a:off x="5812038" y="13010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1" name="Text Placeholder 7">
            <a:extLst>
              <a:ext uri="{FF2B5EF4-FFF2-40B4-BE49-F238E27FC236}">
                <a16:creationId xmlns:a16="http://schemas.microsoft.com/office/drawing/2014/main" id="{3BC068EE-22F5-4ABE-B3BF-88CF841C40E2}"/>
              </a:ext>
            </a:extLst>
          </p:cNvPr>
          <p:cNvSpPr>
            <a:spLocks noGrp="1"/>
          </p:cNvSpPr>
          <p:nvPr>
            <p:ph type="body" sz="quarter" idx="12" hasCustomPrompt="1"/>
          </p:nvPr>
        </p:nvSpPr>
        <p:spPr>
          <a:xfrm>
            <a:off x="5812038" y="1960142"/>
            <a:ext cx="6103736" cy="555448"/>
          </a:xfrm>
          <a:prstGeom prst="rect">
            <a:avLst/>
          </a:prstGeom>
        </p:spPr>
        <p:txBody>
          <a:bodyPr anchor="ct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22" name="Text Placeholder 7">
            <a:extLst>
              <a:ext uri="{FF2B5EF4-FFF2-40B4-BE49-F238E27FC236}">
                <a16:creationId xmlns:a16="http://schemas.microsoft.com/office/drawing/2014/main" id="{59382DC9-351D-40C2-ABD1-40AADDBBA7C6}"/>
              </a:ext>
            </a:extLst>
          </p:cNvPr>
          <p:cNvSpPr>
            <a:spLocks noGrp="1"/>
          </p:cNvSpPr>
          <p:nvPr>
            <p:ph type="body" sz="quarter" idx="13" hasCustomPrompt="1"/>
          </p:nvPr>
        </p:nvSpPr>
        <p:spPr>
          <a:xfrm>
            <a:off x="5812038" y="26192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3" name="Text Placeholder 7">
            <a:extLst>
              <a:ext uri="{FF2B5EF4-FFF2-40B4-BE49-F238E27FC236}">
                <a16:creationId xmlns:a16="http://schemas.microsoft.com/office/drawing/2014/main" id="{0710CA76-E2C0-4713-AB03-B2222F2BF9C1}"/>
              </a:ext>
            </a:extLst>
          </p:cNvPr>
          <p:cNvSpPr>
            <a:spLocks noGrp="1"/>
          </p:cNvSpPr>
          <p:nvPr>
            <p:ph type="body" sz="quarter" idx="14" hasCustomPrompt="1"/>
          </p:nvPr>
        </p:nvSpPr>
        <p:spPr>
          <a:xfrm>
            <a:off x="5812038" y="52557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4" name="Text Placeholder 7">
            <a:extLst>
              <a:ext uri="{FF2B5EF4-FFF2-40B4-BE49-F238E27FC236}">
                <a16:creationId xmlns:a16="http://schemas.microsoft.com/office/drawing/2014/main" id="{2DED1719-919F-4F18-8CBC-B81012FF4F1E}"/>
              </a:ext>
            </a:extLst>
          </p:cNvPr>
          <p:cNvSpPr>
            <a:spLocks noGrp="1"/>
          </p:cNvSpPr>
          <p:nvPr>
            <p:ph type="body" sz="quarter" idx="15" hasCustomPrompt="1"/>
          </p:nvPr>
        </p:nvSpPr>
        <p:spPr>
          <a:xfrm>
            <a:off x="5812038" y="39375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5" name="Text Placeholder 7">
            <a:extLst>
              <a:ext uri="{FF2B5EF4-FFF2-40B4-BE49-F238E27FC236}">
                <a16:creationId xmlns:a16="http://schemas.microsoft.com/office/drawing/2014/main" id="{5630E427-AF1A-49D9-91D1-0349578FAF19}"/>
              </a:ext>
            </a:extLst>
          </p:cNvPr>
          <p:cNvSpPr>
            <a:spLocks noGrp="1"/>
          </p:cNvSpPr>
          <p:nvPr>
            <p:ph type="body" sz="quarter" idx="16" hasCustomPrompt="1"/>
          </p:nvPr>
        </p:nvSpPr>
        <p:spPr>
          <a:xfrm>
            <a:off x="5812038" y="459664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7" name="Text Placeholder 7">
            <a:extLst>
              <a:ext uri="{FF2B5EF4-FFF2-40B4-BE49-F238E27FC236}">
                <a16:creationId xmlns:a16="http://schemas.microsoft.com/office/drawing/2014/main" id="{05B0F0D2-9B59-4DCE-A7F0-46C6C94F904A}"/>
              </a:ext>
            </a:extLst>
          </p:cNvPr>
          <p:cNvSpPr>
            <a:spLocks noGrp="1"/>
          </p:cNvSpPr>
          <p:nvPr>
            <p:ph type="body" sz="quarter" idx="18" hasCustomPrompt="1"/>
          </p:nvPr>
        </p:nvSpPr>
        <p:spPr>
          <a:xfrm>
            <a:off x="5812038" y="5914890"/>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9" name="Text Placeholder 7">
            <a:extLst>
              <a:ext uri="{FF2B5EF4-FFF2-40B4-BE49-F238E27FC236}">
                <a16:creationId xmlns:a16="http://schemas.microsoft.com/office/drawing/2014/main" id="{BEFAEF53-DFEE-4C56-9A89-479FA76B100A}"/>
              </a:ext>
            </a:extLst>
          </p:cNvPr>
          <p:cNvSpPr>
            <a:spLocks noGrp="1"/>
          </p:cNvSpPr>
          <p:nvPr>
            <p:ph type="body" sz="quarter" idx="19" hasCustomPrompt="1"/>
          </p:nvPr>
        </p:nvSpPr>
        <p:spPr>
          <a:xfrm>
            <a:off x="5219040" y="13010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01</a:t>
            </a:r>
          </a:p>
        </p:txBody>
      </p:sp>
      <p:sp>
        <p:nvSpPr>
          <p:cNvPr id="31" name="Text Placeholder 7">
            <a:extLst>
              <a:ext uri="{FF2B5EF4-FFF2-40B4-BE49-F238E27FC236}">
                <a16:creationId xmlns:a16="http://schemas.microsoft.com/office/drawing/2014/main" id="{2AAD1C81-8340-4E04-8BEA-69F2DD76C1B0}"/>
              </a:ext>
            </a:extLst>
          </p:cNvPr>
          <p:cNvSpPr>
            <a:spLocks noGrp="1"/>
          </p:cNvSpPr>
          <p:nvPr>
            <p:ph type="body" sz="quarter" idx="20" hasCustomPrompt="1"/>
          </p:nvPr>
        </p:nvSpPr>
        <p:spPr>
          <a:xfrm>
            <a:off x="5219040" y="19601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02</a:t>
            </a:r>
          </a:p>
        </p:txBody>
      </p:sp>
      <p:sp>
        <p:nvSpPr>
          <p:cNvPr id="33" name="Text Placeholder 7">
            <a:extLst>
              <a:ext uri="{FF2B5EF4-FFF2-40B4-BE49-F238E27FC236}">
                <a16:creationId xmlns:a16="http://schemas.microsoft.com/office/drawing/2014/main" id="{E08C5D12-CB21-4E9A-B574-43221F42B836}"/>
              </a:ext>
            </a:extLst>
          </p:cNvPr>
          <p:cNvSpPr>
            <a:spLocks noGrp="1"/>
          </p:cNvSpPr>
          <p:nvPr>
            <p:ph type="body" sz="quarter" idx="21" hasCustomPrompt="1"/>
          </p:nvPr>
        </p:nvSpPr>
        <p:spPr>
          <a:xfrm>
            <a:off x="5219040" y="26192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03</a:t>
            </a:r>
          </a:p>
        </p:txBody>
      </p:sp>
      <p:sp>
        <p:nvSpPr>
          <p:cNvPr id="35" name="Text Placeholder 7">
            <a:extLst>
              <a:ext uri="{FF2B5EF4-FFF2-40B4-BE49-F238E27FC236}">
                <a16:creationId xmlns:a16="http://schemas.microsoft.com/office/drawing/2014/main" id="{9D51691D-12CC-40BE-AB48-50F4ADC75971}"/>
              </a:ext>
            </a:extLst>
          </p:cNvPr>
          <p:cNvSpPr>
            <a:spLocks noGrp="1"/>
          </p:cNvSpPr>
          <p:nvPr>
            <p:ph type="body" sz="quarter" idx="22" hasCustomPrompt="1"/>
          </p:nvPr>
        </p:nvSpPr>
        <p:spPr>
          <a:xfrm>
            <a:off x="5219040" y="327839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04</a:t>
            </a:r>
          </a:p>
        </p:txBody>
      </p:sp>
      <p:sp>
        <p:nvSpPr>
          <p:cNvPr id="43" name="Text Placeholder 7">
            <a:extLst>
              <a:ext uri="{FF2B5EF4-FFF2-40B4-BE49-F238E27FC236}">
                <a16:creationId xmlns:a16="http://schemas.microsoft.com/office/drawing/2014/main" id="{10E2D5DB-B531-4A82-BD73-9C29EF1EB46B}"/>
              </a:ext>
            </a:extLst>
          </p:cNvPr>
          <p:cNvSpPr>
            <a:spLocks noGrp="1"/>
          </p:cNvSpPr>
          <p:nvPr>
            <p:ph type="body" sz="quarter" idx="23" hasCustomPrompt="1"/>
          </p:nvPr>
        </p:nvSpPr>
        <p:spPr>
          <a:xfrm>
            <a:off x="5219040" y="39375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05</a:t>
            </a:r>
          </a:p>
        </p:txBody>
      </p:sp>
      <p:sp>
        <p:nvSpPr>
          <p:cNvPr id="50" name="Text Placeholder 7">
            <a:extLst>
              <a:ext uri="{FF2B5EF4-FFF2-40B4-BE49-F238E27FC236}">
                <a16:creationId xmlns:a16="http://schemas.microsoft.com/office/drawing/2014/main" id="{919CCC07-FAD6-47A5-A77D-9AA0E2F2A552}"/>
              </a:ext>
            </a:extLst>
          </p:cNvPr>
          <p:cNvSpPr>
            <a:spLocks noGrp="1"/>
          </p:cNvSpPr>
          <p:nvPr>
            <p:ph type="body" sz="quarter" idx="24" hasCustomPrompt="1"/>
          </p:nvPr>
        </p:nvSpPr>
        <p:spPr>
          <a:xfrm>
            <a:off x="5219040" y="45966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06</a:t>
            </a:r>
          </a:p>
        </p:txBody>
      </p:sp>
      <p:sp>
        <p:nvSpPr>
          <p:cNvPr id="55" name="Text Placeholder 7">
            <a:extLst>
              <a:ext uri="{FF2B5EF4-FFF2-40B4-BE49-F238E27FC236}">
                <a16:creationId xmlns:a16="http://schemas.microsoft.com/office/drawing/2014/main" id="{2C3CBBC2-7099-4832-8F7F-DE82F4964E9A}"/>
              </a:ext>
            </a:extLst>
          </p:cNvPr>
          <p:cNvSpPr>
            <a:spLocks noGrp="1"/>
          </p:cNvSpPr>
          <p:nvPr>
            <p:ph type="body" sz="quarter" idx="25" hasCustomPrompt="1"/>
          </p:nvPr>
        </p:nvSpPr>
        <p:spPr>
          <a:xfrm>
            <a:off x="5219040" y="52557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07</a:t>
            </a:r>
          </a:p>
        </p:txBody>
      </p:sp>
      <p:sp>
        <p:nvSpPr>
          <p:cNvPr id="57" name="Text Placeholder 7">
            <a:extLst>
              <a:ext uri="{FF2B5EF4-FFF2-40B4-BE49-F238E27FC236}">
                <a16:creationId xmlns:a16="http://schemas.microsoft.com/office/drawing/2014/main" id="{72CE600F-15D2-44E8-AD6D-1A2D098DEB39}"/>
              </a:ext>
            </a:extLst>
          </p:cNvPr>
          <p:cNvSpPr>
            <a:spLocks noGrp="1"/>
          </p:cNvSpPr>
          <p:nvPr userDrawn="1">
            <p:ph type="body" sz="quarter" idx="26" hasCustomPrompt="1"/>
          </p:nvPr>
        </p:nvSpPr>
        <p:spPr>
          <a:xfrm>
            <a:off x="5219040" y="5914890"/>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08</a:t>
            </a:r>
          </a:p>
        </p:txBody>
      </p:sp>
      <p:sp>
        <p:nvSpPr>
          <p:cNvPr id="58" name="Text Placeholder 7">
            <a:extLst>
              <a:ext uri="{FF2B5EF4-FFF2-40B4-BE49-F238E27FC236}">
                <a16:creationId xmlns:a16="http://schemas.microsoft.com/office/drawing/2014/main" id="{9882A830-7DD4-4F53-BED4-14CBCA526AB6}"/>
              </a:ext>
            </a:extLst>
          </p:cNvPr>
          <p:cNvSpPr>
            <a:spLocks noGrp="1"/>
          </p:cNvSpPr>
          <p:nvPr userDrawn="1">
            <p:ph type="body" sz="quarter" idx="27" hasCustomPrompt="1"/>
          </p:nvPr>
        </p:nvSpPr>
        <p:spPr>
          <a:xfrm>
            <a:off x="5812038" y="327839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37" name="Text Placeholder 4">
            <a:extLst>
              <a:ext uri="{FF2B5EF4-FFF2-40B4-BE49-F238E27FC236}">
                <a16:creationId xmlns:a16="http://schemas.microsoft.com/office/drawing/2014/main" id="{E9B1F08F-851F-46CD-88FB-F8D1183BA3C1}"/>
              </a:ext>
            </a:extLst>
          </p:cNvPr>
          <p:cNvSpPr>
            <a:spLocks noGrp="1"/>
          </p:cNvSpPr>
          <p:nvPr userDrawn="1">
            <p:ph type="body" sz="quarter" idx="28" hasCustomPrompt="1"/>
          </p:nvPr>
        </p:nvSpPr>
        <p:spPr>
          <a:xfrm>
            <a:off x="550200" y="0"/>
            <a:ext cx="8030076"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a:t>CLICK TO INSERT TITLE</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599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9" name="think-cell Slide" r:id="rId5" imgW="270" imgH="270" progId="TCLayout.ActiveDocument.1">
                  <p:embed/>
                </p:oleObj>
              </mc:Choice>
              <mc:Fallback>
                <p:oleObj name="think-cell Slide" r:id="rId5" imgW="270" imgH="270" progId="TCLayout.ActiveDocument.1">
                  <p:embed/>
                  <p:pic>
                    <p:nvPicPr>
                      <p:cNvPr id="2" name="Object 1" hidden="1">
                        <a:extLst>
                          <a:ext uri="{FF2B5EF4-FFF2-40B4-BE49-F238E27FC236}">
                            <a16:creationId xmlns:a16="http://schemas.microsoft.com/office/drawing/2014/main" id="{C17A1895-A841-4F2F-AF71-2C5D96745B7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a:solidFill>
                <a:schemeClr val="tx1"/>
              </a:solidFill>
              <a:latin typeface="Verdana" panose="020B0604030504040204" pitchFamily="34" charset="0"/>
              <a:ea typeface="+mj-ea"/>
              <a:cs typeface="+mj-cs"/>
              <a:sym typeface="Verdana" panose="020B0604030504040204" pitchFamily="34" charset="0"/>
            </a:endParaRPr>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76999"/>
          </a:xfrm>
        </p:spPr>
        <p:txBody>
          <a:bodyPr>
            <a:spAutoFit/>
          </a:bodyPr>
          <a:lstStyle>
            <a:lvl1pPr>
              <a:defRPr sz="1800">
                <a:solidFill>
                  <a:schemeClr val="accent1"/>
                </a:solidFill>
                <a:latin typeface="+mn-lt"/>
              </a:defRPr>
            </a:lvl1pPr>
          </a:lstStyle>
          <a:p>
            <a:pPr lvl="0"/>
            <a:r>
              <a:rPr lang="en-US"/>
              <a:t>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15111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vider Slide 4">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397746-D2E0-44C5-A682-404421E28AC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9440" b="21702"/>
          <a:stretch/>
        </p:blipFill>
        <p:spPr>
          <a:xfrm flipH="1">
            <a:off x="441908" y="0"/>
            <a:ext cx="11750092" cy="6858000"/>
          </a:xfrm>
          <a:prstGeom prst="rect">
            <a:avLst/>
          </a:prstGeom>
        </p:spPr>
      </p:pic>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3" name="think-cell Slide" r:id="rId5" imgW="270" imgH="270" progId="TCLayout.ActiveDocument.1">
                  <p:embed/>
                </p:oleObj>
              </mc:Choice>
              <mc:Fallback>
                <p:oleObj name="think-cell Slide" r:id="rId5" imgW="270" imgH="270" progId="TCLayout.ActiveDocument.1">
                  <p:embed/>
                  <p:pic>
                    <p:nvPicPr>
                      <p:cNvPr id="14" name="Object 1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a:extLst>
              <a:ext uri="{FF2B5EF4-FFF2-40B4-BE49-F238E27FC236}">
                <a16:creationId xmlns:a16="http://schemas.microsoft.com/office/drawing/2014/main" id="{9AAA2175-205B-44CC-B0EB-0BD4096F38C4}"/>
              </a:ext>
            </a:extLst>
          </p:cNvPr>
          <p:cNvSpPr>
            <a:spLocks noGrp="1"/>
          </p:cNvSpPr>
          <p:nvPr>
            <p:ph type="body" sz="quarter" idx="11" hasCustomPrompt="1"/>
          </p:nvPr>
        </p:nvSpPr>
        <p:spPr>
          <a:xfrm>
            <a:off x="3317171" y="2231572"/>
            <a:ext cx="5812316" cy="1656420"/>
          </a:xfrm>
          <a:prstGeom prst="rect">
            <a:avLst/>
          </a:prstGeom>
        </p:spPr>
        <p:txBody>
          <a:bodyPr lIns="0" rIns="0" anchor="ctr" anchorCtr="0"/>
          <a:lstStyle>
            <a:lvl1pPr>
              <a:lnSpc>
                <a:spcPct val="100000"/>
              </a:lnSpc>
              <a:spcBef>
                <a:spcPts val="0"/>
              </a:spcBef>
              <a:defRPr sz="4000" cap="all" spc="800" baseline="0">
                <a:solidFill>
                  <a:schemeClr val="bg1"/>
                </a:solidFill>
              </a:defRPr>
            </a:lvl1pPr>
          </a:lstStyle>
          <a:p>
            <a:pPr lvl="0"/>
            <a:r>
              <a:rPr lang="en-US"/>
              <a:t>CLICK TO INSERT TITLE</a:t>
            </a:r>
          </a:p>
        </p:txBody>
      </p:sp>
    </p:spTree>
    <p:extLst>
      <p:ext uri="{BB962C8B-B14F-4D97-AF65-F5344CB8AC3E}">
        <p14:creationId xmlns:p14="http://schemas.microsoft.com/office/powerpoint/2010/main" val="3542399721"/>
      </p:ext>
    </p:extLst>
  </p:cSld>
  <p:clrMapOvr>
    <a:masterClrMapping/>
  </p:clrMapOvr>
  <p:extLst>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98D8912F-156D-4144-95D6-C030BED3A0F3}"/>
              </a:ext>
            </a:extLst>
          </p:cNvPr>
          <p:cNvSpPr>
            <a:spLocks noGrp="1"/>
          </p:cNvSpPr>
          <p:nvPr>
            <p:ph type="body" sz="quarter" idx="10"/>
          </p:nvPr>
        </p:nvSpPr>
        <p:spPr>
          <a:xfrm>
            <a:off x="550200" y="1815351"/>
            <a:ext cx="11091600" cy="4466201"/>
          </a:xfrm>
          <a:prstGeom prst="rect">
            <a:avLst/>
          </a:prstGeom>
        </p:spPr>
        <p:txBody>
          <a:bodyPr lIns="0" tIns="0" rIns="0" bIns="0"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Espace réservé du texte 4">
            <a:extLst>
              <a:ext uri="{FF2B5EF4-FFF2-40B4-BE49-F238E27FC236}">
                <a16:creationId xmlns:a16="http://schemas.microsoft.com/office/drawing/2014/main" id="{F077FA37-1306-CD45-A29B-E15565294EAF}"/>
              </a:ext>
            </a:extLst>
          </p:cNvPr>
          <p:cNvSpPr>
            <a:spLocks noGrp="1"/>
          </p:cNvSpPr>
          <p:nvPr>
            <p:ph type="body" sz="quarter" idx="11" hasCustomPrompt="1"/>
          </p:nvPr>
        </p:nvSpPr>
        <p:spPr>
          <a:xfrm>
            <a:off x="550200" y="1148607"/>
            <a:ext cx="11091600" cy="504056"/>
          </a:xfrm>
          <a:prstGeom prst="rect">
            <a:avLst/>
          </a:prstGeom>
        </p:spPr>
        <p:txBody>
          <a:bodyPr lIns="0" tIns="0" rIns="0" bIns="0">
            <a:normAutofit/>
          </a:bodyPr>
          <a:lstStyle>
            <a:lvl1pPr>
              <a:spcBef>
                <a:spcPts val="0"/>
              </a:spcBef>
              <a:defRPr sz="2200" spc="-110" baseline="0">
                <a:solidFill>
                  <a:schemeClr val="accent1"/>
                </a:solidFill>
              </a:defRPr>
            </a:lvl1pPr>
          </a:lstStyle>
          <a:p>
            <a:pPr lvl="0"/>
            <a:r>
              <a:rPr lang="en-US"/>
              <a:t>Click to edit Master subtitle styles</a:t>
            </a:r>
          </a:p>
        </p:txBody>
      </p:sp>
      <p:sp>
        <p:nvSpPr>
          <p:cNvPr id="4" name="Title 3">
            <a:extLst>
              <a:ext uri="{FF2B5EF4-FFF2-40B4-BE49-F238E27FC236}">
                <a16:creationId xmlns:a16="http://schemas.microsoft.com/office/drawing/2014/main" id="{E4781F08-E2A8-D54B-9C2A-486D5A8C428C}"/>
              </a:ext>
            </a:extLst>
          </p:cNvPr>
          <p:cNvSpPr>
            <a:spLocks noGrp="1"/>
          </p:cNvSpPr>
          <p:nvPr>
            <p:ph type="title"/>
          </p:nvPr>
        </p:nvSpPr>
        <p:spPr>
          <a:xfrm>
            <a:off x="548640" y="0"/>
            <a:ext cx="11091672" cy="1106424"/>
          </a:xfrm>
          <a:prstGeom prst="rect">
            <a:avLst/>
          </a:prstGeom>
        </p:spPr>
        <p:txBody>
          <a:bodyPr vert="horz" lIns="0" tIns="180000" rIns="0" bIns="0" rtlCol="0" anchor="t">
            <a:noAutofit/>
          </a:bodyPr>
          <a:lstStyle>
            <a:lvl1pPr>
              <a:defRPr lang="en-US"/>
            </a:lvl1pPr>
          </a:lstStyle>
          <a:p>
            <a:pPr lvl="0">
              <a:spcBef>
                <a:spcPts val="0"/>
              </a:spcBef>
            </a:pPr>
            <a:r>
              <a:rPr lang="en-US"/>
              <a:t>Click to edit Master title style</a:t>
            </a:r>
          </a:p>
        </p:txBody>
      </p:sp>
      <p:pic>
        <p:nvPicPr>
          <p:cNvPr id="3" name="Picture 2" descr="A picture containing logo&#10;&#10;Description automatically generated">
            <a:extLst>
              <a:ext uri="{FF2B5EF4-FFF2-40B4-BE49-F238E27FC236}">
                <a16:creationId xmlns:a16="http://schemas.microsoft.com/office/drawing/2014/main" id="{E3901833-9B5F-49CD-B63B-7C57A9FD384D}"/>
              </a:ext>
            </a:extLst>
          </p:cNvPr>
          <p:cNvPicPr>
            <a:picLocks noChangeAspect="1"/>
          </p:cNvPicPr>
          <p:nvPr userDrawn="1"/>
        </p:nvPicPr>
        <p:blipFill>
          <a:blip r:embed="rId2"/>
          <a:stretch>
            <a:fillRect/>
          </a:stretch>
        </p:blipFill>
        <p:spPr>
          <a:xfrm>
            <a:off x="11277600" y="554400"/>
            <a:ext cx="840875" cy="360000"/>
          </a:xfrm>
          <a:prstGeom prst="rect">
            <a:avLst/>
          </a:prstGeom>
        </p:spPr>
      </p:pic>
    </p:spTree>
    <p:extLst>
      <p:ext uri="{BB962C8B-B14F-4D97-AF65-F5344CB8AC3E}">
        <p14:creationId xmlns:p14="http://schemas.microsoft.com/office/powerpoint/2010/main" val="1086117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1B95E622-ED06-415E-9BE3-17EEA2C14D0F}"/>
              </a:ext>
            </a:extLst>
          </p:cNvPr>
          <p:cNvSpPr>
            <a:spLocks noGrp="1"/>
          </p:cNvSpPr>
          <p:nvPr>
            <p:ph type="title"/>
          </p:nvPr>
        </p:nvSpPr>
        <p:spPr>
          <a:xfrm>
            <a:off x="407988" y="22669"/>
            <a:ext cx="11016604" cy="863601"/>
          </a:xfrm>
          <a:prstGeom prst="rect">
            <a:avLst/>
          </a:prstGeom>
        </p:spPr>
        <p:txBody>
          <a:bodyPr vert="horz" lIns="0" tIns="0" rIns="0" bIns="0" rtlCol="0" anchor="ctr">
            <a:normAutofit/>
          </a:bodyPr>
          <a:lstStyle/>
          <a:p>
            <a:pPr lvl="0">
              <a:lnSpc>
                <a:spcPts val="3000"/>
              </a:lnSpc>
            </a:pPr>
            <a:r>
              <a:rPr lang="en-US" noProof="0"/>
              <a:t>Click to edit Master title style</a:t>
            </a:r>
          </a:p>
        </p:txBody>
      </p:sp>
    </p:spTree>
    <p:extLst>
      <p:ext uri="{BB962C8B-B14F-4D97-AF65-F5344CB8AC3E}">
        <p14:creationId xmlns:p14="http://schemas.microsoft.com/office/powerpoint/2010/main" val="1504863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lvl1pPr>
              <a:defRPr sz="2800">
                <a:solidFill>
                  <a:srgbClr val="0070AD"/>
                </a:solidFill>
              </a:defRPr>
            </a:lvl1pPr>
          </a:lstStyle>
          <a:p>
            <a:r>
              <a:rPr lang="en-US"/>
              <a:t>Click to edit Master title style</a:t>
            </a:r>
          </a:p>
        </p:txBody>
      </p:sp>
    </p:spTree>
    <p:extLst>
      <p:ext uri="{BB962C8B-B14F-4D97-AF65-F5344CB8AC3E}">
        <p14:creationId xmlns:p14="http://schemas.microsoft.com/office/powerpoint/2010/main" val="786914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415415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5F96-2787-544F-874C-7E96F978B644}"/>
              </a:ext>
            </a:extLst>
          </p:cNvPr>
          <p:cNvSpPr>
            <a:spLocks noGrp="1"/>
          </p:cNvSpPr>
          <p:nvPr>
            <p:ph type="title"/>
          </p:nvPr>
        </p:nvSpPr>
        <p:spPr>
          <a:xfrm>
            <a:off x="838200" y="2343827"/>
            <a:ext cx="5257800" cy="1325563"/>
          </a:xfrm>
          <a:prstGeom prst="rect">
            <a:avLst/>
          </a:prstGeom>
        </p:spPr>
        <p:txBody>
          <a:bodyPr/>
          <a:lstStyle/>
          <a:p>
            <a:r>
              <a:rPr lang="en-GB"/>
              <a:t>Click to edit Master title style</a:t>
            </a:r>
          </a:p>
        </p:txBody>
      </p:sp>
      <p:sp>
        <p:nvSpPr>
          <p:cNvPr id="4" name="Freeform: Shape 5">
            <a:extLst>
              <a:ext uri="{FF2B5EF4-FFF2-40B4-BE49-F238E27FC236}">
                <a16:creationId xmlns:a16="http://schemas.microsoft.com/office/drawing/2014/main" id="{C44CBD12-F268-7343-86B9-D9731DB89D69}"/>
              </a:ext>
            </a:extLst>
          </p:cNvPr>
          <p:cNvSpPr/>
          <p:nvPr userDrawn="1"/>
        </p:nvSpPr>
        <p:spPr>
          <a:xfrm>
            <a:off x="4616970" y="-13914"/>
            <a:ext cx="7575029" cy="6871914"/>
          </a:xfrm>
          <a:custGeom>
            <a:avLst/>
            <a:gdLst>
              <a:gd name="connsiteX0" fmla="*/ 2322263 w 7894590"/>
              <a:gd name="connsiteY0" fmla="*/ 0 h 6909584"/>
              <a:gd name="connsiteX1" fmla="*/ 7894590 w 7894590"/>
              <a:gd name="connsiteY1" fmla="*/ 0 h 6909584"/>
              <a:gd name="connsiteX2" fmla="*/ 7894590 w 7894590"/>
              <a:gd name="connsiteY2" fmla="*/ 6909584 h 6909584"/>
              <a:gd name="connsiteX3" fmla="*/ 0 w 7894590"/>
              <a:gd name="connsiteY3" fmla="*/ 6909584 h 6909584"/>
              <a:gd name="connsiteX4" fmla="*/ 2399137 w 7894590"/>
              <a:gd name="connsiteY4" fmla="*/ 190801 h 6909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4590" h="6909584">
                <a:moveTo>
                  <a:pt x="2322263" y="0"/>
                </a:moveTo>
                <a:lnTo>
                  <a:pt x="7894590" y="0"/>
                </a:lnTo>
                <a:lnTo>
                  <a:pt x="7894590" y="6909584"/>
                </a:lnTo>
                <a:lnTo>
                  <a:pt x="0" y="6909584"/>
                </a:lnTo>
                <a:cubicBezTo>
                  <a:pt x="2058353" y="3992659"/>
                  <a:pt x="2987080" y="1852585"/>
                  <a:pt x="2399137" y="190801"/>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400">
              <a:solidFill>
                <a:schemeClr val="tx2">
                  <a:lumMod val="50000"/>
                </a:schemeClr>
              </a:solidFill>
            </a:endParaRPr>
          </a:p>
        </p:txBody>
      </p:sp>
    </p:spTree>
    <p:extLst>
      <p:ext uri="{BB962C8B-B14F-4D97-AF65-F5344CB8AC3E}">
        <p14:creationId xmlns:p14="http://schemas.microsoft.com/office/powerpoint/2010/main" val="3596999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80211551"/>
              </p:ext>
            </p:ext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spid="_x0000_s9237" name="think-cell Slide" r:id="rId6" imgW="360" imgH="360" progId="TCLayout.ActiveDocument.1">
                  <p:embed/>
                </p:oleObj>
              </mc:Choice>
              <mc:Fallback>
                <p:oleObj name="think-cell Slide" r:id="rId6" imgW="360" imgH="360" progId="TCLayout.ActiveDocument.1">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a:extLst>
              <a:ext uri="{FF2B5EF4-FFF2-40B4-BE49-F238E27FC236}">
                <a16:creationId xmlns:a16="http://schemas.microsoft.com/office/drawing/2014/main" id="{52C67CCB-B786-4ADA-AFE2-7A5F52A493D6}"/>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hasCustomPrompt="1"/>
            <p:custDataLst>
              <p:tags r:id="rId4"/>
            </p:custDataLst>
          </p:nvPr>
        </p:nvSpPr>
        <p:spPr/>
        <p:txBody>
          <a:bodyPr/>
          <a:lstStyle>
            <a:lvl1pPr>
              <a:defRPr/>
            </a:lvl1pPr>
          </a:lstStyle>
          <a:p>
            <a:r>
              <a:rPr lang="en-US" noProof="0"/>
              <a:t>Click to edit Master title style</a:t>
            </a:r>
            <a:endParaRPr lang="en-US"/>
          </a:p>
        </p:txBody>
      </p:sp>
      <p:sp>
        <p:nvSpPr>
          <p:cNvPr id="8" name="Content Placeholder 7"/>
          <p:cNvSpPr>
            <a:spLocks noGrp="1"/>
          </p:cNvSpPr>
          <p:nvPr>
            <p:ph sz="quarter" idx="10"/>
          </p:nvPr>
        </p:nvSpPr>
        <p:spPr>
          <a:xfrm>
            <a:off x="390770" y="1511300"/>
            <a:ext cx="11406553"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060216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White">
    <p:spTree>
      <p:nvGrpSpPr>
        <p:cNvPr id="1" name=""/>
        <p:cNvGrpSpPr/>
        <p:nvPr/>
      </p:nvGrpSpPr>
      <p:grpSpPr>
        <a:xfrm>
          <a:off x="0" y="0"/>
          <a:ext cx="0" cy="0"/>
          <a:chOff x="0" y="0"/>
          <a:chExt cx="0" cy="0"/>
        </a:xfrm>
      </p:grpSpPr>
      <p:sp>
        <p:nvSpPr>
          <p:cNvPr id="5" name="Retângulo 43">
            <a:extLst>
              <a:ext uri="{FF2B5EF4-FFF2-40B4-BE49-F238E27FC236}">
                <a16:creationId xmlns:a16="http://schemas.microsoft.com/office/drawing/2014/main" id="{B406AFCB-C4A0-4A58-8017-733EDF029733}"/>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7AF7D277-18F9-461C-BA59-28B0A2032B5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Capgemini Response to “Bayer Digital Enabler </a:t>
            </a:r>
            <a:r>
              <a:rPr lang="en-US" err="1"/>
              <a:t>DaaA</a:t>
            </a:r>
            <a:r>
              <a:rPr lang="en-US"/>
              <a:t>”</a:t>
            </a:r>
            <a:endParaRPr lang="en-US">
              <a:solidFill>
                <a:schemeClr val="bg1">
                  <a:lumMod val="65000"/>
                </a:schemeClr>
              </a:solidFill>
            </a:endParaRPr>
          </a:p>
        </p:txBody>
      </p:sp>
    </p:spTree>
    <p:extLst>
      <p:ext uri="{BB962C8B-B14F-4D97-AF65-F5344CB8AC3E}">
        <p14:creationId xmlns:p14="http://schemas.microsoft.com/office/powerpoint/2010/main" val="3874329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98862F7-02E8-4E8F-B1E9-5FF8001B4DEC}" type="slidenum">
              <a:rPr lang="en-GB" altLang="en-US" smtClean="0"/>
              <a:pPr/>
              <a:t>‹#›</a:t>
            </a:fld>
            <a:endParaRPr lang="en-GB" altLang="en-US"/>
          </a:p>
        </p:txBody>
      </p:sp>
      <p:sp>
        <p:nvSpPr>
          <p:cNvPr id="4" name="Footer Placeholder 3"/>
          <p:cNvSpPr>
            <a:spLocks noGrp="1"/>
          </p:cNvSpPr>
          <p:nvPr>
            <p:ph type="ftr" sz="quarter" idx="11"/>
          </p:nvPr>
        </p:nvSpPr>
        <p:spPr/>
        <p:txBody>
          <a:bodyPr/>
          <a:lstStyle/>
          <a:p>
            <a:r>
              <a:rPr lang="en-GB" altLang="en-US"/>
              <a:t>Southern Water</a:t>
            </a:r>
          </a:p>
        </p:txBody>
      </p:sp>
    </p:spTree>
    <p:extLst>
      <p:ext uri="{BB962C8B-B14F-4D97-AF65-F5344CB8AC3E}">
        <p14:creationId xmlns:p14="http://schemas.microsoft.com/office/powerpoint/2010/main" val="152037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813293-B84B-9445-944E-FFBFA4B05AB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48"/>
          <a:stretch/>
        </p:blipFill>
        <p:spPr>
          <a:xfrm>
            <a:off x="-2358885" y="-13914"/>
            <a:ext cx="11781182" cy="6910560"/>
          </a:xfrm>
          <a:prstGeom prst="rect">
            <a:avLst/>
          </a:prstGeom>
        </p:spPr>
      </p:pic>
      <p:sp>
        <p:nvSpPr>
          <p:cNvPr id="4" name="Freeform: Shape 5">
            <a:extLst>
              <a:ext uri="{FF2B5EF4-FFF2-40B4-BE49-F238E27FC236}">
                <a16:creationId xmlns:a16="http://schemas.microsoft.com/office/drawing/2014/main" id="{C44CBD12-F268-7343-86B9-D9731DB89D69}"/>
              </a:ext>
            </a:extLst>
          </p:cNvPr>
          <p:cNvSpPr/>
          <p:nvPr userDrawn="1"/>
        </p:nvSpPr>
        <p:spPr>
          <a:xfrm>
            <a:off x="4616970" y="-13914"/>
            <a:ext cx="7575029" cy="6871914"/>
          </a:xfrm>
          <a:custGeom>
            <a:avLst/>
            <a:gdLst>
              <a:gd name="connsiteX0" fmla="*/ 2322263 w 7894590"/>
              <a:gd name="connsiteY0" fmla="*/ 0 h 6909584"/>
              <a:gd name="connsiteX1" fmla="*/ 7894590 w 7894590"/>
              <a:gd name="connsiteY1" fmla="*/ 0 h 6909584"/>
              <a:gd name="connsiteX2" fmla="*/ 7894590 w 7894590"/>
              <a:gd name="connsiteY2" fmla="*/ 6909584 h 6909584"/>
              <a:gd name="connsiteX3" fmla="*/ 0 w 7894590"/>
              <a:gd name="connsiteY3" fmla="*/ 6909584 h 6909584"/>
              <a:gd name="connsiteX4" fmla="*/ 2399137 w 7894590"/>
              <a:gd name="connsiteY4" fmla="*/ 190801 h 6909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4590" h="6909584">
                <a:moveTo>
                  <a:pt x="2322263" y="0"/>
                </a:moveTo>
                <a:lnTo>
                  <a:pt x="7894590" y="0"/>
                </a:lnTo>
                <a:lnTo>
                  <a:pt x="7894590" y="6909584"/>
                </a:lnTo>
                <a:lnTo>
                  <a:pt x="0" y="6909584"/>
                </a:lnTo>
                <a:cubicBezTo>
                  <a:pt x="2058353" y="3992659"/>
                  <a:pt x="2987080" y="1852585"/>
                  <a:pt x="2399137" y="190801"/>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400">
              <a:solidFill>
                <a:schemeClr val="tx2">
                  <a:lumMod val="50000"/>
                </a:schemeClr>
              </a:solidFill>
            </a:endParaRPr>
          </a:p>
        </p:txBody>
      </p:sp>
      <p:sp>
        <p:nvSpPr>
          <p:cNvPr id="2" name="Title 1">
            <a:extLst>
              <a:ext uri="{FF2B5EF4-FFF2-40B4-BE49-F238E27FC236}">
                <a16:creationId xmlns:a16="http://schemas.microsoft.com/office/drawing/2014/main" id="{F7605F96-2787-544F-874C-7E96F978B644}"/>
              </a:ext>
            </a:extLst>
          </p:cNvPr>
          <p:cNvSpPr>
            <a:spLocks noGrp="1"/>
          </p:cNvSpPr>
          <p:nvPr>
            <p:ph type="title"/>
          </p:nvPr>
        </p:nvSpPr>
        <p:spPr>
          <a:xfrm>
            <a:off x="7185991" y="2542610"/>
            <a:ext cx="4290391" cy="1325563"/>
          </a:xfrm>
          <a:prstGeom prst="rect">
            <a:avLst/>
          </a:prstGeom>
        </p:spPr>
        <p:txBody>
          <a:bodyPr/>
          <a:lstStyle>
            <a:lvl1pPr>
              <a:defRPr>
                <a:solidFill>
                  <a:schemeClr val="bg1"/>
                </a:solidFill>
              </a:defRPr>
            </a:lvl1pPr>
          </a:lstStyle>
          <a:p>
            <a:r>
              <a:rPr lang="en-GB"/>
              <a:t>Click to edit Master title style</a:t>
            </a:r>
          </a:p>
        </p:txBody>
      </p:sp>
    </p:spTree>
    <p:extLst>
      <p:ext uri="{BB962C8B-B14F-4D97-AF65-F5344CB8AC3E}">
        <p14:creationId xmlns:p14="http://schemas.microsoft.com/office/powerpoint/2010/main" val="242102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nePager Template 2017 NL">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A48BEA20-AC32-4496-93AC-6FAB17FA55A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F1DF8C5C-BC84-4BAF-B620-7CF9B41DEE2F}"/>
              </a:ext>
            </a:extLst>
          </p:cNvPr>
          <p:cNvSpPr txBox="1">
            <a:spLocks noChangeArrowheads="1"/>
          </p:cNvSpPr>
          <p:nvPr userDrawn="1"/>
        </p:nvSpPr>
        <p:spPr bwMode="auto">
          <a:xfrm>
            <a:off x="296985" y="2647950"/>
            <a:ext cx="139309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975" b="1">
                <a:solidFill>
                  <a:srgbClr val="0070AD"/>
                </a:solidFill>
                <a:cs typeface="Arial" panose="020B0604020202020204" pitchFamily="34" charset="0"/>
              </a:rPr>
              <a:t>Profile</a:t>
            </a:r>
          </a:p>
        </p:txBody>
      </p:sp>
      <p:sp>
        <p:nvSpPr>
          <p:cNvPr id="9" name="TextBox 8">
            <a:extLst>
              <a:ext uri="{FF2B5EF4-FFF2-40B4-BE49-F238E27FC236}">
                <a16:creationId xmlns:a16="http://schemas.microsoft.com/office/drawing/2014/main" id="{5B34875F-280C-4266-8653-5F25CA85A108}"/>
              </a:ext>
            </a:extLst>
          </p:cNvPr>
          <p:cNvSpPr txBox="1">
            <a:spLocks noChangeArrowheads="1"/>
          </p:cNvSpPr>
          <p:nvPr userDrawn="1"/>
        </p:nvSpPr>
        <p:spPr bwMode="auto">
          <a:xfrm>
            <a:off x="4237893" y="2659064"/>
            <a:ext cx="2555631"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975" b="1">
                <a:solidFill>
                  <a:srgbClr val="0070AD"/>
                </a:solidFill>
                <a:cs typeface="Arial" panose="020B0604020202020204" pitchFamily="34" charset="0"/>
              </a:rPr>
              <a:t>Professional Experience</a:t>
            </a:r>
          </a:p>
        </p:txBody>
      </p:sp>
      <p:sp>
        <p:nvSpPr>
          <p:cNvPr id="10" name="TextBox 9">
            <a:extLst>
              <a:ext uri="{FF2B5EF4-FFF2-40B4-BE49-F238E27FC236}">
                <a16:creationId xmlns:a16="http://schemas.microsoft.com/office/drawing/2014/main" id="{4C64BEF1-CAE1-4A2D-9926-C50A3756F2D5}"/>
              </a:ext>
            </a:extLst>
          </p:cNvPr>
          <p:cNvSpPr txBox="1">
            <a:spLocks noChangeArrowheads="1"/>
          </p:cNvSpPr>
          <p:nvPr userDrawn="1"/>
        </p:nvSpPr>
        <p:spPr bwMode="auto">
          <a:xfrm>
            <a:off x="9366739" y="320675"/>
            <a:ext cx="2778369"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975" b="1">
                <a:solidFill>
                  <a:srgbClr val="0070AD"/>
                </a:solidFill>
                <a:cs typeface="Arial" panose="020B0604020202020204" pitchFamily="34" charset="0"/>
              </a:rPr>
              <a:t>Education and certificates</a:t>
            </a:r>
          </a:p>
        </p:txBody>
      </p:sp>
      <p:sp>
        <p:nvSpPr>
          <p:cNvPr id="16" name="Text Placeholder 5"/>
          <p:cNvSpPr>
            <a:spLocks noGrp="1"/>
          </p:cNvSpPr>
          <p:nvPr>
            <p:ph type="body" sz="quarter" idx="36"/>
          </p:nvPr>
        </p:nvSpPr>
        <p:spPr>
          <a:xfrm>
            <a:off x="4836699" y="2995867"/>
            <a:ext cx="4009644" cy="3621503"/>
          </a:xfrm>
        </p:spPr>
        <p:txBody>
          <a:bodyPr>
            <a:noAutofit/>
          </a:bodyPr>
          <a:lstStyle>
            <a:lvl1pPr>
              <a:lnSpc>
                <a:spcPct val="150000"/>
              </a:lnSpc>
              <a:defRPr sz="813"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3" y="290681"/>
            <a:ext cx="6223654" cy="306703"/>
          </a:xfrm>
        </p:spPr>
        <p:txBody>
          <a:bodyPr>
            <a:noAutofit/>
          </a:bodyPr>
          <a:lstStyle>
            <a:lvl1pPr>
              <a:defRPr sz="1706"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4"/>
            <a:ext cx="6056596" cy="321205"/>
          </a:xfrm>
        </p:spPr>
        <p:txBody>
          <a:bodyPr>
            <a:noAutofit/>
          </a:bodyPr>
          <a:lstStyle>
            <a:lvl1pPr marL="0" marR="0" indent="0" algn="l" defTabSz="742950" rtl="0" eaLnBrk="1" fontAlgn="auto" latinLnBrk="0" hangingPunct="1">
              <a:lnSpc>
                <a:spcPts val="1788"/>
              </a:lnSpc>
              <a:spcBef>
                <a:spcPts val="0"/>
              </a:spcBef>
              <a:spcAft>
                <a:spcPts val="488"/>
              </a:spcAft>
              <a:buClrTx/>
              <a:buSzTx/>
              <a:buFont typeface="Arial" panose="020B0604020202020204" pitchFamily="34" charset="0"/>
              <a:buNone/>
              <a:tabLst/>
              <a:defRPr sz="1138">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813" baseline="0"/>
            </a:lvl1pPr>
          </a:lstStyle>
          <a:p>
            <a:pPr lvl="0"/>
            <a:r>
              <a:rPr lang="en-US" noProof="0"/>
              <a:t>Click icon to add picture</a:t>
            </a:r>
            <a:endParaRPr lang="nl-NL" noProof="0"/>
          </a:p>
        </p:txBody>
      </p:sp>
      <p:sp>
        <p:nvSpPr>
          <p:cNvPr id="34" name="Text Placeholder 5"/>
          <p:cNvSpPr>
            <a:spLocks noGrp="1"/>
          </p:cNvSpPr>
          <p:nvPr>
            <p:ph type="body" sz="quarter" idx="50"/>
          </p:nvPr>
        </p:nvSpPr>
        <p:spPr>
          <a:xfrm>
            <a:off x="383259" y="2995867"/>
            <a:ext cx="4056394" cy="3621503"/>
          </a:xfrm>
        </p:spPr>
        <p:txBody>
          <a:bodyPr>
            <a:noAutofit/>
          </a:bodyPr>
          <a:lstStyle>
            <a:lvl1pPr>
              <a:lnSpc>
                <a:spcPct val="114000"/>
              </a:lnSpc>
              <a:defRPr sz="813" u="none" baseline="0"/>
            </a:lvl1pPr>
          </a:lstStyle>
          <a:p>
            <a:pPr lvl="0"/>
            <a:r>
              <a:rPr lang="en-US"/>
              <a:t>Click to edit Master text styles</a:t>
            </a:r>
          </a:p>
        </p:txBody>
      </p:sp>
    </p:spTree>
    <p:extLst>
      <p:ext uri="{BB962C8B-B14F-4D97-AF65-F5344CB8AC3E}">
        <p14:creationId xmlns:p14="http://schemas.microsoft.com/office/powerpoint/2010/main" val="175185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OnePager Template 2017 N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5F72287-C31C-40DD-9FE1-116FDBBEB99F}"/>
              </a:ext>
            </a:extLst>
          </p:cNvPr>
          <p:cNvSpPr txBox="1">
            <a:spLocks noChangeArrowheads="1"/>
          </p:cNvSpPr>
          <p:nvPr userDrawn="1"/>
        </p:nvSpPr>
        <p:spPr bwMode="auto">
          <a:xfrm>
            <a:off x="296863" y="2647950"/>
            <a:ext cx="1392237"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Profile</a:t>
            </a:r>
          </a:p>
        </p:txBody>
      </p:sp>
      <p:sp>
        <p:nvSpPr>
          <p:cNvPr id="12" name="TextBox 11">
            <a:extLst>
              <a:ext uri="{FF2B5EF4-FFF2-40B4-BE49-F238E27FC236}">
                <a16:creationId xmlns:a16="http://schemas.microsoft.com/office/drawing/2014/main" id="{265533F7-F872-4D1E-8082-4EF93BBCC6FD}"/>
              </a:ext>
            </a:extLst>
          </p:cNvPr>
          <p:cNvSpPr txBox="1">
            <a:spLocks noChangeArrowheads="1"/>
          </p:cNvSpPr>
          <p:nvPr userDrawn="1"/>
        </p:nvSpPr>
        <p:spPr bwMode="auto">
          <a:xfrm>
            <a:off x="4740275" y="2659063"/>
            <a:ext cx="1876425" cy="27781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Work Experience</a:t>
            </a:r>
          </a:p>
        </p:txBody>
      </p:sp>
      <p:sp>
        <p:nvSpPr>
          <p:cNvPr id="14" name="TextBox 13">
            <a:extLst>
              <a:ext uri="{FF2B5EF4-FFF2-40B4-BE49-F238E27FC236}">
                <a16:creationId xmlns:a16="http://schemas.microsoft.com/office/drawing/2014/main" id="{46697925-570E-434A-BBA0-94651DE5A9DD}"/>
              </a:ext>
            </a:extLst>
          </p:cNvPr>
          <p:cNvSpPr txBox="1">
            <a:spLocks noChangeArrowheads="1"/>
          </p:cNvSpPr>
          <p:nvPr userDrawn="1"/>
        </p:nvSpPr>
        <p:spPr bwMode="auto">
          <a:xfrm>
            <a:off x="2386013" y="1333217"/>
            <a:ext cx="1141412" cy="261938"/>
          </a:xfrm>
          <a:prstGeom prst="rect">
            <a:avLst/>
          </a:prstGeom>
          <a:noFill/>
          <a:ln w="9525">
            <a:no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Nationality:</a:t>
            </a:r>
          </a:p>
        </p:txBody>
      </p:sp>
      <p:sp>
        <p:nvSpPr>
          <p:cNvPr id="15" name="TextBox 14">
            <a:extLst>
              <a:ext uri="{FF2B5EF4-FFF2-40B4-BE49-F238E27FC236}">
                <a16:creationId xmlns:a16="http://schemas.microsoft.com/office/drawing/2014/main" id="{5456D818-1C3E-45D5-A39D-8F91BB38B08E}"/>
              </a:ext>
            </a:extLst>
          </p:cNvPr>
          <p:cNvSpPr txBox="1">
            <a:spLocks noChangeArrowheads="1"/>
          </p:cNvSpPr>
          <p:nvPr userDrawn="1"/>
        </p:nvSpPr>
        <p:spPr bwMode="auto">
          <a:xfrm>
            <a:off x="2386013" y="1539592"/>
            <a:ext cx="1141412" cy="261938"/>
          </a:xfrm>
          <a:prstGeom prst="rect">
            <a:avLst/>
          </a:prstGeom>
          <a:noFill/>
          <a:ln w="9525">
            <a:no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Languages:</a:t>
            </a:r>
          </a:p>
        </p:txBody>
      </p:sp>
      <p:sp>
        <p:nvSpPr>
          <p:cNvPr id="18" name="TextBox 17">
            <a:extLst>
              <a:ext uri="{FF2B5EF4-FFF2-40B4-BE49-F238E27FC236}">
                <a16:creationId xmlns:a16="http://schemas.microsoft.com/office/drawing/2014/main" id="{B79131EF-92EA-4B5D-85DD-5E23E51BB52C}"/>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sp>
        <p:nvSpPr>
          <p:cNvPr id="16" name="Text Placeholder 5"/>
          <p:cNvSpPr>
            <a:spLocks noGrp="1"/>
          </p:cNvSpPr>
          <p:nvPr>
            <p:ph type="body" sz="quarter" idx="36"/>
          </p:nvPr>
        </p:nvSpPr>
        <p:spPr>
          <a:xfrm>
            <a:off x="4836699" y="2995865"/>
            <a:ext cx="4009644" cy="3621503"/>
          </a:xfrm>
        </p:spPr>
        <p:txBody>
          <a:bodyPr>
            <a:normAutofit/>
          </a:bodyPr>
          <a:lstStyle>
            <a:lvl1pPr>
              <a:lnSpc>
                <a:spcPct val="150000"/>
              </a:lnSpc>
              <a:defRPr sz="1000" i="0" u="none" baseline="0"/>
            </a:lvl1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a:xfrm>
            <a:off x="2468282" y="290679"/>
            <a:ext cx="6223654" cy="306703"/>
          </a:xfrm>
        </p:spPr>
        <p:txBody>
          <a:bodyPr>
            <a:norm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a:xfrm>
            <a:off x="2468279" y="665942"/>
            <a:ext cx="6056596" cy="321205"/>
          </a:xfrm>
        </p:spPr>
        <p:txBody>
          <a:bodyPr>
            <a:norm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a:xfrm>
            <a:off x="3493035" y="1326177"/>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a:xfrm>
            <a:off x="3493034" y="1526218"/>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5"/>
            <a:ext cx="4056394" cy="3621503"/>
          </a:xfrm>
        </p:spPr>
        <p:txBody>
          <a:bodyPr>
            <a:normAutofit/>
          </a:bodyPr>
          <a:lstStyle>
            <a:lvl1pPr>
              <a:lnSpc>
                <a:spcPct val="150000"/>
              </a:lnSpc>
              <a:defRPr sz="1000" u="none" baseline="0"/>
            </a:lvl1pPr>
          </a:lstStyle>
          <a:p>
            <a:pPr lvl="0"/>
            <a:r>
              <a:rPr lang="en-US"/>
              <a:t>Click to edit Master text styles</a:t>
            </a:r>
          </a:p>
        </p:txBody>
      </p:sp>
    </p:spTree>
    <p:extLst>
      <p:ext uri="{BB962C8B-B14F-4D97-AF65-F5344CB8AC3E}">
        <p14:creationId xmlns:p14="http://schemas.microsoft.com/office/powerpoint/2010/main" val="14223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0" name="Text Placeholder 2"/>
          <p:cNvSpPr>
            <a:spLocks noGrp="1"/>
          </p:cNvSpPr>
          <p:nvPr>
            <p:ph idx="1"/>
          </p:nvPr>
        </p:nvSpPr>
        <p:spPr bwMode="auto">
          <a:xfrm>
            <a:off x="425451" y="1703558"/>
            <a:ext cx="11343216" cy="4556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Placeholder 1"/>
          <p:cNvSpPr>
            <a:spLocks noGrp="1"/>
          </p:cNvSpPr>
          <p:nvPr>
            <p:ph type="title"/>
          </p:nvPr>
        </p:nvSpPr>
        <p:spPr bwMode="auto">
          <a:xfrm>
            <a:off x="256117" y="179764"/>
            <a:ext cx="10682816"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Tree>
    <p:extLst>
      <p:ext uri="{BB962C8B-B14F-4D97-AF65-F5344CB8AC3E}">
        <p14:creationId xmlns:p14="http://schemas.microsoft.com/office/powerpoint/2010/main" val="26083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369237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849746" y="-157018"/>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6869207" y="-249382"/>
            <a:ext cx="6348029" cy="6857999"/>
          </a:xfrm>
          <a:prstGeom prst="rect">
            <a:avLst/>
          </a:prstGeom>
        </p:spPr>
        <p:txBody>
          <a:bodyPr vert="horz" lIns="0" tIns="0" rIns="0" bIns="0" rtlCol="0">
            <a:normAutofit/>
          </a:bodyPr>
          <a:lstStyle>
            <a:lvl1pPr>
              <a:defRPr lang="en-US" dirty="0"/>
            </a:lvl1pPr>
          </a:lstStyle>
          <a:p>
            <a:pPr lvl="0"/>
            <a:r>
              <a:rPr lang="en-US"/>
              <a:t>Click icon to add picture</a:t>
            </a:r>
          </a:p>
        </p:txBody>
      </p:sp>
    </p:spTree>
    <p:extLst>
      <p:ext uri="{BB962C8B-B14F-4D97-AF65-F5344CB8AC3E}">
        <p14:creationId xmlns:p14="http://schemas.microsoft.com/office/powerpoint/2010/main" val="395000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p>
        </p:txBody>
      </p:sp>
    </p:spTree>
    <p:extLst>
      <p:ext uri="{BB962C8B-B14F-4D97-AF65-F5344CB8AC3E}">
        <p14:creationId xmlns:p14="http://schemas.microsoft.com/office/powerpoint/2010/main" val="41227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5809" y="201687"/>
            <a:ext cx="11400381" cy="324465"/>
          </a:xfrm>
          <a:prstGeom prst="rect">
            <a:avLst/>
          </a:prstGeom>
        </p:spPr>
        <p:txBody>
          <a:bodyPr vert="horz" lIns="0" tIns="0" rIns="0" bIns="0" rtlCol="0" anchor="t" anchorCtr="0">
            <a:noAutofit/>
          </a:bodyPr>
          <a:lstStyle/>
          <a:p>
            <a:r>
              <a:rPr lang="en-US"/>
              <a:t>Slide title</a:t>
            </a:r>
            <a:endParaRPr lang="en-GB"/>
          </a:p>
        </p:txBody>
      </p:sp>
      <p:sp>
        <p:nvSpPr>
          <p:cNvPr id="3" name="Text Placeholder 2"/>
          <p:cNvSpPr>
            <a:spLocks noGrp="1"/>
          </p:cNvSpPr>
          <p:nvPr>
            <p:ph type="body" idx="1"/>
          </p:nvPr>
        </p:nvSpPr>
        <p:spPr>
          <a:xfrm>
            <a:off x="383457" y="1009882"/>
            <a:ext cx="11400555" cy="5167082"/>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tângulo 43">
            <a:extLst>
              <a:ext uri="{FF2B5EF4-FFF2-40B4-BE49-F238E27FC236}">
                <a16:creationId xmlns:a16="http://schemas.microsoft.com/office/drawing/2014/main" id="{863BA7F3-E407-44BB-9E6E-6C1624B14FF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10" name="Text Placeholder 7">
            <a:extLst>
              <a:ext uri="{FF2B5EF4-FFF2-40B4-BE49-F238E27FC236}">
                <a16:creationId xmlns:a16="http://schemas.microsoft.com/office/drawing/2014/main" id="{C308FFEF-C4BC-4CED-AD85-5D888FEC9087}"/>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2021. All rights reserved  </a:t>
            </a:r>
            <a:r>
              <a:rPr lang="en-US">
                <a:solidFill>
                  <a:schemeClr val="accent2"/>
                </a:solidFill>
              </a:rPr>
              <a:t>|</a:t>
            </a:r>
          </a:p>
        </p:txBody>
      </p:sp>
    </p:spTree>
    <p:extLst>
      <p:ext uri="{BB962C8B-B14F-4D97-AF65-F5344CB8AC3E}">
        <p14:creationId xmlns:p14="http://schemas.microsoft.com/office/powerpoint/2010/main" val="77089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dt="0"/>
  <p:txStyles>
    <p:titleStyle>
      <a:lvl1pPr algn="l" defTabSz="914400" rtl="0" eaLnBrk="1" latinLnBrk="0" hangingPunct="1">
        <a:lnSpc>
          <a:spcPct val="100000"/>
        </a:lnSpc>
        <a:spcBef>
          <a:spcPct val="0"/>
        </a:spcBef>
        <a:buNone/>
        <a:defRPr sz="1800" b="1" kern="1200">
          <a:solidFill>
            <a:schemeClr val="tx1"/>
          </a:solidFill>
          <a:latin typeface="+mj-lt"/>
          <a:ea typeface="+mj-ea"/>
          <a:cs typeface="+mj-cs"/>
        </a:defRPr>
      </a:lvl1pPr>
    </p:titleStyle>
    <p:bodyStyle>
      <a:lvl1pPr marL="360000" indent="-360000" algn="l" defTabSz="914400" rtl="0" eaLnBrk="1" latinLnBrk="0" hangingPunct="1">
        <a:lnSpc>
          <a:spcPct val="100000"/>
        </a:lnSpc>
        <a:spcBef>
          <a:spcPts val="1000"/>
        </a:spcBef>
        <a:buClr>
          <a:schemeClr val="accent1"/>
        </a:buClr>
        <a:buSzPct val="90000"/>
        <a:buFont typeface="Wingdings" panose="05000000000000000000" pitchFamily="2" charset="2"/>
        <a:buChar char="u"/>
        <a:defRPr sz="1400" kern="1200">
          <a:solidFill>
            <a:schemeClr val="tx1"/>
          </a:solidFill>
          <a:latin typeface="+mn-lt"/>
          <a:ea typeface="+mn-ea"/>
          <a:cs typeface="+mn-cs"/>
        </a:defRPr>
      </a:lvl1pPr>
      <a:lvl2pPr marL="719138" indent="-358775" algn="l" defTabSz="914400" rtl="0" eaLnBrk="1" latinLnBrk="0" hangingPunct="1">
        <a:lnSpc>
          <a:spcPct val="100000"/>
        </a:lnSpc>
        <a:spcBef>
          <a:spcPts val="500"/>
        </a:spcBef>
        <a:buClr>
          <a:schemeClr val="accent1"/>
        </a:buClr>
        <a:buSzPct val="100000"/>
        <a:buFont typeface="Wingdings 2" panose="05020102010507070707" pitchFamily="18" charset="2"/>
        <a:buChar char=""/>
        <a:defRPr sz="1400" kern="1200">
          <a:solidFill>
            <a:schemeClr val="tx1"/>
          </a:solidFill>
          <a:latin typeface="+mn-lt"/>
          <a:ea typeface="+mn-ea"/>
          <a:cs typeface="+mn-cs"/>
        </a:defRPr>
      </a:lvl2pPr>
      <a:lvl3pPr marL="1074738" indent="-358775" algn="l" defTabSz="914400" rtl="0" eaLnBrk="1" latinLnBrk="0" hangingPunct="1">
        <a:lnSpc>
          <a:spcPct val="100000"/>
        </a:lnSpc>
        <a:spcBef>
          <a:spcPts val="500"/>
        </a:spcBef>
        <a:buClr>
          <a:schemeClr val="accent1"/>
        </a:buClr>
        <a:buSzPct val="100000"/>
        <a:buFont typeface="Helvetica Neue for HSBC Lt" panose="020B0404020202020204" pitchFamily="34" charset="0"/>
        <a:buChar char="–"/>
        <a:tabLst>
          <a:tab pos="355600" algn="l"/>
          <a:tab pos="1163638" algn="l"/>
        </a:tabLst>
        <a:defRPr sz="1400" kern="1200">
          <a:solidFill>
            <a:schemeClr val="tx1"/>
          </a:solidFill>
          <a:latin typeface="+mn-lt"/>
          <a:ea typeface="+mn-ea"/>
          <a:cs typeface="+mn-cs"/>
        </a:defRPr>
      </a:lvl3pPr>
      <a:lvl4pPr marL="1438275" indent="-358775" algn="l" defTabSz="914400" rtl="0" eaLnBrk="1" latinLnBrk="0" hangingPunct="1">
        <a:lnSpc>
          <a:spcPct val="100000"/>
        </a:lnSpc>
        <a:spcBef>
          <a:spcPts val="500"/>
        </a:spcBef>
        <a:buClr>
          <a:schemeClr val="accent1"/>
        </a:buClr>
        <a:buSzPct val="100000"/>
        <a:buFont typeface="Helvetica Neue for HSBC Lt" panose="020B0404020202020204" pitchFamily="34" charset="0"/>
        <a:buChar char="‐"/>
        <a:tabLst>
          <a:tab pos="88900" algn="l"/>
          <a:tab pos="1339850" algn="l"/>
        </a:tabLst>
        <a:defRPr sz="1400" kern="1200">
          <a:solidFill>
            <a:schemeClr val="tx1"/>
          </a:solidFill>
          <a:latin typeface="+mn-lt"/>
          <a:ea typeface="+mn-ea"/>
          <a:cs typeface="+mn-cs"/>
        </a:defRPr>
      </a:lvl4pPr>
      <a:lvl5pPr marL="1793875" indent="-358775" algn="l" defTabSz="914400" rtl="0" eaLnBrk="1" latinLnBrk="0" hangingPunct="1">
        <a:lnSpc>
          <a:spcPct val="100000"/>
        </a:lnSpc>
        <a:spcBef>
          <a:spcPts val="500"/>
        </a:spcBef>
        <a:buClr>
          <a:schemeClr val="accent1"/>
        </a:buClr>
        <a:buSzPct val="100000"/>
        <a:buFont typeface="Helvetica Neue for HSBC Lt" panose="020B0404020202020204" pitchFamily="34" charset="0"/>
        <a:buChar char="‐"/>
        <a:tabLst>
          <a:tab pos="1882775" algn="l"/>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orient="horz" pos="504">
          <p15:clr>
            <a:srgbClr val="F26B43"/>
          </p15:clr>
        </p15:guide>
        <p15:guide id="3" pos="7423">
          <p15:clr>
            <a:srgbClr val="F26B43"/>
          </p15:clr>
        </p15:guide>
        <p15:guide id="4" pos="234">
          <p15:clr>
            <a:srgbClr val="F26B43"/>
          </p15:clr>
        </p15:guide>
        <p15:guide id="5" orient="horz" pos="1107">
          <p15:clr>
            <a:srgbClr val="F26B43"/>
          </p15:clr>
        </p15:guide>
        <p15:guide id="6" pos="2683">
          <p15:clr>
            <a:srgbClr val="F26B43"/>
          </p15:clr>
        </p15:guide>
        <p15:guide id="7" orient="horz" pos="38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20.pn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9CAAF9-812F-4776-8D0C-0477FE7016AB}"/>
              </a:ext>
            </a:extLst>
          </p:cNvPr>
          <p:cNvGrpSpPr/>
          <p:nvPr/>
        </p:nvGrpSpPr>
        <p:grpSpPr>
          <a:xfrm>
            <a:off x="159871" y="2355792"/>
            <a:ext cx="5678951" cy="4457502"/>
            <a:chOff x="550197" y="2491378"/>
            <a:chExt cx="2575798" cy="4195560"/>
          </a:xfrm>
          <a:noFill/>
        </p:grpSpPr>
        <p:sp>
          <p:nvSpPr>
            <p:cNvPr id="21" name="Rectangle 20">
              <a:extLst>
                <a:ext uri="{FF2B5EF4-FFF2-40B4-BE49-F238E27FC236}">
                  <a16:creationId xmlns:a16="http://schemas.microsoft.com/office/drawing/2014/main" id="{29432F5C-77D1-4077-8F08-ED05A05B50E3}"/>
                </a:ext>
              </a:extLst>
            </p:cNvPr>
            <p:cNvSpPr/>
            <p:nvPr/>
          </p:nvSpPr>
          <p:spPr>
            <a:xfrm>
              <a:off x="550197" y="2572618"/>
              <a:ext cx="2575794" cy="411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00000"/>
                </a:lnSpc>
                <a:spcBef>
                  <a:spcPts val="200"/>
                </a:spcBef>
                <a:spcAft>
                  <a:spcPts val="200"/>
                </a:spcAft>
                <a:buClr>
                  <a:srgbClr val="B10034"/>
                </a:buClr>
                <a:buSzTx/>
                <a:buFontTx/>
                <a:buNone/>
                <a:tabLst/>
                <a:defRPr/>
              </a:pPr>
              <a:endParaRPr kumimoji="0" lang="en-US" sz="1200" b="1" i="0" u="none" strike="noStrike" kern="1200" cap="none" spc="0" normalizeH="0" baseline="0" noProof="0">
                <a:ln>
                  <a:noFill/>
                </a:ln>
                <a:solidFill>
                  <a:srgbClr val="0070AD"/>
                </a:solidFill>
                <a:effectLst/>
                <a:uLnTx/>
                <a:uFillTx/>
                <a:latin typeface="Verdana"/>
                <a:ea typeface="+mn-ea"/>
                <a:cs typeface="Calibri" pitchFamily="34" charset="0"/>
              </a:endParaRPr>
            </a:p>
            <a:p>
              <a:pPr marL="0" marR="0" lvl="0" indent="0" algn="l" defTabSz="914400" rtl="0" eaLnBrk="1" fontAlgn="auto" latinLnBrk="0" hangingPunct="1">
                <a:lnSpc>
                  <a:spcPct val="100000"/>
                </a:lnSpc>
                <a:spcBef>
                  <a:spcPts val="200"/>
                </a:spcBef>
                <a:spcAft>
                  <a:spcPts val="200"/>
                </a:spcAft>
                <a:buClr>
                  <a:srgbClr val="B10034"/>
                </a:buClr>
                <a:buSzTx/>
                <a:buFontTx/>
                <a:buNone/>
                <a:tabLst/>
                <a:defRPr/>
              </a:pPr>
              <a:endParaRPr kumimoji="0" lang="en-US" sz="1100" b="0" i="0" u="none" strike="noStrike" kern="1200" cap="none" spc="0" normalizeH="0" baseline="0" noProof="0">
                <a:ln>
                  <a:noFill/>
                </a:ln>
                <a:solidFill>
                  <a:srgbClr val="000000">
                    <a:lumMod val="85000"/>
                    <a:lumOff val="15000"/>
                  </a:srgbClr>
                </a:solidFill>
                <a:effectLst/>
                <a:uLnTx/>
                <a:uFillTx/>
                <a:latin typeface="Verdana"/>
                <a:ea typeface="+mn-ea"/>
                <a:cs typeface="Calibri" pitchFamily="34" charset="0"/>
              </a:endParaRPr>
            </a:p>
          </p:txBody>
        </p:sp>
        <p:sp>
          <p:nvSpPr>
            <p:cNvPr id="32" name="Rectangle 31">
              <a:extLst>
                <a:ext uri="{FF2B5EF4-FFF2-40B4-BE49-F238E27FC236}">
                  <a16:creationId xmlns:a16="http://schemas.microsoft.com/office/drawing/2014/main" id="{C97FBA8C-6CE7-4B25-9920-ED0052B0018E}"/>
                </a:ext>
              </a:extLst>
            </p:cNvPr>
            <p:cNvSpPr/>
            <p:nvPr/>
          </p:nvSpPr>
          <p:spPr>
            <a:xfrm rot="5400000">
              <a:off x="1797810" y="1243767"/>
              <a:ext cx="80573" cy="25757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grpSp>
      <p:sp>
        <p:nvSpPr>
          <p:cNvPr id="38" name="TextBox 37">
            <a:extLst>
              <a:ext uri="{FF2B5EF4-FFF2-40B4-BE49-F238E27FC236}">
                <a16:creationId xmlns:a16="http://schemas.microsoft.com/office/drawing/2014/main" id="{C8B27CE4-B0C8-404F-B383-C333AA831BD7}"/>
              </a:ext>
            </a:extLst>
          </p:cNvPr>
          <p:cNvSpPr txBox="1"/>
          <p:nvPr/>
        </p:nvSpPr>
        <p:spPr>
          <a:xfrm>
            <a:off x="2279639" y="832145"/>
            <a:ext cx="3358610" cy="2826415"/>
          </a:xfrm>
          <a:prstGeom prst="rect">
            <a:avLst/>
          </a:prstGeom>
          <a:noFill/>
        </p:spPr>
        <p:txBody>
          <a:bodyPr wrap="square" rtlCol="0">
            <a:spAutoFit/>
          </a:bodyPr>
          <a:lstStyle>
            <a:defPPr>
              <a:defRPr lang="en-US"/>
            </a:defPPr>
            <a:lvl1pPr>
              <a:spcBef>
                <a:spcPts val="200"/>
              </a:spcBef>
              <a:spcAft>
                <a:spcPts val="200"/>
              </a:spcAft>
              <a:defRPr sz="1100" b="1">
                <a:solidFill>
                  <a:schemeClr val="accent1"/>
                </a:solidFill>
                <a:cs typeface="Calibri" pitchFamily="34" charset="0"/>
              </a:defRPr>
            </a:lvl1pPr>
            <a:lvl2pPr marL="188913" lvl="1" indent="-188913" eaLnBrk="0" hangingPunct="0">
              <a:spcBef>
                <a:spcPts val="200"/>
              </a:spcBef>
              <a:buClr>
                <a:schemeClr val="accent2"/>
              </a:buClr>
              <a:buSzPct val="120000"/>
              <a:buFont typeface="Wingdings" pitchFamily="2" charset="2"/>
              <a:buChar char="§"/>
              <a:tabLst>
                <a:tab pos="457200" algn="l"/>
              </a:tabLst>
              <a:defRPr sz="1100">
                <a:solidFill>
                  <a:srgbClr val="000000">
                    <a:lumMod val="85000"/>
                    <a:lumOff val="15000"/>
                  </a:srgbClr>
                </a:solidFill>
                <a:cs typeface="Calibri" pitchFamily="34" charset="0"/>
              </a:defRPr>
            </a:lvl2p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rPr>
              <a:t>Profile</a:t>
            </a:r>
          </a:p>
          <a:p>
            <a:pPr marL="188595" lvl="1" indent="-188595" algn="just" fontAlgn="base">
              <a:spcBef>
                <a:spcPts val="600"/>
              </a:spcBef>
              <a:spcAft>
                <a:spcPts val="600"/>
              </a:spcAft>
              <a:buClr>
                <a:srgbClr val="DB0011"/>
              </a:buClr>
              <a:buSzPct val="100000"/>
              <a:tabLst>
                <a:tab pos="809625" algn="l"/>
              </a:tabLst>
              <a:defRPr/>
            </a:pPr>
            <a:r>
              <a:rPr lang="en-US" sz="1000" dirty="0">
                <a:solidFill>
                  <a:srgbClr val="000000"/>
                </a:solidFill>
                <a:effectLst/>
                <a:latin typeface="Helvetica" panose="020B0604020202020204" pitchFamily="34" charset="0"/>
                <a:ea typeface="Arial" panose="020B0604020202020204" pitchFamily="34" charset="0"/>
                <a:cs typeface="Arial" panose="020B0604020202020204" pitchFamily="34" charset="0"/>
              </a:rPr>
              <a:t>Johnson is dedicated Technology Management professional with diversified experience in innovation and problem solving. He has experience as an application developer and product manager with great understanding of business requirements, application design, development and testing.</a:t>
            </a:r>
          </a:p>
          <a:p>
            <a:pPr marL="188595" lvl="1" indent="-188595" algn="just" fontAlgn="base">
              <a:spcBef>
                <a:spcPts val="600"/>
              </a:spcBef>
              <a:spcAft>
                <a:spcPts val="600"/>
              </a:spcAft>
              <a:buClr>
                <a:srgbClr val="DB0011"/>
              </a:buClr>
              <a:buSzPct val="100000"/>
              <a:tabLst>
                <a:tab pos="809625" algn="l"/>
              </a:tabLst>
              <a:defRPr/>
            </a:pPr>
            <a:r>
              <a:rPr lang="en-US" sz="1000" dirty="0">
                <a:solidFill>
                  <a:srgbClr val="000000"/>
                </a:solidFill>
                <a:effectLst/>
                <a:latin typeface="Helvetica" panose="020B0604020202020204" pitchFamily="34" charset="0"/>
                <a:ea typeface="Arial" panose="020B0604020202020204" pitchFamily="34" charset="0"/>
                <a:cs typeface="Arial" panose="020B0604020202020204" pitchFamily="34" charset="0"/>
              </a:rPr>
              <a:t>In-depth knowledge of product-life-cycle management, business development, and leading cross-functional teams with excellent domain knowledge of Web applications, Business processes, Software as a Service (SaaS), and Enterprise Design products. </a:t>
            </a:r>
          </a:p>
          <a:p>
            <a:pPr marL="188595" lvl="1" indent="-188595" algn="just" fontAlgn="base">
              <a:spcBef>
                <a:spcPts val="600"/>
              </a:spcBef>
              <a:spcAft>
                <a:spcPts val="600"/>
              </a:spcAft>
              <a:buClr>
                <a:srgbClr val="DB0011"/>
              </a:buClr>
              <a:buSzPct val="100000"/>
              <a:tabLst>
                <a:tab pos="809625" algn="l"/>
              </a:tabLst>
              <a:defRPr/>
            </a:pPr>
            <a:r>
              <a:rPr lang="en-US" sz="1000" dirty="0">
                <a:solidFill>
                  <a:srgbClr val="000000"/>
                </a:solidFill>
                <a:effectLst/>
                <a:latin typeface="Helvetica" panose="020B0604020202020204" pitchFamily="34" charset="0"/>
                <a:ea typeface="Arial" panose="020B0604020202020204" pitchFamily="34" charset="0"/>
                <a:cs typeface="Arial" panose="020B0604020202020204" pitchFamily="34" charset="0"/>
              </a:rPr>
              <a:t>A self-starter with a proven ability to manage multiple projects and always eager to learn new skills.</a:t>
            </a:r>
            <a:endParaRPr lang="en-US" sz="1000" dirty="0">
              <a:solidFill>
                <a:prstClr val="black"/>
              </a:solidFill>
              <a:latin typeface="Verdana" panose="020B0604030504040204" pitchFamily="34" charset="0"/>
              <a:ea typeface="Verdana" panose="020B0604030504040204" pitchFamily="34" charset="0"/>
            </a:endParaRPr>
          </a:p>
        </p:txBody>
      </p:sp>
      <p:sp>
        <p:nvSpPr>
          <p:cNvPr id="39" name="Rectangle 38">
            <a:extLst>
              <a:ext uri="{FF2B5EF4-FFF2-40B4-BE49-F238E27FC236}">
                <a16:creationId xmlns:a16="http://schemas.microsoft.com/office/drawing/2014/main" id="{F7D587DE-CBEA-4983-A8F2-389374DF17F8}"/>
              </a:ext>
            </a:extLst>
          </p:cNvPr>
          <p:cNvSpPr/>
          <p:nvPr/>
        </p:nvSpPr>
        <p:spPr>
          <a:xfrm>
            <a:off x="181583" y="3892525"/>
            <a:ext cx="250054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Calibri" pitchFamily="34" charset="0"/>
              </a:rPr>
              <a:t>Competencies</a:t>
            </a:r>
          </a:p>
          <a:p>
            <a:pPr marL="188595" lvl="1" indent="-188595" algn="just" eaLnBrk="0" fontAlgn="base" hangingPunct="0">
              <a:spcBef>
                <a:spcPts val="400"/>
              </a:spcBef>
              <a:spcAft>
                <a:spcPts val="200"/>
              </a:spcAft>
              <a:buClr>
                <a:srgbClr val="DB0011"/>
              </a:buClr>
              <a:buSzPct val="100000"/>
              <a:buFont typeface="Wingdings" pitchFamily="2" charset="2"/>
              <a:buChar char="§"/>
              <a:tabLst>
                <a:tab pos="809625" algn="l"/>
              </a:tabLst>
              <a:defRPr/>
            </a:pPr>
            <a:r>
              <a:rPr lang="en-GB" sz="900" dirty="0">
                <a:solidFill>
                  <a:prstClr val="black"/>
                </a:solidFill>
                <a:latin typeface="Verdana"/>
                <a:ea typeface="Verdana"/>
                <a:cs typeface="Calibri"/>
              </a:rPr>
              <a:t>Project management and Technical delivery of Projects –Agile/Scrum, JIRA – Confluence Bit </a:t>
            </a:r>
          </a:p>
          <a:p>
            <a:pPr marL="188595" lvl="1" indent="-188595" algn="just" eaLnBrk="0" fontAlgn="base" hangingPunct="0">
              <a:spcBef>
                <a:spcPts val="400"/>
              </a:spcBef>
              <a:spcAft>
                <a:spcPts val="200"/>
              </a:spcAft>
              <a:buClr>
                <a:srgbClr val="DB0011"/>
              </a:buClr>
              <a:buSzPct val="100000"/>
              <a:buFont typeface="Wingdings" pitchFamily="2" charset="2"/>
              <a:buChar char="§"/>
              <a:tabLst>
                <a:tab pos="809625" algn="l"/>
              </a:tabLst>
              <a:defRPr/>
            </a:pPr>
            <a:r>
              <a:rPr lang="en-US" sz="900" dirty="0">
                <a:solidFill>
                  <a:prstClr val="black"/>
                </a:solidFill>
                <a:latin typeface="Verdana"/>
                <a:ea typeface="Verdana"/>
                <a:cs typeface="Calibri"/>
              </a:rPr>
              <a:t>Application Development – Java, </a:t>
            </a:r>
            <a:r>
              <a:rPr lang="en-US" sz="900" dirty="0" err="1">
                <a:solidFill>
                  <a:prstClr val="black"/>
                </a:solidFill>
                <a:latin typeface="Verdana"/>
                <a:ea typeface="Verdana"/>
                <a:cs typeface="Calibri"/>
              </a:rPr>
              <a:t>SpringMVC</a:t>
            </a:r>
            <a:r>
              <a:rPr lang="en-US" sz="900" dirty="0">
                <a:solidFill>
                  <a:prstClr val="black"/>
                </a:solidFill>
                <a:latin typeface="Verdana"/>
                <a:ea typeface="Verdana"/>
                <a:cs typeface="Calibri"/>
              </a:rPr>
              <a:t>, </a:t>
            </a:r>
            <a:r>
              <a:rPr lang="en-US" sz="900" dirty="0" err="1">
                <a:solidFill>
                  <a:prstClr val="black"/>
                </a:solidFill>
                <a:latin typeface="Verdana"/>
                <a:ea typeface="Verdana"/>
                <a:cs typeface="Calibri"/>
              </a:rPr>
              <a:t>Springboot</a:t>
            </a:r>
            <a:r>
              <a:rPr lang="en-US" sz="900" dirty="0">
                <a:solidFill>
                  <a:prstClr val="black"/>
                </a:solidFill>
                <a:latin typeface="Verdana"/>
                <a:ea typeface="Verdana"/>
                <a:cs typeface="Calibri"/>
              </a:rPr>
              <a:t>, SQL, </a:t>
            </a:r>
            <a:r>
              <a:rPr lang="en-GB" sz="900" dirty="0">
                <a:solidFill>
                  <a:prstClr val="black"/>
                </a:solidFill>
                <a:latin typeface="Verdana"/>
                <a:ea typeface="Verdana"/>
                <a:cs typeface="Calibri"/>
              </a:rPr>
              <a:t>Bitbucket, </a:t>
            </a:r>
            <a:r>
              <a:rPr lang="en-GB" sz="900" dirty="0" err="1">
                <a:solidFill>
                  <a:prstClr val="black"/>
                </a:solidFill>
                <a:latin typeface="Verdana"/>
                <a:ea typeface="Verdana"/>
                <a:cs typeface="Calibri"/>
              </a:rPr>
              <a:t>JenKins</a:t>
            </a:r>
            <a:endParaRPr lang="en-US" sz="900" dirty="0">
              <a:solidFill>
                <a:prstClr val="black"/>
              </a:solidFill>
              <a:latin typeface="Verdana"/>
              <a:ea typeface="Verdana"/>
              <a:cs typeface="Calibri"/>
            </a:endParaRPr>
          </a:p>
          <a:p>
            <a:pPr marL="188595" lvl="1" indent="-188595" algn="just" eaLnBrk="0" fontAlgn="base" hangingPunct="0">
              <a:spcBef>
                <a:spcPts val="400"/>
              </a:spcBef>
              <a:spcAft>
                <a:spcPts val="200"/>
              </a:spcAft>
              <a:buClr>
                <a:srgbClr val="DB0011"/>
              </a:buClr>
              <a:buSzPct val="100000"/>
              <a:buFont typeface="Wingdings" pitchFamily="2" charset="2"/>
              <a:buChar char="§"/>
              <a:tabLst>
                <a:tab pos="809625" algn="l"/>
              </a:tabLst>
              <a:defRPr/>
            </a:pPr>
            <a:r>
              <a:rPr lang="en-US" sz="900" dirty="0">
                <a:solidFill>
                  <a:prstClr val="black"/>
                </a:solidFill>
                <a:latin typeface="Verdana"/>
                <a:ea typeface="Verdana"/>
                <a:cs typeface="Calibri"/>
              </a:rPr>
              <a:t>Cloud Computing – AWS, Azure, GCP</a:t>
            </a:r>
          </a:p>
          <a:p>
            <a:pPr marL="188595" lvl="1" indent="-188595" algn="just" eaLnBrk="0" fontAlgn="base" hangingPunct="0">
              <a:spcBef>
                <a:spcPts val="400"/>
              </a:spcBef>
              <a:spcAft>
                <a:spcPts val="200"/>
              </a:spcAft>
              <a:buClr>
                <a:srgbClr val="DB0011"/>
              </a:buClr>
              <a:buSzPct val="100000"/>
              <a:buFont typeface="Wingdings" pitchFamily="2" charset="2"/>
              <a:buChar char="§"/>
              <a:tabLst>
                <a:tab pos="809625" algn="l"/>
              </a:tabLst>
              <a:defRPr/>
            </a:pPr>
            <a:r>
              <a:rPr lang="en-US" sz="900" dirty="0">
                <a:solidFill>
                  <a:prstClr val="black"/>
                </a:solidFill>
                <a:latin typeface="Verdana"/>
                <a:ea typeface="Verdana"/>
                <a:cs typeface="Calibri"/>
              </a:rPr>
              <a:t>Web/Graphic Development</a:t>
            </a:r>
          </a:p>
          <a:p>
            <a:pPr marL="188595" lvl="1" indent="-188595" algn="just" eaLnBrk="0" fontAlgn="base" hangingPunct="0">
              <a:spcBef>
                <a:spcPts val="400"/>
              </a:spcBef>
              <a:spcAft>
                <a:spcPts val="200"/>
              </a:spcAft>
              <a:buClr>
                <a:srgbClr val="DB0011"/>
              </a:buClr>
              <a:buSzPct val="100000"/>
              <a:buFont typeface="Wingdings" pitchFamily="2" charset="2"/>
              <a:buChar char="§"/>
              <a:tabLst>
                <a:tab pos="809625" algn="l"/>
              </a:tabLst>
              <a:defRPr/>
            </a:pPr>
            <a:endParaRPr lang="en-US" sz="900" dirty="0">
              <a:solidFill>
                <a:prstClr val="black"/>
              </a:solidFill>
              <a:latin typeface="Verdana"/>
              <a:ea typeface="Verdana"/>
              <a:cs typeface="Calibri"/>
            </a:endParaRPr>
          </a:p>
        </p:txBody>
      </p:sp>
      <p:sp>
        <p:nvSpPr>
          <p:cNvPr id="40" name="Rectangle 39">
            <a:extLst>
              <a:ext uri="{FF2B5EF4-FFF2-40B4-BE49-F238E27FC236}">
                <a16:creationId xmlns:a16="http://schemas.microsoft.com/office/drawing/2014/main" id="{D7711496-B8D9-4B52-BD65-73EFE9867C50}"/>
              </a:ext>
            </a:extLst>
          </p:cNvPr>
          <p:cNvSpPr/>
          <p:nvPr/>
        </p:nvSpPr>
        <p:spPr>
          <a:xfrm>
            <a:off x="2674153" y="3892525"/>
            <a:ext cx="3101728" cy="2275816"/>
          </a:xfrm>
          <a:prstGeom prst="rect">
            <a:avLst/>
          </a:prstGeom>
          <a:noFill/>
        </p:spPr>
        <p:txBody>
          <a:bodyPr wrap="square" rtlCol="0">
            <a:spAutoFit/>
          </a:bodyPr>
          <a:lstStyle/>
          <a:p>
            <a:pPr lvl="0">
              <a:spcBef>
                <a:spcPts val="1200"/>
              </a:spcBef>
              <a:spcAft>
                <a:spcPts val="200"/>
              </a:spcAft>
              <a:defRPr/>
            </a:pPr>
            <a:r>
              <a:rPr lang="en-US" sz="1100" b="1" dirty="0">
                <a:solidFill>
                  <a:srgbClr val="0070C0"/>
                </a:solidFill>
                <a:latin typeface="Verdana" panose="020B0604030504040204" pitchFamily="34" charset="0"/>
                <a:ea typeface="Verdana" panose="020B0604030504040204" pitchFamily="34" charset="0"/>
                <a:cs typeface="Calibri" pitchFamily="34" charset="0"/>
              </a:rPr>
              <a:t>Certifications</a:t>
            </a:r>
          </a:p>
          <a:p>
            <a:pPr marL="171450" marR="0" indent="-171450" fontAlgn="base">
              <a:lnSpc>
                <a:spcPct val="147000"/>
              </a:lnSpc>
              <a:spcBef>
                <a:spcPts val="0"/>
              </a:spcBef>
              <a:spcAft>
                <a:spcPts val="0"/>
              </a:spcAft>
              <a:buClr>
                <a:srgbClr val="FF0000"/>
              </a:buClr>
              <a:buFont typeface="Wingdings" panose="05000000000000000000" pitchFamily="2" charset="2"/>
              <a:buChar char="§"/>
            </a:pPr>
            <a:r>
              <a:rPr lang="en-US" sz="1000" b="1" u="none" strike="noStrike" kern="0" dirty="0">
                <a:solidFill>
                  <a:srgbClr val="2E2E2E"/>
                </a:solidFill>
                <a:effectLst/>
                <a:uFill>
                  <a:solidFill>
                    <a:srgbClr val="000000"/>
                  </a:solidFill>
                </a:uFill>
                <a:latin typeface="Helvetica" panose="020B0604020202020204" pitchFamily="34" charset="0"/>
                <a:ea typeface="Times New Roman" panose="02020603050405020304" pitchFamily="18" charset="0"/>
                <a:cs typeface="Times New Roman" panose="02020603050405020304" pitchFamily="18" charset="0"/>
              </a:rPr>
              <a:t>Microsoft Certified: Azure Fundamentals</a:t>
            </a:r>
          </a:p>
          <a:p>
            <a:pPr marL="171450" marR="0" indent="-171450" fontAlgn="base">
              <a:lnSpc>
                <a:spcPct val="147000"/>
              </a:lnSpc>
              <a:spcBef>
                <a:spcPts val="0"/>
              </a:spcBef>
              <a:spcAft>
                <a:spcPts val="0"/>
              </a:spcAft>
              <a:buClr>
                <a:srgbClr val="FF0000"/>
              </a:buClr>
              <a:buFont typeface="Wingdings" panose="05000000000000000000" pitchFamily="2" charset="2"/>
              <a:buChar cha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Certified Scrum Master (CSM)</a:t>
            </a:r>
            <a:endParaRPr lang="en-US" sz="1000" dirty="0">
              <a:solidFill>
                <a:srgbClr val="000000"/>
              </a:solidFill>
              <a:latin typeface="Times New Roman" panose="02020603050405020304" pitchFamily="18" charset="0"/>
              <a:ea typeface="Times New Roman" panose="02020603050405020304" pitchFamily="18" charset="0"/>
            </a:endParaRPr>
          </a:p>
          <a:p>
            <a:pPr marL="171450" marR="0" indent="-171450" fontAlgn="base">
              <a:lnSpc>
                <a:spcPct val="147000"/>
              </a:lnSpc>
              <a:spcBef>
                <a:spcPts val="0"/>
              </a:spcBef>
              <a:spcAft>
                <a:spcPts val="0"/>
              </a:spcAft>
              <a:buClr>
                <a:srgbClr val="FF0000"/>
              </a:buClr>
              <a:buFont typeface="Wingdings" panose="05000000000000000000" pitchFamily="2" charset="2"/>
              <a:buChar cha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Certified Scrum Product Owner (CSPO)</a:t>
            </a:r>
          </a:p>
          <a:p>
            <a:pPr marL="171450" indent="-171450" fontAlgn="base">
              <a:lnSpc>
                <a:spcPct val="107000"/>
              </a:lnSpc>
              <a:buClr>
                <a:srgbClr val="FF0000"/>
              </a:buClr>
              <a:buFont typeface="Wingdings" panose="05000000000000000000" pitchFamily="2" charset="2"/>
              <a:buChar cha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Microsoft Technology Associate, MTA </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Networking Fundamentals -</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Certified  </a:t>
            </a:r>
          </a:p>
          <a:p>
            <a:pPr marL="171450" indent="-171450" fontAlgn="base">
              <a:lnSpc>
                <a:spcPct val="107000"/>
              </a:lnSpc>
              <a:buClr>
                <a:srgbClr val="FF0000"/>
              </a:buClr>
              <a:buFont typeface="Wingdings" panose="05000000000000000000" pitchFamily="2" charset="2"/>
              <a:buChar cha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Adobe Certified Associate, ACA</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 Rich Media Communications</a:t>
            </a:r>
            <a:endParaRPr lang="en-US" sz="1000" dirty="0">
              <a:solidFill>
                <a:srgbClr val="000000"/>
              </a:solidFill>
              <a:effectLst/>
              <a:latin typeface="Times New Roman" panose="02020603050405020304" pitchFamily="18" charset="0"/>
              <a:ea typeface="Times New Roman" panose="02020603050405020304" pitchFamily="18" charset="0"/>
            </a:endParaRPr>
          </a:p>
          <a:p>
            <a:pPr marL="171450" indent="-171450" fontAlgn="base">
              <a:lnSpc>
                <a:spcPct val="147000"/>
              </a:lnSpc>
              <a:buClr>
                <a:srgbClr val="FF0000"/>
              </a:buClr>
              <a:buFont typeface="Wingdings" panose="05000000000000000000" pitchFamily="2" charset="2"/>
              <a:buChar cha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AWS Academy Graduate</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 Cloud Architecting</a:t>
            </a:r>
            <a:endParaRPr lang="en-US" sz="1000" b="1" u="none" strike="noStrike" kern="0" dirty="0">
              <a:solidFill>
                <a:srgbClr val="2E2E2E"/>
              </a:solidFill>
              <a:effectLst/>
              <a:uFill>
                <a:solidFill>
                  <a:srgbClr val="000000"/>
                </a:solidFill>
              </a:uFill>
              <a:latin typeface="Helvetica" panose="020B0604020202020204" pitchFamily="34" charset="0"/>
              <a:ea typeface="Times New Roman" panose="02020603050405020304" pitchFamily="18" charset="0"/>
              <a:cs typeface="Times New Roman" panose="02020603050405020304" pitchFamily="18" charset="0"/>
            </a:endParaRPr>
          </a:p>
          <a:p>
            <a:pPr marL="171450" marR="0" indent="-171450" fontAlgn="base">
              <a:lnSpc>
                <a:spcPct val="147000"/>
              </a:lnSpc>
              <a:spcBef>
                <a:spcPts val="0"/>
              </a:spcBef>
              <a:spcAft>
                <a:spcPts val="0"/>
              </a:spcAft>
              <a:buClr>
                <a:srgbClr val="FF0000"/>
              </a:buClr>
              <a:buFont typeface="Wingdings" panose="05000000000000000000" pitchFamily="2" charset="2"/>
              <a:buChar cha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IBM Enterprise Design Thinking Practition</a:t>
            </a:r>
            <a:r>
              <a:rPr lang="en-US" sz="10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er</a:t>
            </a:r>
            <a:endPar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171450" marR="0" indent="-171450" fontAlgn="base">
              <a:lnSpc>
                <a:spcPct val="147000"/>
              </a:lnSpc>
              <a:spcBef>
                <a:spcPts val="0"/>
              </a:spcBef>
              <a:spcAft>
                <a:spcPts val="0"/>
              </a:spcAft>
              <a:buClr>
                <a:srgbClr val="FF0000"/>
              </a:buClr>
              <a:buFont typeface="Wingdings" panose="05000000000000000000" pitchFamily="2" charset="2"/>
              <a:buChar cha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IBM Garage Method for Cloud Advocate</a:t>
            </a:r>
            <a:endParaRPr lang="en-US" sz="10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7C59B7D5-1FD8-4603-B75A-7441A4B5C97B}"/>
              </a:ext>
            </a:extLst>
          </p:cNvPr>
          <p:cNvSpPr/>
          <p:nvPr/>
        </p:nvSpPr>
        <p:spPr>
          <a:xfrm rot="5400000">
            <a:off x="2963628" y="940261"/>
            <a:ext cx="87353" cy="5678947"/>
          </a:xfrm>
          <a:prstGeom prst="rect">
            <a:avLst/>
          </a:prstGeom>
          <a:solidFill>
            <a:srgbClr val="0070C0"/>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23" name="Rectangle 42">
            <a:extLst>
              <a:ext uri="{FF2B5EF4-FFF2-40B4-BE49-F238E27FC236}">
                <a16:creationId xmlns:a16="http://schemas.microsoft.com/office/drawing/2014/main" id="{7D98E5DD-CC18-4589-88F9-38739BA89F09}"/>
              </a:ext>
            </a:extLst>
          </p:cNvPr>
          <p:cNvSpPr txBox="1">
            <a:spLocks/>
          </p:cNvSpPr>
          <p:nvPr>
            <p:custDataLst>
              <p:tags r:id="rId1"/>
            </p:custDataLst>
          </p:nvPr>
        </p:nvSpPr>
        <p:spPr bwMode="auto">
          <a:xfrm>
            <a:off x="5805698" y="214229"/>
            <a:ext cx="6266461" cy="6566512"/>
          </a:xfrm>
          <a:prstGeom prst="rect">
            <a:avLst/>
          </a:prstGeom>
          <a:solidFill>
            <a:schemeClr val="bg1"/>
          </a:solidFill>
          <a:ln/>
        </p:spPr>
        <p:txBody>
          <a:bodyPr vert="horz" wrap="square" lIns="91440" tIns="45720" rIns="91440" bIns="4572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77800" indent="-177800"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1950" indent="-184150" algn="l" defTabSz="914400" rtl="0" eaLnBrk="1" latinLnBrk="0" hangingPunct="1">
              <a:lnSpc>
                <a:spcPct val="100000"/>
              </a:lnSpc>
              <a:spcBef>
                <a:spcPts val="6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539750" indent="-177800" algn="l" defTabSz="914400" rtl="0" eaLnBrk="1" latinLnBrk="0" hangingPunct="1">
              <a:lnSpc>
                <a:spcPct val="100000"/>
              </a:lnSpc>
              <a:spcBef>
                <a:spcPts val="600"/>
              </a:spcBef>
              <a:buClr>
                <a:schemeClr val="accent1"/>
              </a:buClr>
              <a:buFont typeface="Verdana" panose="020B0604030504040204" pitchFamily="34" charset="0"/>
              <a:buChar char="‒"/>
              <a:tabLst/>
              <a:defRPr sz="1200" kern="1200">
                <a:solidFill>
                  <a:schemeClr val="tx1"/>
                </a:solidFill>
                <a:latin typeface="+mn-lt"/>
                <a:ea typeface="+mn-ea"/>
                <a:cs typeface="+mn-cs"/>
              </a:defRPr>
            </a:lvl4pPr>
            <a:lvl5pPr marL="717550" indent="-177800" algn="l" defTabSz="914400"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fontAlgn="base">
              <a:spcBef>
                <a:spcPts val="400"/>
              </a:spcBef>
              <a:buClr>
                <a:srgbClr val="FF0000"/>
              </a:buClr>
              <a:buSzPct val="100000"/>
              <a:buNone/>
              <a:tabLst>
                <a:tab pos="809625" algn="l"/>
              </a:tabLst>
              <a:defRPr/>
            </a:pPr>
            <a:r>
              <a:rPr lang="de-DE" sz="1100" b="1" dirty="0">
                <a:solidFill>
                  <a:srgbClr val="0070C0"/>
                </a:solidFill>
                <a:latin typeface="Verdana"/>
                <a:ea typeface="Verdana"/>
                <a:cs typeface="Verdana"/>
              </a:rPr>
              <a:t>Professional Experience:</a:t>
            </a:r>
          </a:p>
          <a:p>
            <a:pPr marR="0">
              <a:lnSpc>
                <a:spcPct val="112000"/>
              </a:lnSpc>
              <a:spcBef>
                <a:spcPts val="0"/>
              </a:spcBef>
              <a:spcAft>
                <a:spcPts val="15"/>
              </a:spcAft>
              <a:buClr>
                <a:srgbClr val="FF0000"/>
              </a:buCl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Software Associate</a:t>
            </a:r>
            <a:r>
              <a:rPr lang="en-US" sz="1000" dirty="0">
                <a:solidFill>
                  <a:srgbClr val="000000"/>
                </a:solidFill>
                <a:latin typeface="Times New Roman" panose="02020603050405020304" pitchFamily="18" charset="0"/>
                <a:ea typeface="Times New Roman" panose="02020603050405020304" pitchFamily="18" charset="0"/>
              </a:rPr>
              <a:t> | </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Capgemini Consulting – </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Citi Group, Dallas - TX	</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09/2021 Till Date</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2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Arial" panose="020B0604020202020204" pitchFamily="34" charset="0"/>
                <a:cs typeface="Arial" panose="020B0604020202020204" pitchFamily="34" charset="0"/>
              </a:rPr>
              <a:t>Collaborates with development teams based in US, India, and China as the Software Engineer in an agile environment to consistently deliver high-quality products that meet the bank’s overall objectives.</a:t>
            </a:r>
            <a:endParaRPr lang="en-US" sz="1000" dirty="0">
              <a:solidFill>
                <a:srgbClr val="000000"/>
              </a:solidFill>
              <a:latin typeface="Times New Roman" panose="02020603050405020304" pitchFamily="18" charset="0"/>
              <a:ea typeface="Arial" panose="020B0604020202020204" pitchFamily="34" charset="0"/>
            </a:endParaRPr>
          </a:p>
          <a:p>
            <a:pPr marL="342900" marR="0" lvl="0" indent="-342900">
              <a:lnSpc>
                <a:spcPct val="112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Arial" panose="020B0604020202020204" pitchFamily="34" charset="0"/>
                <a:cs typeface="Arial" panose="020B0604020202020204" pitchFamily="34" charset="0"/>
              </a:rPr>
              <a:t>Manages various software development tasks using various technology stacks.</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2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Executes and collaborated on projects within timelines and according to objectives using various project management tools – Ms. Office, Jira, Bitbucket, etc. </a:t>
            </a:r>
          </a:p>
          <a:p>
            <a:pPr marL="342900" marR="0" lvl="0" indent="-342900">
              <a:lnSpc>
                <a:spcPct val="112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Arial" panose="020B0604020202020204" pitchFamily="34" charset="0"/>
                <a:cs typeface="Arial" panose="020B0604020202020204" pitchFamily="34" charset="0"/>
              </a:rPr>
              <a:t>Facilitate </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amongst several technical teams interpreting user requirements to deliver functional design specifications.</a:t>
            </a:r>
          </a:p>
          <a:p>
            <a:pPr marL="342900" marR="0" lvl="0" indent="-342900">
              <a:lnSpc>
                <a:spcPct val="112000"/>
              </a:lnSpc>
              <a:spcBef>
                <a:spcPts val="0"/>
              </a:spcBef>
              <a:spcAft>
                <a:spcPts val="0"/>
              </a:spcAft>
              <a:buClr>
                <a:srgbClr val="FF0000"/>
              </a:buClr>
              <a:buFont typeface="Wingdings" panose="05000000000000000000" pitchFamily="2" charset="2"/>
              <a:buChar char="§"/>
            </a:pPr>
            <a:endParaRPr lang="en-US" sz="1000" dirty="0">
              <a:latin typeface="+mj-lt"/>
            </a:endParaRPr>
          </a:p>
          <a:p>
            <a:pPr marR="0">
              <a:lnSpc>
                <a:spcPct val="107000"/>
              </a:lnSpc>
              <a:spcBef>
                <a:spcPts val="0"/>
              </a:spcBef>
              <a:spcAft>
                <a:spcPts val="100"/>
              </a:spcAft>
              <a:buClr>
                <a:srgbClr val="FF0000"/>
              </a:buClr>
            </a:pPr>
            <a:r>
              <a:rPr lang="en-US" sz="1000" b="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Product </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Strategist/Front End Designer | IDE8 Solutions, </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Plano- TX</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08/2020 - 08/2021</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Led client’s product design direction and </a:t>
            </a:r>
            <a:r>
              <a:rPr lang="en-US" sz="1000" dirty="0">
                <a:solidFill>
                  <a:srgbClr val="000000"/>
                </a:solidFill>
                <a:effectLst/>
                <a:latin typeface="Helvetica" panose="020B0604020202020204" pitchFamily="34" charset="0"/>
                <a:ea typeface="Times New Roman" panose="02020603050405020304" pitchFamily="18" charset="0"/>
                <a:cs typeface="Segoe UI" panose="020B0502040204020203" pitchFamily="34" charset="0"/>
              </a:rPr>
              <a:t>roadmaps for product delivery.</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Coordinated between business and technical teams; leveraging mapping tools to deliver value. </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Garamond" panose="02020404030301010803" pitchFamily="18" charset="0"/>
                <a:cs typeface="Garamond" panose="02020404030301010803" pitchFamily="18" charset="0"/>
              </a:rPr>
              <a:t>Collaborated with developers and other SMEs (Subject Matter Experts) to establish the product vision and analyze tradeoffs between usability and performance needs.</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Translated features into user stories while managing and prioritizing backlogs to reflect requirements.</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Segoe UI" panose="020B0502040204020203" pitchFamily="34" charset="0"/>
              </a:rPr>
              <a:t>Rapidly developed product prototypes, conduct usability tests, and use customer feedback to iterate</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 visual design process for a product.</a:t>
            </a:r>
            <a:endParaRPr lang="en-US" sz="1000" dirty="0">
              <a:solidFill>
                <a:srgbClr val="000000"/>
              </a:solidFill>
              <a:effectLst/>
              <a:latin typeface="Times New Roman" panose="02020603050405020304" pitchFamily="18" charset="0"/>
              <a:ea typeface="Times New Roman" panose="02020603050405020304" pitchFamily="18" charset="0"/>
            </a:endParaRPr>
          </a:p>
          <a:p>
            <a:pPr marR="0">
              <a:lnSpc>
                <a:spcPct val="112000"/>
              </a:lnSpc>
              <a:spcBef>
                <a:spcPts val="0"/>
              </a:spcBef>
              <a:spcAft>
                <a:spcPts val="0"/>
              </a:spcAft>
              <a:buClr>
                <a:srgbClr val="FF0000"/>
              </a:buClr>
            </a:pPr>
            <a:r>
              <a:rPr lang="en-US" sz="10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Key achievement:</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2000"/>
              </a:lnSpc>
              <a:spcBef>
                <a:spcPts val="0"/>
              </a:spcBef>
              <a:spcAft>
                <a:spcPts val="0"/>
              </a:spcAft>
              <a:buClr>
                <a:srgbClr val="FF0000"/>
              </a:buClr>
              <a:buSzPts val="1000"/>
              <a:buFont typeface="Wingdings" panose="05000000000000000000" pitchFamily="2" charset="2"/>
              <a:buChar char="§"/>
              <a:tabLst>
                <a:tab pos="457200" algn="l"/>
              </a:tabLst>
            </a:pPr>
            <a:r>
              <a:rPr lang="en-US" sz="10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Established work plan which incorporated user-centered and enterprise design processes that allowed teams to deliver 95% of the MVP according to the product roadmap.</a:t>
            </a:r>
            <a:endParaRPr lang="en-US" sz="1000" dirty="0">
              <a:solidFill>
                <a:srgbClr val="000000"/>
              </a:solidFill>
              <a:effectLst/>
              <a:latin typeface="Times New Roman" panose="02020603050405020304" pitchFamily="18" charset="0"/>
              <a:ea typeface="Times New Roman" panose="02020603050405020304" pitchFamily="18" charset="0"/>
            </a:endParaRPr>
          </a:p>
          <a:p>
            <a:pPr marR="0">
              <a:lnSpc>
                <a:spcPct val="107000"/>
              </a:lnSpc>
              <a:spcBef>
                <a:spcPts val="0"/>
              </a:spcBef>
              <a:spcAft>
                <a:spcPts val="100"/>
              </a:spcAft>
              <a:buClr>
                <a:srgbClr val="FF0000"/>
              </a:buClr>
              <a:tabLst>
                <a:tab pos="2287270" algn="ctr"/>
                <a:tab pos="2744470" algn="ctr"/>
                <a:tab pos="3201670" algn="ctr"/>
                <a:tab pos="3659505" algn="ctr"/>
                <a:tab pos="4116705" algn="ctr"/>
                <a:tab pos="4573905" algn="ctr"/>
                <a:tab pos="5031740" algn="ctr"/>
                <a:tab pos="5488940" algn="ctr"/>
              </a:tabLst>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000" dirty="0">
              <a:solidFill>
                <a:srgbClr val="000000"/>
              </a:solidFill>
              <a:effectLst/>
              <a:latin typeface="Times New Roman" panose="02020603050405020304" pitchFamily="18" charset="0"/>
              <a:ea typeface="Times New Roman" panose="02020603050405020304" pitchFamily="18" charset="0"/>
            </a:endParaRPr>
          </a:p>
          <a:p>
            <a:pPr marR="0">
              <a:lnSpc>
                <a:spcPct val="112000"/>
              </a:lnSpc>
              <a:spcBef>
                <a:spcPts val="0"/>
              </a:spcBef>
              <a:spcAft>
                <a:spcPts val="15"/>
              </a:spcAft>
              <a:buClr>
                <a:srgbClr val="FF0000"/>
              </a:buCl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Software Engineer | </a:t>
            </a:r>
            <a:r>
              <a:rPr lang="en-US" sz="1000" b="1"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Revature</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LLC, </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Reston -VA		</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04/2020 - 07/2020</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Collaborated on digital software products championing a guide towards an efficient and cost-effective technical solution that meets the business goals and requirements.  </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Created product roadmap to list features to be implemented; delivering the Minimum Viable Product (MVP) as early as possible before iterating new features for the project. </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Managed product development tasks using various technology stacks. </a:t>
            </a:r>
            <a:endParaRPr lang="en-US" sz="1000" dirty="0">
              <a:solidFill>
                <a:srgbClr val="000000"/>
              </a:solidFill>
              <a:effectLst/>
              <a:latin typeface="Times New Roman" panose="02020603050405020304" pitchFamily="18" charset="0"/>
              <a:ea typeface="Times New Roman" panose="02020603050405020304" pitchFamily="18" charset="0"/>
            </a:endParaRPr>
          </a:p>
          <a:p>
            <a:pPr marR="0">
              <a:lnSpc>
                <a:spcPct val="112000"/>
              </a:lnSpc>
              <a:spcBef>
                <a:spcPts val="0"/>
              </a:spcBef>
              <a:spcAft>
                <a:spcPts val="15"/>
              </a:spcAft>
              <a:buClr>
                <a:srgbClr val="FF0000"/>
              </a:buCl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2000"/>
              </a:lnSpc>
              <a:spcBef>
                <a:spcPts val="0"/>
              </a:spcBef>
              <a:spcAft>
                <a:spcPts val="15"/>
              </a:spcAft>
              <a:buClr>
                <a:srgbClr val="FF0000"/>
              </a:buCl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Product Strategist/Front End Designer</a:t>
            </a:r>
            <a:r>
              <a:rPr lang="en-US" sz="1000" dirty="0">
                <a:solidFill>
                  <a:srgbClr val="000000"/>
                </a:solidFill>
                <a:latin typeface="Times New Roman" panose="02020603050405020304" pitchFamily="18" charset="0"/>
                <a:ea typeface="Times New Roman" panose="02020603050405020304" pitchFamily="18" charset="0"/>
              </a:rPr>
              <a:t> | </a:t>
            </a:r>
            <a:r>
              <a:rPr lang="en-US" sz="1000" b="1"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AdsDesignWorks</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Plano - TX	</a:t>
            </a: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03/2018 - 09/2019</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2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Executed and collaborated on projects within timelines and according to objectives using various project management tools – Ms. Office, Kanban, Trello, Jira, etc. </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2000"/>
              </a:lnSpc>
              <a:spcBef>
                <a:spcPts val="0"/>
              </a:spcBef>
              <a:spcAft>
                <a:spcPts val="0"/>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Collaborated within an agile methodology environment to deliver clients’ requirements.</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2000"/>
              </a:lnSpc>
              <a:spcBef>
                <a:spcPts val="0"/>
              </a:spcBef>
              <a:spcAft>
                <a:spcPts val="215"/>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Built </a:t>
            </a:r>
            <a:r>
              <a:rPr lang="en-US" sz="10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complex data-driven </a:t>
            </a: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websites using HTML elements, CSS, and Bootstrap and provided behavior to pages using JavaScript and jQuery. </a:t>
            </a:r>
            <a:endParaRPr lang="en-US" sz="1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2000"/>
              </a:lnSpc>
              <a:spcBef>
                <a:spcPts val="0"/>
              </a:spcBef>
              <a:spcAft>
                <a:spcPts val="215"/>
              </a:spcAft>
              <a:buClr>
                <a:srgbClr val="FF0000"/>
              </a:buClr>
              <a:buFont typeface="Wingdings" panose="05000000000000000000" pitchFamily="2" charset="2"/>
              <a:buChar char="§"/>
            </a:pPr>
            <a:r>
              <a:rPr lang="en-US" sz="10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Managed and maintained web content to support operational efficiency with several content-management software – WordPress, Joomla, Magento, Drupal, etc.</a:t>
            </a:r>
            <a:endParaRPr lang="en-US" sz="1000" dirty="0">
              <a:solidFill>
                <a:srgbClr val="000000"/>
              </a:solidFill>
              <a:effectLst/>
              <a:latin typeface="Times New Roman" panose="02020603050405020304" pitchFamily="18" charset="0"/>
              <a:ea typeface="Times New Roman" panose="02020603050405020304" pitchFamily="18" charset="0"/>
            </a:endParaRPr>
          </a:p>
          <a:p>
            <a:pPr marR="0">
              <a:lnSpc>
                <a:spcPct val="107000"/>
              </a:lnSpc>
              <a:spcBef>
                <a:spcPts val="0"/>
              </a:spcBef>
              <a:spcAft>
                <a:spcPts val="100"/>
              </a:spcAft>
              <a:buClr>
                <a:srgbClr val="FF0000"/>
              </a:buClr>
            </a:pPr>
            <a:r>
              <a:rPr lang="en-US" sz="10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000" dirty="0">
              <a:solidFill>
                <a:srgbClr val="000000"/>
              </a:solidFill>
              <a:effectLst/>
              <a:latin typeface="Times New Roman" panose="02020603050405020304" pitchFamily="18" charset="0"/>
              <a:ea typeface="Times New Roman" panose="02020603050405020304" pitchFamily="18" charset="0"/>
            </a:endParaRPr>
          </a:p>
          <a:p>
            <a:pPr lvl="1" algn="just" fontAlgn="base">
              <a:spcBef>
                <a:spcPts val="400"/>
              </a:spcBef>
              <a:buClr>
                <a:srgbClr val="FF0000"/>
              </a:buClr>
              <a:buSzPct val="100000"/>
              <a:tabLst>
                <a:tab pos="809625" algn="l"/>
              </a:tabLst>
              <a:defRPr/>
            </a:pPr>
            <a:endParaRPr lang="en-US" sz="1000" b="1" dirty="0">
              <a:solidFill>
                <a:prstClr val="black"/>
              </a:solidFill>
              <a:latin typeface="Verdana"/>
              <a:ea typeface="Verdana"/>
              <a:cs typeface="Calibri"/>
            </a:endParaRPr>
          </a:p>
        </p:txBody>
      </p:sp>
      <p:sp>
        <p:nvSpPr>
          <p:cNvPr id="19" name="Rectangle 18">
            <a:extLst>
              <a:ext uri="{FF2B5EF4-FFF2-40B4-BE49-F238E27FC236}">
                <a16:creationId xmlns:a16="http://schemas.microsoft.com/office/drawing/2014/main" id="{17D419CB-467E-45C5-90A6-2EAC35126383}"/>
              </a:ext>
            </a:extLst>
          </p:cNvPr>
          <p:cNvSpPr/>
          <p:nvPr/>
        </p:nvSpPr>
        <p:spPr>
          <a:xfrm rot="10800000">
            <a:off x="5766305" y="278401"/>
            <a:ext cx="80481" cy="6446043"/>
          </a:xfrm>
          <a:prstGeom prst="rect">
            <a:avLst/>
          </a:prstGeom>
          <a:solidFill>
            <a:srgbClr val="0070C0"/>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18" name="Rectangle 17">
            <a:extLst>
              <a:ext uri="{FF2B5EF4-FFF2-40B4-BE49-F238E27FC236}">
                <a16:creationId xmlns:a16="http://schemas.microsoft.com/office/drawing/2014/main" id="{DE720EDE-CB9A-47E2-9DB8-BA3A3252E0D0}"/>
              </a:ext>
            </a:extLst>
          </p:cNvPr>
          <p:cNvSpPr/>
          <p:nvPr/>
        </p:nvSpPr>
        <p:spPr>
          <a:xfrm>
            <a:off x="172756" y="5742458"/>
            <a:ext cx="2438466" cy="918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Calibri" pitchFamily="34" charset="0"/>
              </a:rPr>
              <a:t>Education</a:t>
            </a:r>
          </a:p>
          <a:p>
            <a:pPr marL="188595" lvl="1" indent="-188595" algn="just" eaLnBrk="0" fontAlgn="base" hangingPunct="0">
              <a:spcBef>
                <a:spcPts val="200"/>
              </a:spcBef>
              <a:buClr>
                <a:srgbClr val="DB0011"/>
              </a:buClr>
              <a:buSzPct val="100000"/>
              <a:buFont typeface="Wingdings" pitchFamily="2" charset="2"/>
              <a:buChar char="§"/>
              <a:tabLst>
                <a:tab pos="809625" algn="l"/>
              </a:tabLst>
              <a:defRPr/>
            </a:pPr>
            <a:r>
              <a:rPr lang="en-GB" sz="900" dirty="0">
                <a:solidFill>
                  <a:prstClr val="black"/>
                </a:solidFill>
                <a:latin typeface="Verdana"/>
                <a:ea typeface="Verdana"/>
                <a:cs typeface="Calibri"/>
              </a:rPr>
              <a:t>MBA – IT Management</a:t>
            </a:r>
          </a:p>
          <a:p>
            <a:pPr marL="188595" lvl="1" indent="-188595" algn="just" eaLnBrk="0" fontAlgn="base" hangingPunct="0">
              <a:spcBef>
                <a:spcPts val="200"/>
              </a:spcBef>
              <a:buClr>
                <a:srgbClr val="DB0011"/>
              </a:buClr>
              <a:buSzPct val="100000"/>
              <a:buFont typeface="Wingdings" pitchFamily="2" charset="2"/>
              <a:buChar char="§"/>
              <a:tabLst>
                <a:tab pos="809625" algn="l"/>
              </a:tabLst>
              <a:defRPr/>
            </a:pPr>
            <a:r>
              <a:rPr lang="en-GB" sz="900" dirty="0">
                <a:solidFill>
                  <a:prstClr val="black"/>
                </a:solidFill>
                <a:latin typeface="Verdana"/>
                <a:ea typeface="Verdana"/>
                <a:cs typeface="Calibri"/>
              </a:rPr>
              <a:t>BSc. – Business Administration</a:t>
            </a:r>
          </a:p>
          <a:p>
            <a:pPr marL="188595" lvl="1" indent="-188595" algn="just" eaLnBrk="0" fontAlgn="base" hangingPunct="0">
              <a:spcBef>
                <a:spcPts val="200"/>
              </a:spcBef>
              <a:buClr>
                <a:srgbClr val="DB0011"/>
              </a:buClr>
              <a:buSzPct val="100000"/>
              <a:buFont typeface="Wingdings" pitchFamily="2" charset="2"/>
              <a:buChar char="§"/>
              <a:tabLst>
                <a:tab pos="809625" algn="l"/>
              </a:tabLst>
              <a:defRPr/>
            </a:pPr>
            <a:r>
              <a:rPr lang="en-GB" sz="900" dirty="0">
                <a:solidFill>
                  <a:prstClr val="black"/>
                </a:solidFill>
                <a:latin typeface="Verdana"/>
                <a:ea typeface="Verdana"/>
                <a:cs typeface="Calibri"/>
              </a:rPr>
              <a:t>Certificate – Advertising &amp; Graphic Design</a:t>
            </a:r>
          </a:p>
        </p:txBody>
      </p:sp>
      <p:sp>
        <p:nvSpPr>
          <p:cNvPr id="7" name="TextBox 6">
            <a:extLst>
              <a:ext uri="{FF2B5EF4-FFF2-40B4-BE49-F238E27FC236}">
                <a16:creationId xmlns:a16="http://schemas.microsoft.com/office/drawing/2014/main" id="{CA3F57D4-C1D3-493D-82D9-72B50630ABAE}"/>
              </a:ext>
            </a:extLst>
          </p:cNvPr>
          <p:cNvSpPr txBox="1"/>
          <p:nvPr/>
        </p:nvSpPr>
        <p:spPr>
          <a:xfrm>
            <a:off x="262057" y="432802"/>
            <a:ext cx="5584721" cy="459934"/>
          </a:xfrm>
          <a:prstGeom prst="rect">
            <a:avLst/>
          </a:prstGeom>
          <a:noFill/>
        </p:spPr>
        <p:txBody>
          <a:bodyPr wrap="square" rtlCol="0">
            <a:spAutoFit/>
          </a:bodyPr>
          <a:lstStyle/>
          <a:p>
            <a:pPr>
              <a:lnSpc>
                <a:spcPct val="0"/>
              </a:lnSpc>
              <a:buClr>
                <a:schemeClr val="accent1"/>
              </a:buClr>
              <a:buSzPct val="90000"/>
            </a:pPr>
            <a:r>
              <a:rPr lang="en-US" sz="2200" b="1" dirty="0">
                <a:latin typeface="Abadi" panose="020B0604020104020204" pitchFamily="34" charset="0"/>
                <a:cs typeface="Aharoni" panose="020B0604020202020204" pitchFamily="2" charset="-79"/>
              </a:rPr>
              <a:t>Johnson Adeshina</a:t>
            </a:r>
          </a:p>
          <a:p>
            <a:pPr>
              <a:spcBef>
                <a:spcPts val="200"/>
              </a:spcBef>
              <a:buClr>
                <a:schemeClr val="accent1"/>
              </a:buClr>
              <a:buSzPct val="90000"/>
            </a:pPr>
            <a:r>
              <a:rPr lang="en-US" sz="2200" dirty="0">
                <a:latin typeface="Abadi" panose="020B0604020104020204" pitchFamily="34" charset="0"/>
                <a:cs typeface="Aharoni" panose="020B0604020202020204" pitchFamily="2" charset="-79"/>
              </a:rPr>
              <a:t>Software Associate – Capgemini NA</a:t>
            </a:r>
            <a:endParaRPr lang="en-US" sz="3200" dirty="0">
              <a:latin typeface="Aharoni" panose="020B0604020202020204" pitchFamily="2" charset="-79"/>
              <a:cs typeface="Aharoni" panose="020B0604020202020204" pitchFamily="2" charset="-79"/>
            </a:endParaRPr>
          </a:p>
        </p:txBody>
      </p:sp>
      <p:pic>
        <p:nvPicPr>
          <p:cNvPr id="9" name="Picture 8" descr="A person in a suit&#10;&#10;Description automatically generated with low confidence">
            <a:extLst>
              <a:ext uri="{FF2B5EF4-FFF2-40B4-BE49-F238E27FC236}">
                <a16:creationId xmlns:a16="http://schemas.microsoft.com/office/drawing/2014/main" id="{77B5EA56-5534-4981-A09D-F6EB0B53AD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90" y="1339914"/>
            <a:ext cx="1887077" cy="1887077"/>
          </a:xfrm>
          <a:prstGeom prst="rect">
            <a:avLst/>
          </a:prstGeom>
        </p:spPr>
      </p:pic>
      <p:pic>
        <p:nvPicPr>
          <p:cNvPr id="12" name="Picture 11" descr="Icon&#10;&#10;Description automatically generated with medium confidence">
            <a:extLst>
              <a:ext uri="{FF2B5EF4-FFF2-40B4-BE49-F238E27FC236}">
                <a16:creationId xmlns:a16="http://schemas.microsoft.com/office/drawing/2014/main" id="{60D419C2-A363-4276-BFD9-D2ED86A6D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8699" y="157932"/>
            <a:ext cx="728361" cy="728361"/>
          </a:xfrm>
          <a:prstGeom prst="rect">
            <a:avLst/>
          </a:prstGeom>
        </p:spPr>
      </p:pic>
      <p:sp>
        <p:nvSpPr>
          <p:cNvPr id="27" name="Rectangle 26">
            <a:extLst>
              <a:ext uri="{FF2B5EF4-FFF2-40B4-BE49-F238E27FC236}">
                <a16:creationId xmlns:a16="http://schemas.microsoft.com/office/drawing/2014/main" id="{F99ED30A-C8BD-4FC3-A85F-CD6139884424}"/>
              </a:ext>
            </a:extLst>
          </p:cNvPr>
          <p:cNvSpPr/>
          <p:nvPr/>
        </p:nvSpPr>
        <p:spPr>
          <a:xfrm rot="5400000">
            <a:off x="6073139" y="-5957575"/>
            <a:ext cx="45719" cy="12192000"/>
          </a:xfrm>
          <a:prstGeom prst="rect">
            <a:avLst/>
          </a:prstGeom>
          <a:solidFill>
            <a:srgbClr val="0070C0"/>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1750888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zTWZHjy4RpeDhmKqw7.k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BULLETS" val="tru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9_HSBC Template_16x9">
  <a:themeElements>
    <a:clrScheme name="HSBC_Colours">
      <a:dk1>
        <a:sysClr val="windowText" lastClr="000000"/>
      </a:dk1>
      <a:lt1>
        <a:sysClr val="window" lastClr="FFFFFF"/>
      </a:lt1>
      <a:dk2>
        <a:srgbClr val="44546A"/>
      </a:dk2>
      <a:lt2>
        <a:srgbClr val="E7E6E6"/>
      </a:lt2>
      <a:accent1>
        <a:srgbClr val="DB0011"/>
      </a:accent1>
      <a:accent2>
        <a:srgbClr val="767576"/>
      </a:accent2>
      <a:accent3>
        <a:srgbClr val="D7D8D6"/>
      </a:accent3>
      <a:accent4>
        <a:srgbClr val="F3F3F3"/>
      </a:accent4>
      <a:accent5>
        <a:srgbClr val="252525"/>
      </a:accent5>
      <a:accent6>
        <a:srgbClr val="000000"/>
      </a:accent6>
      <a:hlink>
        <a:srgbClr val="0563C1"/>
      </a:hlink>
      <a:folHlink>
        <a:srgbClr val="954F72"/>
      </a:folHlink>
    </a:clrScheme>
    <a:fontScheme name="HSBC_Fonts">
      <a:majorFont>
        <a:latin typeface="Univers Next for HSBC Medium"/>
        <a:ea typeface=""/>
        <a:cs typeface=""/>
      </a:majorFont>
      <a:minorFont>
        <a:latin typeface="Univers Next for HSBC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marL="285750" indent="-285750">
          <a:spcBef>
            <a:spcPts val="1000"/>
          </a:spcBef>
          <a:buClr>
            <a:schemeClr val="accent1"/>
          </a:buClr>
          <a:buSzPct val="90000"/>
          <a:buFont typeface="Wingdings" panose="05000000000000000000" pitchFamily="2" charset="2"/>
          <a:buChar char="u"/>
          <a:defRPr sz="1400" dirty="0" smtClean="0"/>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SBC Template_16x9.potx" id="{AB25DAB7-9000-491C-A5C9-1A4ECDF2EFAE}" vid="{93A3310D-39BB-4381-B876-6FF675574E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90B42432C0744C935B058B546C18A7" ma:contentTypeVersion="2" ma:contentTypeDescription="Create a new document." ma:contentTypeScope="" ma:versionID="8a819801adaca0cb3707e57e7fddf87a">
  <xsd:schema xmlns:xsd="http://www.w3.org/2001/XMLSchema" xmlns:xs="http://www.w3.org/2001/XMLSchema" xmlns:p="http://schemas.microsoft.com/office/2006/metadata/properties" xmlns:ns2="63bb8aea-0b24-46f7-8985-8796da000573" targetNamespace="http://schemas.microsoft.com/office/2006/metadata/properties" ma:root="true" ma:fieldsID="66fca18c33a58c337ce36293803ef0d2" ns2:_="">
    <xsd:import namespace="63bb8aea-0b24-46f7-8985-8796da0005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bb8aea-0b24-46f7-8985-8796da000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A549FB-2C2F-49E2-93E5-59325EFE1B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bb8aea-0b24-46f7-8985-8796da0005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B5A93B-4EB7-4D90-A978-D0E1B37CDAF1}">
  <ds:schemaRefs>
    <ds:schemaRef ds:uri="http://schemas.microsoft.com/sharepoint/v3/contenttype/forms"/>
  </ds:schemaRefs>
</ds:datastoreItem>
</file>

<file path=customXml/itemProps3.xml><?xml version="1.0" encoding="utf-8"?>
<ds:datastoreItem xmlns:ds="http://schemas.openxmlformats.org/officeDocument/2006/customXml" ds:itemID="{0686971D-619A-4DF6-9757-C49AE75824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1611</TotalTime>
  <Words>632</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6" baseType="lpstr">
      <vt:lpstr>Abadi</vt:lpstr>
      <vt:lpstr>Aharoni</vt:lpstr>
      <vt:lpstr>Arial</vt:lpstr>
      <vt:lpstr>Calibri</vt:lpstr>
      <vt:lpstr>Helvetica</vt:lpstr>
      <vt:lpstr>Helvetica Neue for HSBC Lt</vt:lpstr>
      <vt:lpstr>Times New Roman</vt:lpstr>
      <vt:lpstr>Ubuntu</vt:lpstr>
      <vt:lpstr>Univers Next for HSBC Light</vt:lpstr>
      <vt:lpstr>Univers Next for HSBC Medium</vt:lpstr>
      <vt:lpstr>Verdana</vt:lpstr>
      <vt:lpstr>Wingdings</vt:lpstr>
      <vt:lpstr>Wingdings 2</vt:lpstr>
      <vt:lpstr>9_HSBC Template_16x9</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 Lead – Hong Kong</dc:title>
  <dc:creator>Dubey, Sonal</dc:creator>
  <cp:lastModifiedBy>Adeshina, Johnson</cp:lastModifiedBy>
  <cp:revision>53</cp:revision>
  <dcterms:created xsi:type="dcterms:W3CDTF">2021-07-08T06:57:50Z</dcterms:created>
  <dcterms:modified xsi:type="dcterms:W3CDTF">2022-03-26T16:45:33Z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0x010100A590B42432C0744C935B058B546C18A7</vt:lpwstr>
  </property>
</Properties>
</file>