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0" r:id="rId9"/>
    <p:sldId id="261" r:id="rId10"/>
    <p:sldId id="265" r:id="rId11"/>
    <p:sldId id="266" r:id="rId12"/>
    <p:sldId id="268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56CEB-6C20-4524-8F91-1F0ADB2B360E}" type="datetimeFigureOut">
              <a:rPr lang="en-US" smtClean="0"/>
              <a:t>2016-02-07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BA29-0AAA-4505-A3FD-483678F1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D926-D021-444E-B83A-21E959C033AA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B4A6-8886-41E0-822B-D0E11AF10B37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3DE-EDE7-4C05-A193-F3CCD986EB9A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98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E35C-9AEE-48D5-B79A-CA129C7F4E52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C411-821C-4BC7-B2BB-C0A6C5998EB2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1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2C98-1BCC-4DEE-8F82-0D7F8EF638A1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E2F5-6E25-40F6-9152-44731F934ED5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B44-368F-442F-9530-6DC2043F665F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8862-CF19-449B-AE05-7D37B98C3D13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06DD-C59B-48DE-94D9-74D562695D5D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DF06-8355-4364-9AB8-EEB8DB5C5E5E}" type="datetime1">
              <a:rPr lang="en-US" smtClean="0"/>
              <a:t>2016-02-07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D69-03B9-408B-8FD6-E4BBA87D5F3B}" type="datetime1">
              <a:rPr lang="en-US" smtClean="0"/>
              <a:t>2016-02-07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7BC-E26F-4EC0-97DC-CE86A8A8EABA}" type="datetime1">
              <a:rPr lang="en-US" smtClean="0"/>
              <a:t>2016-02-07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4999-88AE-4932-9714-694EC2CC2FE1}" type="datetime1">
              <a:rPr lang="en-US" smtClean="0"/>
              <a:t>2016-02-07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8F7-CE44-4F31-8714-5FD5C70A110E}" type="datetime1">
              <a:rPr lang="en-US" smtClean="0"/>
              <a:t>2016-02-07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2C3B-2B42-4E7E-8517-2262B3909349}" type="datetime1">
              <a:rPr lang="en-US" smtClean="0"/>
              <a:t>2016-02-07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fld id="{B2E1F392-C213-4FB6-AE9C-92DB47D7B0B2}" type="datetime1">
              <a:rPr lang="en-US" smtClean="0"/>
              <a:t>2016-02-07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3127" y="6041363"/>
            <a:ext cx="1088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defTabSz="457200" rtl="1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IRANSans" panose="02040503050201020203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1pPr>
      <a:lvl2pPr marL="742950" indent="-28575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2pPr>
      <a:lvl3pPr marL="11430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3pPr>
      <a:lvl4pPr marL="16002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4pPr>
      <a:lvl5pPr marL="20574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400" dirty="0" smtClean="0"/>
              <a:t>سامانه</a:t>
            </a:r>
            <a:r>
              <a:rPr lang="en-US" sz="4400" dirty="0" smtClean="0"/>
              <a:t> </a:t>
            </a:r>
            <a:r>
              <a:rPr lang="fa-IR" sz="4400" dirty="0" smtClean="0"/>
              <a:t>آرشیو اطلاعات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کاربران سامانه توانایی </a:t>
            </a:r>
            <a:r>
              <a:rPr lang="fa-IR" dirty="0" smtClean="0"/>
              <a:t>گروه‌بندی در پوشه‌ها </a:t>
            </a:r>
            <a:r>
              <a:rPr lang="fa-IR" dirty="0" smtClean="0"/>
              <a:t>و ثبت کلیدواژه برای فایل‌های خود را </a:t>
            </a:r>
            <a:r>
              <a:rPr lang="fa-IR" dirty="0" smtClean="0"/>
              <a:t>دارند.</a:t>
            </a:r>
            <a:endParaRPr lang="fa-IR" dirty="0" smtClean="0"/>
          </a:p>
          <a:p>
            <a:r>
              <a:rPr lang="fa-IR" dirty="0" smtClean="0"/>
              <a:t>این قابلیت به جستجوی پیشرفته در سیستم کمک شایانی نموده و منجر به کاهش زمان دسترسی به هدف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10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هم‌چنین توانایی ثبت انواع اطلاعات برای فایل‌ها ممکن بوده و این اطلاعات می‌توانند بسته به نوع فایل متغییر باشند.</a:t>
            </a:r>
          </a:p>
          <a:p>
            <a:r>
              <a:rPr lang="fa-IR" dirty="0" smtClean="0"/>
              <a:t>برای مثال برای یک فایل متنی توانایی ثبت نویسنده و برای یک عکس توانایی ثبت عکاس آن وجود </a:t>
            </a:r>
            <a:r>
              <a:rPr lang="fa-IR" dirty="0" smtClean="0"/>
              <a:t>دارد.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11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توانایی ثبت یادداشت از دیگر ویژگی‌های سامانه بوده و کاربر توانایی ثبت یادداشت مورد نظر را </a:t>
            </a:r>
            <a:r>
              <a:rPr lang="fa-IR" dirty="0" smtClean="0"/>
              <a:t>برای آیتم انتخابی دارد.</a:t>
            </a:r>
          </a:p>
          <a:p>
            <a:r>
              <a:rPr lang="fa-IR" dirty="0"/>
              <a:t>سامانه توانایی جستجو در فایل‌ها را دارند.</a:t>
            </a:r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همانطور که پیش‌تر گفته شد به دلیل سبک طراحی، این سامانه توانایی اتصال به هر زبان برنامه‌نویسی را خواهد داشت.</a:t>
            </a:r>
          </a:p>
          <a:p>
            <a:r>
              <a:rPr lang="fa-IR" dirty="0" smtClean="0"/>
              <a:t>علاوه بر این قابلیت برقراری ارتباط با سایر نرم‌افزارها و انتقال فایل به آن‌ها برای انجام عملیات خاص نیز پیش‌بینی شده است.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خلاصه‌ای از ویژگی</a:t>
            </a:r>
            <a:r>
              <a:rPr lang="fa-IR" dirty="0"/>
              <a:t>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524000"/>
            <a:ext cx="7162800" cy="4713514"/>
          </a:xfrm>
        </p:spPr>
        <p:txBody>
          <a:bodyPr>
            <a:normAutofit fontScale="85000" lnSpcReduction="10000"/>
          </a:bodyPr>
          <a:lstStyle/>
          <a:p>
            <a:r>
              <a:rPr lang="fa-IR" dirty="0" smtClean="0"/>
              <a:t>رابط کاربری مدرن</a:t>
            </a:r>
          </a:p>
          <a:p>
            <a:r>
              <a:rPr lang="fa-IR" dirty="0" smtClean="0"/>
              <a:t>هزینه پایین راه‌اندازی</a:t>
            </a:r>
            <a:r>
              <a:rPr lang="fa-IR" dirty="0"/>
              <a:t>، توسعه، نگهداری و پشتیبانی </a:t>
            </a:r>
            <a:r>
              <a:rPr lang="fa-IR" dirty="0" smtClean="0"/>
              <a:t>به نسبت سایر زبان‌های برنامه‌نویسی</a:t>
            </a:r>
          </a:p>
          <a:p>
            <a:r>
              <a:rPr lang="fa-IR" dirty="0" smtClean="0"/>
              <a:t>جلوگیری از آرشیو چندباره فایل‌های تکراری</a:t>
            </a:r>
          </a:p>
          <a:p>
            <a:r>
              <a:rPr lang="fa-IR" dirty="0" smtClean="0"/>
              <a:t>طراحی کاملا </a:t>
            </a:r>
            <a:r>
              <a:rPr lang="en-US" dirty="0" smtClean="0"/>
              <a:t>RESTful</a:t>
            </a:r>
            <a:endParaRPr lang="fa-IR" dirty="0" smtClean="0"/>
          </a:p>
          <a:p>
            <a:r>
              <a:rPr lang="fa-IR" dirty="0" smtClean="0"/>
              <a:t>تعیین و تعریف سطوح دسترسی پویا برای کاربران</a:t>
            </a:r>
          </a:p>
          <a:p>
            <a:r>
              <a:rPr lang="fa-IR" dirty="0" smtClean="0"/>
              <a:t>ثبت دسته، کلیدواژه، اطلاعات اضافی و توضیحات برای فایل‌ها</a:t>
            </a:r>
          </a:p>
          <a:p>
            <a:r>
              <a:rPr lang="fa-IR" dirty="0" smtClean="0"/>
              <a:t>جستجوی </a:t>
            </a:r>
            <a:r>
              <a:rPr lang="fa-IR" dirty="0" smtClean="0"/>
              <a:t>در تمام خصیصه‌های ثبت شده و مشخصات آیتم‌ها</a:t>
            </a:r>
            <a:endParaRPr lang="fa-IR" dirty="0" smtClean="0"/>
          </a:p>
          <a:p>
            <a:r>
              <a:rPr lang="fa-IR" dirty="0" smtClean="0"/>
              <a:t>اتصال </a:t>
            </a:r>
            <a:r>
              <a:rPr lang="fa-IR" dirty="0" smtClean="0"/>
              <a:t>به نرم‌افزارهای ثالث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 تشکر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سامانه </a:t>
            </a:r>
            <a:r>
              <a:rPr lang="fa-IR" dirty="0" smtClean="0"/>
              <a:t>توانایی </a:t>
            </a:r>
            <a:r>
              <a:rPr lang="fa-IR" dirty="0"/>
              <a:t>مدیریت و سازماندهی میلیون‌ها رکورد اطلاعاتی که حاوی مشخصات داده‌های آرشیو شده از انواع گوناگون داده‌ای هم‌چون </a:t>
            </a:r>
            <a:r>
              <a:rPr lang="fa-IR" dirty="0" smtClean="0"/>
              <a:t>تصویر</a:t>
            </a:r>
            <a:r>
              <a:rPr lang="fa-IR" dirty="0"/>
              <a:t>، صوت، </a:t>
            </a:r>
            <a:r>
              <a:rPr lang="fa-IR" dirty="0" smtClean="0"/>
              <a:t>ویدیو، متن</a:t>
            </a:r>
            <a:r>
              <a:rPr lang="fa-IR" dirty="0"/>
              <a:t>، </a:t>
            </a:r>
            <a:r>
              <a:rPr lang="fa-IR" dirty="0" smtClean="0"/>
              <a:t>پی‌دی‌اف </a:t>
            </a:r>
            <a:r>
              <a:rPr lang="fa-IR" dirty="0"/>
              <a:t>و </a:t>
            </a:r>
            <a:r>
              <a:rPr lang="fa-IR" dirty="0" smtClean="0"/>
              <a:t>... را </a:t>
            </a:r>
            <a:r>
              <a:rPr lang="fa-IR" dirty="0" smtClean="0"/>
              <a:t>دارد.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سامانه به </a:t>
            </a:r>
            <a:r>
              <a:rPr lang="fa-IR" dirty="0"/>
              <a:t>درخواست‌ها در کمترین زمان و به بهترین شکل ممکن پاسخ </a:t>
            </a:r>
            <a:r>
              <a:rPr lang="fa-IR" dirty="0" smtClean="0"/>
              <a:t>می‌دهد.</a:t>
            </a:r>
          </a:p>
          <a:p>
            <a:r>
              <a:rPr lang="fa-IR" dirty="0" smtClean="0"/>
              <a:t>همچنین رعایت </a:t>
            </a:r>
            <a:r>
              <a:rPr lang="fa-IR" dirty="0"/>
              <a:t>موارد امنیتی در این سامانه </a:t>
            </a:r>
            <a:r>
              <a:rPr lang="fa-IR" dirty="0" smtClean="0"/>
              <a:t>در </a:t>
            </a:r>
            <a:r>
              <a:rPr lang="fa-IR" dirty="0"/>
              <a:t>بالاترین حد ممکن </a:t>
            </a:r>
            <a:r>
              <a:rPr lang="fa-IR" dirty="0" smtClean="0"/>
              <a:t>در نظر گرفته شده است.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با توجه به پیش بینی حجم رکوردهای این سامانه، دیتابیس آن </a:t>
            </a:r>
            <a:r>
              <a:rPr lang="fa-IR" dirty="0" smtClean="0"/>
              <a:t>به دقت و </a:t>
            </a:r>
            <a:r>
              <a:rPr lang="fa-IR" dirty="0"/>
              <a:t>با رعایت تمام اصول طراحی </a:t>
            </a:r>
            <a:r>
              <a:rPr lang="fa-IR" dirty="0" smtClean="0"/>
              <a:t>سیستم‌های عظیم، </a:t>
            </a:r>
            <a:r>
              <a:rPr lang="fa-IR" dirty="0"/>
              <a:t>طراحی شده و مواردی </a:t>
            </a:r>
            <a:r>
              <a:rPr lang="fa-IR" dirty="0" smtClean="0"/>
              <a:t>هم‌چون </a:t>
            </a:r>
            <a:r>
              <a:rPr lang="fa-IR" dirty="0"/>
              <a:t>نرمال‌سازی به منظور کاهش افزونگی </a:t>
            </a:r>
            <a:r>
              <a:rPr lang="fa-IR" dirty="0" smtClean="0"/>
              <a:t>در </a:t>
            </a:r>
            <a:r>
              <a:rPr lang="fa-IR" dirty="0"/>
              <a:t>آن پیاده </a:t>
            </a:r>
            <a:r>
              <a:rPr lang="fa-IR" dirty="0" smtClean="0"/>
              <a:t>شده است.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 کاربری سامانه آرشیو با توجه به پیاده سازی آن با آخرین تکنولوژی‌های موجود در وب، زیبا و چشم‌نواز بوده و </a:t>
            </a:r>
            <a:r>
              <a:rPr lang="fa-IR" dirty="0" smtClean="0"/>
              <a:t>تلاش شده تا برخلاف </a:t>
            </a:r>
            <a:r>
              <a:rPr lang="fa-IR" dirty="0" smtClean="0"/>
              <a:t>اکثر نرم‌افزارهای سنتی ظاهری کسل کننده و پیچیده </a:t>
            </a:r>
            <a:r>
              <a:rPr lang="fa-IR" dirty="0" smtClean="0"/>
              <a:t>نداشته باشد.</a:t>
            </a:r>
            <a:endParaRPr lang="fa-IR" dirty="0" smtClean="0"/>
          </a:p>
          <a:p>
            <a:pPr lvl="0"/>
            <a:r>
              <a:rPr lang="fa-IR" dirty="0"/>
              <a:t>استفاده از تکنولوژی‌های روز در طراحی رابط کاربری برای افزایش رضایت‌مندی و ایجاد حس مطلوب در </a:t>
            </a:r>
            <a:r>
              <a:rPr lang="fa-IR" dirty="0" smtClean="0"/>
              <a:t>بازدیدکنندگان صورت پذیرفته است.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یکی از برترین ویژگی‌های سامانه آرشیو جلوگیری از ذخیره چندباره یک فایل توسط کاربران است.</a:t>
            </a:r>
          </a:p>
          <a:p>
            <a:r>
              <a:rPr lang="fa-IR" dirty="0" smtClean="0"/>
              <a:t>در صورت عدم رعایت این نکته به مرور زمان درصد بالایی از فایل‌ها تکراری بوده و منجر به افزایش هزینه نگهداری سیستم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6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به دلیل سرور ساید بودن زبان برنامه‌نویسی استفاده شده هزینه راه‌اندازی، توسعه، نگهداری و پشتیبانی این سامانه به نسبت سایر زبان‌های برنامه‌نویسی به مراتب پایین‌تر خواهد بود.</a:t>
            </a:r>
          </a:p>
          <a:p>
            <a:r>
              <a:rPr lang="fa-IR" dirty="0" smtClean="0"/>
              <a:t>در صورت عملیاتی شدن سامانه، این هزینه‌ها به مرور زمان منجر به ذخیره‌ی سرمایه‌ی قابل توجهی خواهد شد.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7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سامانه آرشیو اطلاعات کاملا </a:t>
            </a:r>
            <a:r>
              <a:rPr lang="fa-IR" dirty="0"/>
              <a:t>به </a:t>
            </a:r>
            <a:r>
              <a:rPr lang="fa-IR" dirty="0" smtClean="0"/>
              <a:t>صورت</a:t>
            </a:r>
            <a:r>
              <a:rPr lang="en-US" dirty="0" smtClean="0"/>
              <a:t>RESTful </a:t>
            </a:r>
            <a:r>
              <a:rPr lang="fa-IR" dirty="0" smtClean="0"/>
              <a:t> طراحی </a:t>
            </a:r>
            <a:r>
              <a:rPr lang="fa-IR" dirty="0"/>
              <a:t>شده و توانایی استفاده از بخش یا حتی کل آن توسط این مدل وجود دارد</a:t>
            </a:r>
            <a:r>
              <a:rPr lang="fa-IR" dirty="0" smtClean="0"/>
              <a:t>.</a:t>
            </a:r>
          </a:p>
          <a:p>
            <a:r>
              <a:rPr lang="fa-IR" dirty="0" smtClean="0"/>
              <a:t>این ویژگی اجازه پیاده‌سازی قسمت خاص یا کل سامانه را با رابط کاربری دلخواه توسط زبان برنامه‌نویسی متفاوت می‌دهد.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8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مدیر این سامانه توانایی گروه‌بندی کاربران در سطوح دسترسی متفاوت را به صورت پویا خواهد داشت.</a:t>
            </a:r>
          </a:p>
          <a:p>
            <a:r>
              <a:rPr lang="fa-IR" dirty="0" smtClean="0"/>
              <a:t>این بدین معنی است که سطح دسترسی در ابتدا با توجه نیاز موجود تعریف شده، سپس به کاربران مدنظر اعمال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9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692</Words>
  <Application>Microsoft Office PowerPoint</Application>
  <PresentationFormat>On-screen Show (4:3)</PresentationFormat>
  <Paragraphs>80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IRANSans</vt:lpstr>
      <vt:lpstr>Trebuchet MS</vt:lpstr>
      <vt:lpstr>Wingdings 3</vt:lpstr>
      <vt:lpstr>Facet</vt:lpstr>
      <vt:lpstr>سامانه آرشیو اطلاعات</vt:lpstr>
      <vt:lpstr>تعریف پروژه</vt:lpstr>
      <vt:lpstr>تعریف پروژه</vt:lpstr>
      <vt:lpstr>تعریف پروژه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خلاصه‌ای از ویژگی‎های سامانه</vt:lpstr>
      <vt:lpstr>با تشکر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Evazzadeh</dc:creator>
  <cp:lastModifiedBy>Javad Evazzadeh</cp:lastModifiedBy>
  <cp:revision>79</cp:revision>
  <dcterms:created xsi:type="dcterms:W3CDTF">2015-06-03T01:31:57Z</dcterms:created>
  <dcterms:modified xsi:type="dcterms:W3CDTF">2016-02-07T09:20:06Z</dcterms:modified>
</cp:coreProperties>
</file>