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2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F332-CF1C-47AA-BAF0-0B0FB84BA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855C6-6BB4-4507-AD24-C45460353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0A16D-503D-488E-9A7E-74CC21A8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FE7-1374-4E69-8B9B-27A059007EE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690B5-A816-4E85-95C2-7C3BC408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52138-9EFF-4979-8522-759876D2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5A76-9C09-49BC-A823-770EF5C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5452-C4EC-49F5-BC2E-8B884D25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362BB-C0E7-4AC6-A56D-D79B2BE3C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9E6AE-8DB8-4930-9242-D6455C27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FE7-1374-4E69-8B9B-27A059007EE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03FA3-1412-442F-8AF5-C3E691B2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15838-A6D0-4F80-9321-7808FF01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5A76-9C09-49BC-A823-770EF5C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2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A2509-D8B5-47FA-8672-E765ABF39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D7CDF-7A07-4965-8593-4CC294424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05B03-02B8-4859-8069-B41330CC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FE7-1374-4E69-8B9B-27A059007EE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CD5D0-1BD8-492A-BBB1-24E5F381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59EBD-ADE2-4251-8A7D-8DE1F232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5A76-9C09-49BC-A823-770EF5C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4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4B23-3800-451D-914E-15E4065C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E4A12-130B-458B-A25B-436EB5D4D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B08CD-F678-4114-A249-4AA16BDE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FE7-1374-4E69-8B9B-27A059007EE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52D4-C395-44CB-A4B6-5AEDEBF0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D7DA3-B77C-425B-9BEA-22C17EB4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5A76-9C09-49BC-A823-770EF5C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3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F72D-C84C-4E94-AC69-A715DB48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9BFBB-A15B-431B-9D06-E847D58B2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ABE2B-D0CF-4839-922E-9CB4C0C1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FE7-1374-4E69-8B9B-27A059007EE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A8F07-0AE9-4D9A-99A9-383EABD8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1A4F8-CFF8-4A98-AC70-A1F1AA0E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5A76-9C09-49BC-A823-770EF5C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5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6F42-059A-4EA8-98B2-22203EA7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31FF3-596C-4A57-859D-8DC8621A1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202B3-B1F8-4C48-9B01-239995C50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47E9C-697C-44E9-9452-9204752A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FE7-1374-4E69-8B9B-27A059007EE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8C08D-80D5-4A1F-9781-17420C6F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3F41A-4E96-4AA9-9B23-D1B27D5D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5A76-9C09-49BC-A823-770EF5C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0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C5DA-552E-4DCD-9427-EDFD634F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EB998-BECE-4333-9419-08346892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57BFE-D4B2-43F0-A6C8-C06B2C24A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B491E-2C94-466E-B6C5-C78D24BFF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936ED-F63A-491E-98D9-6234D9351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BE888-88B9-4199-8815-EAEA2305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FE7-1374-4E69-8B9B-27A059007EE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482A3-484E-4DDD-8CCD-8C19D409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784B0-2140-4144-A203-4D1E76F7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5A76-9C09-49BC-A823-770EF5C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9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2050-7B7E-492B-A66B-754DDD52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BCEAD-9BE9-4DA4-84E2-C47AFA5A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FE7-1374-4E69-8B9B-27A059007EE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57D8D-600F-4AFA-A1FD-ED3397BB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F2DD4-2E51-4188-B020-371926A7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5A76-9C09-49BC-A823-770EF5C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773CD-EDF6-4E09-A544-623C34C2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FE7-1374-4E69-8B9B-27A059007EE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16C81-2F6E-476F-A181-86FE5BE7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611AB-F801-4DEA-B7A9-7386B57F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5A76-9C09-49BC-A823-770EF5C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1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615A-A4C6-4C12-9CC3-2AD05156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0482-7C74-46EF-8209-3CAD9F26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B2402-15BA-4BF6-9C3B-1001DCBD1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2F5DF-68AD-49EA-B08D-698F9B5A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FE7-1374-4E69-8B9B-27A059007EE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1D18B-E230-460D-A193-15BCDFA9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E91BC-F73A-4982-A039-E7557EB3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5A76-9C09-49BC-A823-770EF5C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8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2DE2-3359-4F28-A682-A7DEBF662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297F5-4CF8-481E-B678-ABFA24D44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B5B91-C9F6-4B2E-861A-1E96E1274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E120F-42D6-4137-8EBE-2AFEC284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DFE7-1374-4E69-8B9B-27A059007EE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03D88-B4FB-4677-BC66-1B86E235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1C361-25B7-4762-ABAE-D0805454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5A76-9C09-49BC-A823-770EF5C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0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1C207-A628-4D2D-AE1B-05AFFA3C9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74615-81C3-4793-904C-119082ACD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A26E1-2BCE-42F8-8810-EEA1F1B46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0DFE7-1374-4E69-8B9B-27A059007EEE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8CB65-00AB-4BE1-A76A-8C1FC631B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99B69-A776-427C-825C-4575724BC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45A76-9C09-49BC-A823-770EF5CD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5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uturism.com/science-has-figured-out-how-to-win-at-rock-paper-scissor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hnAndCamdenPythonProject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utetropolis.com/2018/09/05/raccoon-at-computer/" TargetMode="External"/><Relationship Id="rId7" Type="http://schemas.openxmlformats.org/officeDocument/2006/relationships/hyperlink" Target="http://www.pngall.com/versus-pn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freesvg.org/male-computer-user-vector-image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ationaljournalofresearch.com/2020/06/13/top-6-platforms-for-competitive-programming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9C8EA24-3BEA-4CE3-99D8-4327A7E6D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3EEE8-6E36-471C-9E28-9EA08E5FD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Rock Paper Scissors AI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33B2E-14CE-42B8-BB71-A8C40CE92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/>
              <a:t>Made by Camden Levy and John Castilloux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21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45BF-9476-476C-B10B-5A37083C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Generator As a Function for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0EE3-BB7D-46B7-9942-2304AE7C4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Created our own callable function that spits out Rock/Paper/Scissors for the AI to use during the logic section.</a:t>
            </a:r>
          </a:p>
          <a:p>
            <a:pPr marL="0" indent="0">
              <a:buNone/>
            </a:pPr>
            <a:r>
              <a:rPr lang="en-US" dirty="0"/>
              <a:t>	- Picks a random number 1-3 (within loop, different each round)</a:t>
            </a:r>
          </a:p>
          <a:p>
            <a:pPr marL="0" indent="0">
              <a:buNone/>
            </a:pPr>
            <a:r>
              <a:rPr lang="en-US" dirty="0"/>
              <a:t>	- Gives a value of 1 to Rock, 2 to Paper, and 3 to Scissors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8E9DFC-8350-41A1-8344-F973608A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26" y="3623115"/>
            <a:ext cx="8690012" cy="2944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273B0A-095B-46D8-8FD5-8FC38129E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194" y="6311901"/>
            <a:ext cx="5201397" cy="43150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5B671C-C68E-4358-A332-BE7C6CBF45E6}"/>
              </a:ext>
            </a:extLst>
          </p:cNvPr>
          <p:cNvCxnSpPr>
            <a:endCxn id="9" idx="1"/>
          </p:cNvCxnSpPr>
          <p:nvPr/>
        </p:nvCxnSpPr>
        <p:spPr>
          <a:xfrm>
            <a:off x="4895557" y="6311901"/>
            <a:ext cx="1555637" cy="215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ECB41C-C5EE-4C39-821E-9A87890B0444}"/>
              </a:ext>
            </a:extLst>
          </p:cNvPr>
          <p:cNvSpPr txBox="1"/>
          <p:nvPr/>
        </p:nvSpPr>
        <p:spPr>
          <a:xfrm>
            <a:off x="7572363" y="5773446"/>
            <a:ext cx="359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Converts random result to work with logic section</a:t>
            </a:r>
          </a:p>
        </p:txBody>
      </p:sp>
    </p:spTree>
    <p:extLst>
      <p:ext uri="{BB962C8B-B14F-4D97-AF65-F5344CB8AC3E}">
        <p14:creationId xmlns:p14="http://schemas.microsoft.com/office/powerpoint/2010/main" val="305437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A920-2CB9-409C-A157-CD037FD2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1A1A6-9147-4567-AB29-CDC7301E6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Rock, Paper, Scissors has 9 possible outcomes when playing</a:t>
            </a:r>
          </a:p>
          <a:p>
            <a:pPr marL="0" indent="0">
              <a:buNone/>
            </a:pPr>
            <a:r>
              <a:rPr lang="en-US" dirty="0"/>
              <a:t>	- 3 winning cases, 3 losing cases, 3 tie cases</a:t>
            </a:r>
          </a:p>
          <a:p>
            <a:pPr marL="0" indent="0">
              <a:buNone/>
            </a:pPr>
            <a:r>
              <a:rPr lang="en-US" dirty="0"/>
              <a:t>	- Counters are used here (adds + 1 during every loop iteration)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4FA5B-8EBB-4FAF-9886-20E4D5BB3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2900"/>
            <a:ext cx="7325804" cy="1348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769449-E8A5-491A-8676-E15D0E8EC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05" y="3481945"/>
            <a:ext cx="5578274" cy="17755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462283-2C79-419E-9482-4E0645541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26641"/>
            <a:ext cx="4664765" cy="14536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470591-77CB-4EA8-BA4D-3944104F1116}"/>
              </a:ext>
            </a:extLst>
          </p:cNvPr>
          <p:cNvSpPr txBox="1"/>
          <p:nvPr/>
        </p:nvSpPr>
        <p:spPr>
          <a:xfrm>
            <a:off x="4134679" y="6176963"/>
            <a:ext cx="214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Adds to counters: ties, rounds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D19F82-7BEC-4F7F-823C-82198E8A8058}"/>
              </a:ext>
            </a:extLst>
          </p:cNvPr>
          <p:cNvSpPr txBox="1"/>
          <p:nvPr/>
        </p:nvSpPr>
        <p:spPr>
          <a:xfrm>
            <a:off x="3061253" y="4181793"/>
            <a:ext cx="2146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Adds to counters: </a:t>
            </a:r>
            <a:r>
              <a:rPr lang="en-US" b="1" dirty="0" err="1"/>
              <a:t>player_score</a:t>
            </a:r>
            <a:r>
              <a:rPr lang="en-US" b="1" dirty="0"/>
              <a:t> (winning) , rounds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E86696-353D-44A6-AD3E-96923436DF00}"/>
              </a:ext>
            </a:extLst>
          </p:cNvPr>
          <p:cNvSpPr txBox="1"/>
          <p:nvPr/>
        </p:nvSpPr>
        <p:spPr>
          <a:xfrm>
            <a:off x="9418538" y="4754478"/>
            <a:ext cx="2146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Adds to counters: </a:t>
            </a:r>
            <a:r>
              <a:rPr lang="en-US" b="1" dirty="0" err="1"/>
              <a:t>ai_score</a:t>
            </a:r>
            <a:r>
              <a:rPr lang="en-US" b="1" dirty="0"/>
              <a:t> (losing) , rounds</a:t>
            </a:r>
          </a:p>
        </p:txBody>
      </p:sp>
    </p:spTree>
    <p:extLst>
      <p:ext uri="{BB962C8B-B14F-4D97-AF65-F5344CB8AC3E}">
        <p14:creationId xmlns:p14="http://schemas.microsoft.com/office/powerpoint/2010/main" val="3453879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1C3D-9855-4845-BED9-0CA3EA03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dirty="0"/>
              <a:t>Score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9E01-1D8A-4DF9-929B-996822D54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custom score function tells the player:</a:t>
            </a:r>
          </a:p>
          <a:p>
            <a:pPr marL="0" indent="0">
              <a:buNone/>
            </a:pPr>
            <a:r>
              <a:rPr lang="en-US" dirty="0"/>
              <a:t>	- Total games played</a:t>
            </a:r>
          </a:p>
          <a:p>
            <a:pPr marL="0" indent="0">
              <a:buNone/>
            </a:pPr>
            <a:r>
              <a:rPr lang="en-US" dirty="0"/>
              <a:t>	- Their score</a:t>
            </a:r>
          </a:p>
          <a:p>
            <a:pPr marL="0" indent="0">
              <a:buNone/>
            </a:pPr>
            <a:r>
              <a:rPr lang="en-US" dirty="0"/>
              <a:t>	- Computer score</a:t>
            </a:r>
          </a:p>
          <a:p>
            <a:pPr marL="0" indent="0">
              <a:buNone/>
            </a:pPr>
            <a:r>
              <a:rPr lang="en-US" dirty="0"/>
              <a:t>	- Ties</a:t>
            </a:r>
          </a:p>
          <a:p>
            <a:pPr marL="0" indent="0">
              <a:buNone/>
            </a:pPr>
            <a:r>
              <a:rPr lang="en-US" dirty="0"/>
              <a:t>	- Win to lose ratio (rounded)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EE2EE2-19F1-4528-AA29-DFDC67BED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9286"/>
            <a:ext cx="5039823" cy="2018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FC5088-ADD2-4E9F-B148-4591AA063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991" y="2353224"/>
            <a:ext cx="6806894" cy="452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96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B4E4-007C-4A57-9924-64134504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AEC3C-1D82-4F9C-89EA-744F90862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Made by Camden Levy and John </a:t>
            </a:r>
            <a:r>
              <a:rPr lang="en-US" dirty="0" err="1"/>
              <a:t>Castilloux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Source code: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https://github.com/JohnAndCamdenPythonProject1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Play our game here and tell us what you think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/>
              <a:t>Any Questions About our Program?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5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832C6-364E-49E2-A9CE-1C6C61F8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our game is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AB1B-1019-4568-847A-1A51FDDF4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Computer vs. the player with the goal to win with the most points</a:t>
            </a:r>
          </a:p>
        </p:txBody>
      </p:sp>
      <p:pic>
        <p:nvPicPr>
          <p:cNvPr id="5" name="Picture 4" descr="A picture containing text, indoor, computer, raccoon&#10;&#10;Description automatically generated">
            <a:extLst>
              <a:ext uri="{FF2B5EF4-FFF2-40B4-BE49-F238E27FC236}">
                <a16:creationId xmlns:a16="http://schemas.microsoft.com/office/drawing/2014/main" id="{736B3046-54AB-44B6-B663-28DE7A1BF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76832" y="2844063"/>
            <a:ext cx="3253764" cy="3268828"/>
          </a:xfrm>
          <a:prstGeom prst="rect">
            <a:avLst/>
          </a:prstGeom>
        </p:spPr>
      </p:pic>
      <p:pic>
        <p:nvPicPr>
          <p:cNvPr id="8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FA5B0870-1416-4219-ABF0-F52481950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61404" y="2568600"/>
            <a:ext cx="3608363" cy="3608363"/>
          </a:xfrm>
          <a:prstGeom prst="rect">
            <a:avLst/>
          </a:prstGeom>
        </p:spPr>
      </p:pic>
      <p:pic>
        <p:nvPicPr>
          <p:cNvPr id="10" name="Picture 9" descr="A picture containing text, lamp, clipart&#10;&#10;Description automatically generated">
            <a:extLst>
              <a:ext uri="{FF2B5EF4-FFF2-40B4-BE49-F238E27FC236}">
                <a16:creationId xmlns:a16="http://schemas.microsoft.com/office/drawing/2014/main" id="{D6AC20BE-A360-4C22-8181-AA67F37B9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350590" y="2689317"/>
            <a:ext cx="1490819" cy="401393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F768252-B26A-4175-86AF-1900BF48B4E5}"/>
              </a:ext>
            </a:extLst>
          </p:cNvPr>
          <p:cNvSpPr/>
          <p:nvPr/>
        </p:nvSpPr>
        <p:spPr>
          <a:xfrm>
            <a:off x="1198469" y="3117288"/>
            <a:ext cx="1758461" cy="8440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4F63E5-BD9B-4CE2-AFF6-DC9D7D8DD34F}"/>
              </a:ext>
            </a:extLst>
          </p:cNvPr>
          <p:cNvSpPr/>
          <p:nvPr/>
        </p:nvSpPr>
        <p:spPr>
          <a:xfrm>
            <a:off x="7545253" y="3006969"/>
            <a:ext cx="1758461" cy="84406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351622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9325C-134F-441C-A02E-BB3BEFED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Our Game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F3EA71-8214-421E-9C3F-3F189DF4F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106" y="1604889"/>
            <a:ext cx="9621787" cy="495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0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1248E22-F057-45F5-92F7-4E53A42FD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040" r="8959" b="-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C4BDA-0111-47D1-B01E-2D774DC8C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How It Works (Important Sections)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464AB-2BDE-4F92-8922-F7F4BE1FE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400"/>
              <a:t>Importing Random Function</a:t>
            </a:r>
          </a:p>
          <a:p>
            <a:r>
              <a:rPr lang="en-US" sz="1400"/>
              <a:t>User Input</a:t>
            </a:r>
          </a:p>
          <a:p>
            <a:r>
              <a:rPr lang="en-US" sz="1400"/>
              <a:t>Variables</a:t>
            </a:r>
          </a:p>
          <a:p>
            <a:r>
              <a:rPr lang="en-US" sz="1400"/>
              <a:t>While Loop for # of Rounds</a:t>
            </a:r>
          </a:p>
          <a:p>
            <a:r>
              <a:rPr lang="en-US" sz="1400"/>
              <a:t>Parsing Rock/Paper/Scissors</a:t>
            </a:r>
          </a:p>
          <a:p>
            <a:r>
              <a:rPr lang="en-US" sz="1400"/>
              <a:t>Random Generator As a Function for AI</a:t>
            </a:r>
          </a:p>
          <a:p>
            <a:r>
              <a:rPr lang="en-US" sz="1400"/>
              <a:t>Game Logic</a:t>
            </a:r>
          </a:p>
          <a:p>
            <a:r>
              <a:rPr lang="en-US" sz="1400"/>
              <a:t>Score Function</a:t>
            </a:r>
          </a:p>
          <a:p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9EA3B-B87B-49A5-9425-EDA747F089DE}"/>
              </a:ext>
            </a:extLst>
          </p:cNvPr>
          <p:cNvSpPr txBox="1"/>
          <p:nvPr/>
        </p:nvSpPr>
        <p:spPr>
          <a:xfrm>
            <a:off x="9732672" y="6657945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internationaljournalofresearch.com/2020/06/13/top-6-platforms-for-competitive-programm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9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106E-492F-4C5C-BA7F-71DE1FC7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Random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76F0-B1E9-4EBA-8077-A6093357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Need random for the random number generator to work properly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E0418-2990-4BC3-A280-A9D13F567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198" y="3429000"/>
            <a:ext cx="8589604" cy="202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76C9-E074-414D-975B-1C4E082B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7463-65F0-4EB4-BD3D-F05B4B762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User enters “play” to start the game, along with the # of rounds they want to compete in against the AI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B45E04-1924-4DB0-8FE1-12C4215E1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07" y="2793683"/>
            <a:ext cx="10222493" cy="386033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E907405-ED73-4E3A-A317-A8637EE507C3}"/>
              </a:ext>
            </a:extLst>
          </p:cNvPr>
          <p:cNvSpPr/>
          <p:nvPr/>
        </p:nvSpPr>
        <p:spPr>
          <a:xfrm>
            <a:off x="8408431" y="3099209"/>
            <a:ext cx="1425461" cy="6595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Parsing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46A90F-63A3-4CC0-98DB-3C9552C8B67B}"/>
              </a:ext>
            </a:extLst>
          </p:cNvPr>
          <p:cNvSpPr/>
          <p:nvPr/>
        </p:nvSpPr>
        <p:spPr>
          <a:xfrm>
            <a:off x="3790048" y="4723851"/>
            <a:ext cx="1425461" cy="6595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Parsing</a:t>
            </a:r>
          </a:p>
        </p:txBody>
      </p:sp>
    </p:spTree>
    <p:extLst>
      <p:ext uri="{BB962C8B-B14F-4D97-AF65-F5344CB8AC3E}">
        <p14:creationId xmlns:p14="http://schemas.microsoft.com/office/powerpoint/2010/main" val="225533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DA15-6A2B-4AFD-A04C-1E6DC0E9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8BC60-8985-48F2-9DA3-A7F4DEB5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variables have been declared to be used as “counters”,</a:t>
            </a:r>
          </a:p>
          <a:p>
            <a:pPr marL="0" indent="0">
              <a:buNone/>
            </a:pPr>
            <a:r>
              <a:rPr lang="en-US" dirty="0"/>
              <a:t>	 adding  +1 if a certain criteria has been met for that variable.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0262C-DD07-4779-AE9B-66610A20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67" y="3429000"/>
            <a:ext cx="7683466" cy="225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8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9CB9-A93F-4EC5-AE1F-85D84AC0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For # of 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80E08-E117-4E39-895B-E04BF7D8D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While Loop is based upon the rounds variable. </a:t>
            </a:r>
          </a:p>
          <a:p>
            <a:pPr marL="0" indent="0">
              <a:buNone/>
            </a:pPr>
            <a:r>
              <a:rPr lang="en-US" dirty="0"/>
              <a:t>	Rounds adds +1 every single loop until it is equal to the number 	stated in </a:t>
            </a:r>
            <a:r>
              <a:rPr lang="en-US" dirty="0" err="1"/>
              <a:t>inputRounds</a:t>
            </a:r>
            <a:r>
              <a:rPr lang="en-US" dirty="0"/>
              <a:t> during the user input stage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What is contained within our while loop?</a:t>
            </a:r>
          </a:p>
          <a:p>
            <a:pPr marL="0" indent="0">
              <a:buNone/>
            </a:pPr>
            <a:r>
              <a:rPr lang="en-US" dirty="0"/>
              <a:t>		- Rock/Paper/Scissors user input</a:t>
            </a:r>
          </a:p>
          <a:p>
            <a:pPr marL="0" indent="0">
              <a:buNone/>
            </a:pPr>
            <a:r>
              <a:rPr lang="en-US" dirty="0"/>
              <a:t>		- Game Logic</a:t>
            </a:r>
          </a:p>
          <a:p>
            <a:pPr marL="0" indent="0">
              <a:buNone/>
            </a:pPr>
            <a:r>
              <a:rPr lang="en-US" dirty="0"/>
              <a:t>		- Counters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DE7CC-56C2-44AA-A6EE-926B5C411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53" y="3429000"/>
            <a:ext cx="13074484" cy="30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1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F065-D690-4381-BD28-E63B3AF3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Rock/Paper/Scissors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6AC7-6634-4BEE-B128-D8B8936F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user is required to enter either R/P/S or Rock/Paper/Scissors</a:t>
            </a:r>
          </a:p>
          <a:p>
            <a:pPr marL="0" indent="0">
              <a:buNone/>
            </a:pPr>
            <a:r>
              <a:rPr lang="en-US" dirty="0"/>
              <a:t>	- Used .lower() to allow any variation of capital and lowercase 	characters</a:t>
            </a:r>
          </a:p>
          <a:p>
            <a:pPr marL="0" indent="0">
              <a:buNone/>
            </a:pPr>
            <a:r>
              <a:rPr lang="en-US" dirty="0"/>
              <a:t>	- Within the While loop (asks user for input every round)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9F918-EB22-4440-B975-A1DBC28B9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0" y="3809959"/>
            <a:ext cx="11190290" cy="302069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3E19B08-583F-4EBF-B917-5BC7CF4085E5}"/>
              </a:ext>
            </a:extLst>
          </p:cNvPr>
          <p:cNvSpPr/>
          <p:nvPr/>
        </p:nvSpPr>
        <p:spPr>
          <a:xfrm>
            <a:off x="8690957" y="4178105"/>
            <a:ext cx="2662843" cy="1142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Parsing</a:t>
            </a:r>
          </a:p>
        </p:txBody>
      </p:sp>
    </p:spTree>
    <p:extLst>
      <p:ext uri="{BB962C8B-B14F-4D97-AF65-F5344CB8AC3E}">
        <p14:creationId xmlns:p14="http://schemas.microsoft.com/office/powerpoint/2010/main" val="2380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491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Rock Paper Scissors AI Game</vt:lpstr>
      <vt:lpstr>What our game is about</vt:lpstr>
      <vt:lpstr>Running Our Game</vt:lpstr>
      <vt:lpstr>How It Works (Important Sections)</vt:lpstr>
      <vt:lpstr>Importing Random Function</vt:lpstr>
      <vt:lpstr>User Input</vt:lpstr>
      <vt:lpstr>Variables</vt:lpstr>
      <vt:lpstr>While Loop For # of Rounds</vt:lpstr>
      <vt:lpstr>Parsing Rock/Paper/Scissors</vt:lpstr>
      <vt:lpstr>Random Generator As a Function for AI</vt:lpstr>
      <vt:lpstr>Game Logic</vt:lpstr>
      <vt:lpstr>Score Function</vt:lpstr>
      <vt:lpstr>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Paper Scissors AI Game</dc:title>
  <dc:creator>Levy, Camden R</dc:creator>
  <cp:lastModifiedBy>Levy, Camden R</cp:lastModifiedBy>
  <cp:revision>1</cp:revision>
  <dcterms:created xsi:type="dcterms:W3CDTF">2021-10-29T19:44:16Z</dcterms:created>
  <dcterms:modified xsi:type="dcterms:W3CDTF">2021-10-29T20:36:09Z</dcterms:modified>
</cp:coreProperties>
</file>