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CDF6C1D6-2A67-4D18-89D9-B7D4AF7F88B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>
              <a:buNone/>
            </a:pPr>
            <a:fld id="{CDF6C1D6-2A67-4D18-89D9-B7D4AF7F88BC}" type="slidenum">
              <a:rPr lang="pt-BR" sz="1400" b="0" strike="noStrike" spc="-1" smtClean="0">
                <a:latin typeface="Times New Roman"/>
              </a:rPr>
              <a:t>6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58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06E186-679F-474E-9A48-8A77EE5ED9B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CF082E-EB6F-4268-B430-EBA569CF902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DBE905-252F-4300-A451-027517150E1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14ACE58-7F77-457B-A45C-069DE159DE7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D5FEA6-45B8-42E6-BCF5-F34361F6E8A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32EA7EE-232C-4E82-925B-1BA2119ACC6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4FCB59-8CCA-415E-9B1E-E993F13280A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5E9BE7-A80A-46E4-AD46-1F8E6AD21A9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A03EB9-8714-437B-AEC1-D411E637A12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41BFCB-7362-49A8-A77C-15116DA5829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68DBA0-4DAC-4387-B8F8-74E7B7941EF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5EBE51-FB36-4DA9-AC22-6905EDC85537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A60BFE-AB57-4C92-A447-4319B4E1DA0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3AEF08-8092-403E-9942-24E9AB6F930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E6F889-5F0A-4C26-85DD-FC155EFED4D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8B405D-1F3B-4277-ABDD-34E749E108F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5E5622-D73B-491D-A56C-15A0F73C673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4A444FA-FEFD-4989-8A26-F94E85B65EA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259AE9A-2334-4BE4-8360-929CBC849CE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3A601B3-A1E9-452F-9AD2-8147841B375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BFAA229-162B-4A1F-B956-EBCC6B2B263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B6F14B2-1D07-4DB5-854E-6B5506C524D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630195-34DD-45AD-A341-BB3B9CF74EE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D8F2AB2-214A-41FB-A019-8204E731F31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3751EC8-77E8-40D8-98E5-90EBAC9854F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3977559-0816-4C3A-AA4C-B3FB21872C6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2CD4285-0BC2-4DD2-B43F-44BF9253026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9EB527-214B-4EAA-B90D-9CAAE3C44E6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97AFEA0-1865-4887-AEA7-739A38E3AD4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5CD5378-BD77-4242-BBA7-F766CC2FF39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D7965F-D725-46BC-86CF-3947DAAE772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0E3B7C-2762-4C95-8F42-CFCB8B338F5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D41287-3F3C-4CEE-BBA2-C72FF36736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EE3C3C-803F-49C6-8350-7FB4633C6A3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BB094F-B4BF-4689-A9D9-9BCA85970B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8D558A-EEE8-4E13-9829-5EF99EED8F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18E87F-D527-4243-83FA-6F69EA839770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3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514440" lvl="1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857160" lvl="2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200240" lvl="3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1542960" lvl="4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7CAE94-7C04-43A9-A961-C143A2BE02D2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3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EF8CB9-6288-406F-AFD7-5ED8F0C91648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luxograma: Entrada Manual 16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Fluxograma: Entrada Manual 14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3000" y="2855520"/>
            <a:ext cx="6857640" cy="714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4500" b="1" strike="noStrike" spc="-1">
                <a:solidFill>
                  <a:srgbClr val="000000"/>
                </a:solidFill>
                <a:latin typeface="Calibri"/>
              </a:rPr>
              <a:t>GERENCIADOR DE VENDAS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Imagem 4"/>
          <p:cNvPicPr/>
          <p:nvPr/>
        </p:nvPicPr>
        <p:blipFill>
          <a:blip r:embed="rId2"/>
          <a:stretch/>
        </p:blipFill>
        <p:spPr>
          <a:xfrm>
            <a:off x="574200" y="326520"/>
            <a:ext cx="1137600" cy="856800"/>
          </a:xfrm>
          <a:prstGeom prst="rect">
            <a:avLst/>
          </a:prstGeom>
          <a:ln w="0"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33" name="CaixaDeTexto 8"/>
          <p:cNvSpPr/>
          <p:nvPr/>
        </p:nvSpPr>
        <p:spPr>
          <a:xfrm>
            <a:off x="2694240" y="326520"/>
            <a:ext cx="37548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CENTRO UNIVERSITÁRIO INTEGRADO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CURSO DE TECNOLOGIA EM ANÁLISE E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</a:rPr>
              <a:t>DESENVOLVIMENTO DE SISTEMAS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4" name="Fluxograma: Entrada Manual 20"/>
          <p:cNvSpPr/>
          <p:nvPr/>
        </p:nvSpPr>
        <p:spPr>
          <a:xfrm>
            <a:off x="0" y="50990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Fluxograma: Entrada Manual 21"/>
          <p:cNvSpPr/>
          <p:nvPr/>
        </p:nvSpPr>
        <p:spPr>
          <a:xfrm flipH="1">
            <a:off x="-720" y="529668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chemeClr val="lt1"/>
                </a:solidFill>
                <a:latin typeface="Calibri"/>
              </a:rPr>
              <a:t>Osdinei Walker Gonçalves Silvestre – 19.1896-0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luxograma: Entrada Manual 7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Fluxograma: Entrada Manual 9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29381" y="222659"/>
            <a:ext cx="8285235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FFFFFF"/>
                </a:solidFill>
                <a:latin typeface="Calibri Light"/>
              </a:rPr>
              <a:t>Gerenciador de Vendas – Cadastros</a:t>
            </a:r>
            <a:endParaRPr lang="pt-B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6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77" name="CaixaDeTexto 2"/>
          <p:cNvSpPr/>
          <p:nvPr/>
        </p:nvSpPr>
        <p:spPr>
          <a:xfrm>
            <a:off x="3096720" y="6404760"/>
            <a:ext cx="2948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Fonte: Autoria Própria (2022).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509C8-4CDA-0C2A-82E7-6C80D12D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6107" y="1125360"/>
            <a:ext cx="2511785" cy="52793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D8C700-C12D-389F-CF40-E79717F4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2832" y="1125360"/>
            <a:ext cx="2511785" cy="52793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C0D137-0059-87A8-903E-54E2D8102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25" y="1125358"/>
            <a:ext cx="2510707" cy="52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luxograma: Entrada Manual 2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Fluxograma: Entrada Manual 10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Tabela Comparativa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4</a:t>
            </a:r>
            <a:endParaRPr lang="pt-BR" sz="900" b="0" strike="noStrike" spc="-1">
              <a:latin typeface="Times New Roman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0FAE812-A103-93AA-785B-6FA8E4DF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98323"/>
              </p:ext>
            </p:extLst>
          </p:nvPr>
        </p:nvGraphicFramePr>
        <p:xfrm>
          <a:off x="1172119" y="2260413"/>
          <a:ext cx="6797962" cy="35763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07113">
                  <a:extLst>
                    <a:ext uri="{9D8B030D-6E8A-4147-A177-3AD203B41FA5}">
                      <a16:colId xmlns:a16="http://schemas.microsoft.com/office/drawing/2014/main" val="3549710678"/>
                    </a:ext>
                  </a:extLst>
                </a:gridCol>
                <a:gridCol w="1902038">
                  <a:extLst>
                    <a:ext uri="{9D8B030D-6E8A-4147-A177-3AD203B41FA5}">
                      <a16:colId xmlns:a16="http://schemas.microsoft.com/office/drawing/2014/main" val="1386483822"/>
                    </a:ext>
                  </a:extLst>
                </a:gridCol>
                <a:gridCol w="1988811">
                  <a:extLst>
                    <a:ext uri="{9D8B030D-6E8A-4147-A177-3AD203B41FA5}">
                      <a16:colId xmlns:a16="http://schemas.microsoft.com/office/drawing/2014/main" val="964421002"/>
                    </a:ext>
                  </a:extLst>
                </a:gridCol>
              </a:tblGrid>
              <a:tr h="518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Controle de Vendas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Gerenciador de Vendas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6234298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 dirty="0">
                          <a:effectLst/>
                        </a:rPr>
                        <a:t>Cadastro de Clientes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5159835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>
                          <a:effectLst/>
                        </a:rPr>
                        <a:t>Cadastro de Produtos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24389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>
                          <a:effectLst/>
                        </a:rPr>
                        <a:t>Cadastro de Categorias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911108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>
                          <a:effectLst/>
                        </a:rPr>
                        <a:t>Cadatro de Vendas e Pagamentos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854792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 dirty="0">
                          <a:effectLst/>
                        </a:rPr>
                        <a:t>Comprovante de Venda e Pagamento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464505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>
                          <a:effectLst/>
                        </a:rPr>
                        <a:t>Parcelamentos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812210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 dirty="0">
                          <a:effectLst/>
                        </a:rPr>
                        <a:t>Notificação de Cobrança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577085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 dirty="0">
                          <a:effectLst/>
                        </a:rPr>
                        <a:t>Emissão de Relatórios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594411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 dirty="0">
                          <a:effectLst/>
                        </a:rPr>
                        <a:t>Proteção por Senha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Opcional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Obrigatório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7109625"/>
                  </a:ext>
                </a:extLst>
              </a:tr>
              <a:tr h="305833">
                <a:tc>
                  <a:txBody>
                    <a:bodyPr/>
                    <a:lstStyle/>
                    <a:p>
                      <a:pPr marL="216000" lvl="0" algn="l" fontAlgn="ctr"/>
                      <a:r>
                        <a:rPr lang="pt-BR" sz="1100" u="none" strike="noStrike" dirty="0">
                          <a:effectLst/>
                        </a:rPr>
                        <a:t>Recuperação de senha online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X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6697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luxograma: Entrada Manual 6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Fluxograma: Entrada Manual 7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90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Gerenciador de Vendas  - Vantagens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16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1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Melhor organização de dados;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Melhor resposta de informações;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Gera valor para o cliente;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Menor risco de perda de dados;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Otimização nos processos diários.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uxograma: Entrada Manual 11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Fluxograma: Entrada Manual 12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sldNum" idx="2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4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209" name="Título 5"/>
          <p:cNvSpPr txBox="1"/>
          <p:nvPr/>
        </p:nvSpPr>
        <p:spPr>
          <a:xfrm>
            <a:off x="629280" y="365760"/>
            <a:ext cx="7886520" cy="90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Apresentando a Aplicação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luxograma: Entrada Manual 5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Fluxograma: Entrada Manual 6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85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Vendedor Autônomo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Revendedores;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Independentes, sem chefe ou horário fixo;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Sem salário fixo;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Renda depende do lucro das vendas.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sldNum" idx="1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1</a:t>
            </a:r>
            <a:endParaRPr lang="pt-BR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luxograma: Entrada Manual 4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Fluxograma: Entrada Manual 5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Registro de Informações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Maneira tradicional;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Varia conforme a necessidade;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Grande maioria não entrega comprovantes.</a:t>
            </a: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</a:pPr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1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2</a:t>
            </a:r>
            <a:endParaRPr lang="pt-BR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luxograma: Entrada Manual 4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Fluxograma: Entrada Manual 5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Problema atual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Tempo dedicado ao registro e recuperação muito extenso;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Possível perda de informações essenciais para a renda;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Pouco valor perante ao cliente.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3</a:t>
            </a:r>
            <a:endParaRPr lang="pt-BR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luxograma: Entrada Manual 3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Fluxograma: Entrada Manual 4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Solução Proposta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1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4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55" name="Espaço Reservado para Conteúdo 1"/>
          <p:cNvSpPr txBox="1"/>
          <p:nvPr/>
        </p:nvSpPr>
        <p:spPr>
          <a:xfrm>
            <a:off x="62892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Aplicação que permita registrar, consultar e compartilhar os dados de vendas e produtos;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luxograma: Entrada Manual 3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Fluxograma: Entrada Manual 4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Mercado Atual - Controle de Vendas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1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4</a:t>
            </a:r>
            <a:endParaRPr lang="pt-BR" sz="900" b="0" strike="noStrike" spc="-1">
              <a:latin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C145CD-ED27-F42F-681E-1E1216D6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97" y="1346063"/>
            <a:ext cx="2718360" cy="48326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03DBCA-8707-5D68-2561-4EB989A86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45" y="1346063"/>
            <a:ext cx="2718360" cy="4832640"/>
          </a:xfrm>
          <a:prstGeom prst="rect">
            <a:avLst/>
          </a:prstGeom>
        </p:spPr>
      </p:pic>
      <p:sp>
        <p:nvSpPr>
          <p:cNvPr id="8" name="CaixaDeTexto 2">
            <a:extLst>
              <a:ext uri="{FF2B5EF4-FFF2-40B4-BE49-F238E27FC236}">
                <a16:creationId xmlns:a16="http://schemas.microsoft.com/office/drawing/2014/main" id="{97C10C48-B0FB-0A05-C0A1-6645BD787E0E}"/>
              </a:ext>
            </a:extLst>
          </p:cNvPr>
          <p:cNvSpPr/>
          <p:nvPr/>
        </p:nvSpPr>
        <p:spPr>
          <a:xfrm>
            <a:off x="1659865" y="6265846"/>
            <a:ext cx="582246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Fonte: Controle de vendas – Disponível na Play Store (2022).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uxograma: Entrada Manual 3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Fluxograma: Entrada Manual 4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Gerenciador de Vendas - Objetivo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4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64" name="Espaço Reservado para Conteúdo 7"/>
          <p:cNvSpPr txBox="1"/>
          <p:nvPr/>
        </p:nvSpPr>
        <p:spPr>
          <a:xfrm>
            <a:off x="62928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6213" indent="-176213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268288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Oferecer uma solução de controle de clientes, produtos,  vendas e pagamentos;</a:t>
            </a:r>
          </a:p>
          <a:p>
            <a:pPr marL="176213" indent="-176213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268288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Permitir que suas vendas e pagamentos possuam comprovante, e que possa ser compartilhado à maneira que  o usuário desejar;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uxograma: Entrada Manual 3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Fluxograma: Entrada Manual 4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Calibri Light"/>
              </a:rPr>
              <a:t>Gerenciador de Vendas - Tecnologias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1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4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69" name="Espaço Reservado para Conteúdo 6"/>
          <p:cNvSpPr txBox="1"/>
          <p:nvPr/>
        </p:nvSpPr>
        <p:spPr>
          <a:xfrm>
            <a:off x="62892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Android Studio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Java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MySql</a:t>
            </a: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Firebase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Firebase Auth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Cloud Firestore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luxograma: Entrada Manual 7"/>
          <p:cNvSpPr/>
          <p:nvPr/>
        </p:nvSpPr>
        <p:spPr>
          <a:xfrm flipH="1" flipV="1">
            <a:off x="-720" y="17640"/>
            <a:ext cx="9143640" cy="1758600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Fluxograma: Entrada Manual 9"/>
          <p:cNvSpPr/>
          <p:nvPr/>
        </p:nvSpPr>
        <p:spPr>
          <a:xfrm flipV="1">
            <a:off x="0" y="0"/>
            <a:ext cx="9143640" cy="1560960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29381" y="222659"/>
            <a:ext cx="8285235" cy="89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FFFFFF"/>
                </a:solidFill>
                <a:latin typeface="Calibri Light"/>
              </a:rPr>
              <a:t>Gerenciador de Vendas – Autenticação</a:t>
            </a:r>
            <a:endParaRPr lang="pt-B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8B8B8B"/>
                </a:solidFill>
                <a:latin typeface="Calibri"/>
              </a:rPr>
              <a:t>6</a:t>
            </a:r>
            <a:endParaRPr lang="pt-BR" sz="900" b="0" strike="noStrike" spc="-1">
              <a:latin typeface="Times New Roman"/>
            </a:endParaRPr>
          </a:p>
        </p:txBody>
      </p:sp>
      <p:sp>
        <p:nvSpPr>
          <p:cNvPr id="177" name="CaixaDeTexto 2"/>
          <p:cNvSpPr/>
          <p:nvPr/>
        </p:nvSpPr>
        <p:spPr>
          <a:xfrm>
            <a:off x="3096720" y="6404760"/>
            <a:ext cx="2948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alibri"/>
              </a:rPr>
              <a:t>Fonte: Autoria Própria (2022).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B60A9B-BF32-0E68-EBC4-357711FD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2" y="1125360"/>
            <a:ext cx="2511785" cy="5279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4509C8-4CDA-0C2A-82E7-6C80D12D6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07" y="1125360"/>
            <a:ext cx="2511785" cy="5279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D8C700-C12D-389F-CF40-E79717F4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32" y="1125359"/>
            <a:ext cx="2511785" cy="5279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328</Words>
  <Application>Microsoft Office PowerPoint</Application>
  <PresentationFormat>Apresentação na tela (4:3)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Tema do Office</vt:lpstr>
      <vt:lpstr>Tema do Office</vt:lpstr>
      <vt:lpstr>GERENCIADOR DE VENDAS</vt:lpstr>
      <vt:lpstr>Vendedor Autônomo</vt:lpstr>
      <vt:lpstr>Registro de Informações</vt:lpstr>
      <vt:lpstr>Problema atual</vt:lpstr>
      <vt:lpstr>Solução Proposta</vt:lpstr>
      <vt:lpstr>Mercado Atual - Controle de Vendas</vt:lpstr>
      <vt:lpstr>Gerenciador de Vendas - Objetivo</vt:lpstr>
      <vt:lpstr>Gerenciador de Vendas - Tecnologias</vt:lpstr>
      <vt:lpstr>Gerenciador de Vendas – Autenticação</vt:lpstr>
      <vt:lpstr>Gerenciador de Vendas – Cadastros</vt:lpstr>
      <vt:lpstr>Tabela Comparativa</vt:lpstr>
      <vt:lpstr>Gerenciador de Vendas  - Vantagens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VENDAS</dc:title>
  <cp:lastModifiedBy>Walker Silvestre</cp:lastModifiedBy>
  <cp:revision>3</cp:revision>
  <dcterms:modified xsi:type="dcterms:W3CDTF">2022-12-02T20:45:40Z</dcterms:modified>
</cp:coreProperties>
</file>