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97D3"/>
    <a:srgbClr val="315897"/>
    <a:srgbClr val="172555"/>
    <a:srgbClr val="181359"/>
    <a:srgbClr val="2E24AC"/>
    <a:srgbClr val="6775FD"/>
    <a:srgbClr val="182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07" autoAdjust="0"/>
  </p:normalViewPr>
  <p:slideViewPr>
    <p:cSldViewPr snapToGrid="0">
      <p:cViewPr varScale="1">
        <p:scale>
          <a:sx n="111" d="100"/>
          <a:sy n="111" d="100"/>
        </p:scale>
        <p:origin x="153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E2BB0-1E00-4542-905B-F12B0E941FD6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00DC1-69D0-4C47-93BD-BE9501F27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78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00DC1-69D0-4C47-93BD-BE9501F27C8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30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00DC1-69D0-4C47-93BD-BE9501F27C8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34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00DC1-69D0-4C47-93BD-BE9501F27C8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55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BDD97-53AF-6E93-729B-1236B0F9F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A0A2AF-91D7-6345-B31E-37D57D182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DBED6F-D341-AA74-37D4-A0717BB5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E153D7-16FC-BD20-7AB2-B8F7756F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88B215-88E6-70B7-8732-7267FB10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73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DC1E3-E11B-19BE-AD4D-36641E6C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DABF92-5A77-BFA0-F083-CD202E666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D9507-7A40-274F-792C-2567D76A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7819CB-F081-A741-E105-3E506FA6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D39783-CB12-714D-811A-FDDCDCB6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17BE46-A334-33AD-5A63-08AF4DCD8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146D34-8333-A89A-917C-E809FCC3C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DE9293-C9CA-E50C-C3BB-EB9CAB4D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3A54E1-C969-DE66-2A23-AD80ECDE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7AD67E-A23B-F68F-9888-7B8BB535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84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9EAC4-790C-597D-3FAD-94F3706F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9A9CC-FDF4-D93E-809A-B2A23A898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A6776A-F112-8218-E962-97EE6295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AB3674-2E92-CDE8-FF09-F8051CA5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10C1DE-65E5-B96A-9224-E99C31C7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06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4CFD1-7078-37F6-DEA8-48954641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DC3BC9-4F83-65AE-032E-0C4F4F6BE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2F31C1-A21E-94B8-0A7B-540BB0BE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055B6D-4506-D55E-AB8F-CB261A3E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E088FE-2276-F610-0C8A-3977A1A6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23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D7077-37F1-C6F7-02BB-9E7A649E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F3CF0-FAEE-4BB5-7CA5-D016B75BC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D027B9-5A95-533A-65BC-B8DBBF0CB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153741-4EB1-D4CC-F8FE-254373D5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091419-2DD0-15B9-81BF-B7F6E215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EBBF10-AD24-1F59-8F89-8B213A84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14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5D502-E383-8885-C373-CE3ED58C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1931B8-0463-25A1-182C-A9702D83D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491384-7B4C-2666-B5F7-575AAD884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D2FBB6-4850-81E2-6E8E-5477A9B2B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E78C36-5193-5CFD-63B9-94CFC0731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9D6F1B-72BF-4007-46DB-E31F749F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DB7F60-FB98-97F2-F038-28777F17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D65BFE-E07D-E292-2B08-8B126004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54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A84EB-0036-DBDE-426B-F5B531C7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BE8796-6F28-124C-7C15-A578696D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1743D8-CDE0-1E26-F655-B430DFC1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639DA4-96C5-0ECF-CB60-5D17324E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59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286527-9123-A88D-591F-B1934295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3FDFCA-BA8F-31F3-44BD-5537F51B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71E5D7-E1FB-97D1-F1E7-16C5B98C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0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5B567-B62C-A072-BF00-8824936E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EE459-0EA6-2DE8-F67B-A711F01E2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927609-E621-FE34-CCD6-1AEFA9BB4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78DCD9-6257-0543-DD9F-BE0E11C8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4BBFCB-188E-B3BA-2CA7-16FF48DA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4510E3-6BAB-CF48-B41A-76BABF0A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74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BEB5D-1183-A729-AB73-BE543015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93106E-A7C5-0DC6-B216-4FEBECC3E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BE94AB-F5CA-3EBB-3C45-7D0AA37A8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070B9C-6F85-F26C-49EF-9F5776DB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C1378E-82F7-EEB2-6050-04DC51BA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4150CF-A272-1CB1-019C-B2DD16DE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5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83B33C-953F-27CF-E923-29821FBF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15C19-D10B-EB72-4F5A-FA973615C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50ADD0-F175-E5D7-3071-5F2283A08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BFB54-567A-4502-85F4-7813ACD9FA24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B45050-CF4A-EBF5-369A-F62685022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627D2-B2F4-C73F-60D4-EE2A2B726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671A-C078-485C-BD4F-6F6BE93E5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21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uxograma: Entrada Manual 16">
            <a:extLst>
              <a:ext uri="{FF2B5EF4-FFF2-40B4-BE49-F238E27FC236}">
                <a16:creationId xmlns:a16="http://schemas.microsoft.com/office/drawing/2014/main" id="{66617873-AAD0-93D5-BEF8-A09066A8C2D7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Entrada Manual 14">
            <a:extLst>
              <a:ext uri="{FF2B5EF4-FFF2-40B4-BE49-F238E27FC236}">
                <a16:creationId xmlns:a16="http://schemas.microsoft.com/office/drawing/2014/main" id="{6B85494C-0282-7D85-0D60-26A18A76E799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66EA3C-6FBD-B435-0537-CE6A6578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55342"/>
            <a:ext cx="6858000" cy="715005"/>
          </a:xfrm>
        </p:spPr>
        <p:txBody>
          <a:bodyPr/>
          <a:lstStyle/>
          <a:p>
            <a:pPr algn="ctr"/>
            <a:r>
              <a:rPr lang="pt-BR" dirty="0">
                <a:latin typeface="+mn-lt"/>
              </a:rPr>
              <a:t>GERENCIADOR DE VENDAS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3889FE-C39B-298A-ACBC-5275A0353D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" y="326492"/>
            <a:ext cx="113792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12EDD25-7202-289C-36D7-EE439FDB4A5F}"/>
              </a:ext>
            </a:extLst>
          </p:cNvPr>
          <p:cNvSpPr txBox="1"/>
          <p:nvPr/>
        </p:nvSpPr>
        <p:spPr>
          <a:xfrm>
            <a:off x="2308014" y="326492"/>
            <a:ext cx="4527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FACULDADE INTEGRADO DE CAMPO MOURÃO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CURSO DE TECNOLOGIA EM ANÁLISE E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DESENVOLVIMENTO DE SISTEMAS</a:t>
            </a:r>
          </a:p>
        </p:txBody>
      </p:sp>
      <p:sp>
        <p:nvSpPr>
          <p:cNvPr id="21" name="Fluxograma: Entrada Manual 20">
            <a:extLst>
              <a:ext uri="{FF2B5EF4-FFF2-40B4-BE49-F238E27FC236}">
                <a16:creationId xmlns:a16="http://schemas.microsoft.com/office/drawing/2014/main" id="{97929B92-5099-E18D-8594-DD1B451FF07F}"/>
              </a:ext>
            </a:extLst>
          </p:cNvPr>
          <p:cNvSpPr/>
          <p:nvPr/>
        </p:nvSpPr>
        <p:spPr>
          <a:xfrm>
            <a:off x="-1" y="5099215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Entrada Manual 21">
            <a:extLst>
              <a:ext uri="{FF2B5EF4-FFF2-40B4-BE49-F238E27FC236}">
                <a16:creationId xmlns:a16="http://schemas.microsoft.com/office/drawing/2014/main" id="{B2ED4F61-9F36-BA81-009F-A6686F31450D}"/>
              </a:ext>
            </a:extLst>
          </p:cNvPr>
          <p:cNvSpPr/>
          <p:nvPr/>
        </p:nvSpPr>
        <p:spPr>
          <a:xfrm flipH="1">
            <a:off x="0" y="5296619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Osdinei Walker Gonçalves Silvestre – 19.1896-0</a:t>
            </a:r>
          </a:p>
        </p:txBody>
      </p:sp>
    </p:spTree>
    <p:extLst>
      <p:ext uri="{BB962C8B-B14F-4D97-AF65-F5344CB8AC3E}">
        <p14:creationId xmlns:p14="http://schemas.microsoft.com/office/powerpoint/2010/main" val="287205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9A0CA521-3F88-EB7C-3FF7-003E6C3E1974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5DAD31C4-C9C8-850F-901F-EAA5D1D50B56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6BC065-52DB-681F-5CA5-A108160F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Recursos – Cadastro de Produtos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BA73AD-DCD7-0D44-35E6-4F3641636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35" y="1776111"/>
            <a:ext cx="2492181" cy="438348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921CF15-7EA8-3C83-EB55-F8099302A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70" y="1776111"/>
            <a:ext cx="2470595" cy="438348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E21AE94-E82B-89FC-AA52-D7AF6BA7C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03" y="1776111"/>
            <a:ext cx="2470595" cy="4383482"/>
          </a:xfrm>
          <a:prstGeom prst="rect">
            <a:avLst/>
          </a:prstGeom>
        </p:spPr>
      </p:pic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BDEDD438-7717-0B14-5336-2D3A284F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9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AAC6DF-6182-1858-60F0-B21B756CEF0B}"/>
              </a:ext>
            </a:extLst>
          </p:cNvPr>
          <p:cNvSpPr txBox="1"/>
          <p:nvPr/>
        </p:nvSpPr>
        <p:spPr>
          <a:xfrm>
            <a:off x="3079891" y="6184522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Autoria Própria (2022).</a:t>
            </a:r>
          </a:p>
        </p:txBody>
      </p:sp>
    </p:spTree>
    <p:extLst>
      <p:ext uri="{BB962C8B-B14F-4D97-AF65-F5344CB8AC3E}">
        <p14:creationId xmlns:p14="http://schemas.microsoft.com/office/powerpoint/2010/main" val="242869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E1086BAD-3A4A-0A4C-6753-8B013CA3EF58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Entrada Manual 9">
            <a:extLst>
              <a:ext uri="{FF2B5EF4-FFF2-40B4-BE49-F238E27FC236}">
                <a16:creationId xmlns:a16="http://schemas.microsoft.com/office/drawing/2014/main" id="{FF101B1A-B6DC-F5E6-C22E-4AD857BAADAE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6BC065-52DB-681F-5CA5-A108160F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Recursos – Lista de Cadastros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EF9AE0-DE0D-095D-8C15-927E491E3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1" y="1800595"/>
            <a:ext cx="2470595" cy="436263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A0A9727-D3D3-F1EC-6045-921FD84C30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2" r="1" b="-120"/>
          <a:stretch/>
        </p:blipFill>
        <p:spPr>
          <a:xfrm>
            <a:off x="3283777" y="1800595"/>
            <a:ext cx="2576446" cy="43626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C7F3CB3-4538-1231-DA86-64DFB502A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94" y="1800595"/>
            <a:ext cx="2576446" cy="4362632"/>
          </a:xfrm>
          <a:prstGeom prst="rect">
            <a:avLst/>
          </a:prstGeom>
        </p:spPr>
      </p:pic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1B94FEC3-6779-8453-BB3B-FB7F6A4B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10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CFC3003-A098-0C5B-77C0-40A131293057}"/>
              </a:ext>
            </a:extLst>
          </p:cNvPr>
          <p:cNvSpPr txBox="1"/>
          <p:nvPr/>
        </p:nvSpPr>
        <p:spPr>
          <a:xfrm>
            <a:off x="3079891" y="6184522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Autoria Própria (2022).</a:t>
            </a:r>
          </a:p>
        </p:txBody>
      </p:sp>
    </p:spTree>
    <p:extLst>
      <p:ext uri="{BB962C8B-B14F-4D97-AF65-F5344CB8AC3E}">
        <p14:creationId xmlns:p14="http://schemas.microsoft.com/office/powerpoint/2010/main" val="331706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C54C8E2C-E7B9-244E-DE4E-12818426636B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Entrada Manual 8">
            <a:extLst>
              <a:ext uri="{FF2B5EF4-FFF2-40B4-BE49-F238E27FC236}">
                <a16:creationId xmlns:a16="http://schemas.microsoft.com/office/drawing/2014/main" id="{D14279E1-E3E8-368B-5B70-36F089908093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0A6764-2A1C-B609-FC8E-0F0CF663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95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Recursos – Emissão de Venda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191F945-490A-4EAF-DFF4-B84F025FD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3" y="1821890"/>
            <a:ext cx="2403988" cy="436263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0D3C787-03E9-BE5A-A298-D4A779E8A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85" y="1821890"/>
            <a:ext cx="2464031" cy="436263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B566901-11FB-F425-B231-FD6BD3122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25" y="1821890"/>
            <a:ext cx="2420792" cy="4362632"/>
          </a:xfrm>
          <a:prstGeom prst="rect">
            <a:avLst/>
          </a:prstGeom>
        </p:spPr>
      </p:pic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A4BBD31F-FD59-4080-91B4-351E4A41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11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8E8F31-E1A0-66C8-8404-14F868B6FF97}"/>
              </a:ext>
            </a:extLst>
          </p:cNvPr>
          <p:cNvSpPr txBox="1"/>
          <p:nvPr/>
        </p:nvSpPr>
        <p:spPr>
          <a:xfrm>
            <a:off x="3079891" y="6184522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Autoria Própria (2022).</a:t>
            </a:r>
          </a:p>
        </p:txBody>
      </p:sp>
    </p:spTree>
    <p:extLst>
      <p:ext uri="{BB962C8B-B14F-4D97-AF65-F5344CB8AC3E}">
        <p14:creationId xmlns:p14="http://schemas.microsoft.com/office/powerpoint/2010/main" val="491593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BB06D390-2709-9EA8-1E94-C1B5F19F0E0F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Entrada Manual 9">
            <a:extLst>
              <a:ext uri="{FF2B5EF4-FFF2-40B4-BE49-F238E27FC236}">
                <a16:creationId xmlns:a16="http://schemas.microsoft.com/office/drawing/2014/main" id="{DAD7B4BF-9A40-FD56-F6A0-045B3CA870D8}"/>
              </a:ext>
            </a:extLst>
          </p:cNvPr>
          <p:cNvSpPr/>
          <p:nvPr/>
        </p:nvSpPr>
        <p:spPr>
          <a:xfrm flipV="1">
            <a:off x="0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0A6764-2A1C-B609-FC8E-0F0CF663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5704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Recursos – Emissão de Venda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60AB02-0A4F-02F1-6E2F-B58EF44DE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13" y="1821890"/>
            <a:ext cx="2464031" cy="436263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DCC92E6-9B14-79B4-C7CF-DE081DBE3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85" y="1821890"/>
            <a:ext cx="2464031" cy="4362632"/>
          </a:xfrm>
          <a:prstGeom prst="rect">
            <a:avLst/>
          </a:prstGeom>
        </p:spPr>
      </p:pic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3D753B6D-00D5-B43D-C9DC-41BDFB4A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12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7553DE-906F-2068-469D-F4FF487075FB}"/>
              </a:ext>
            </a:extLst>
          </p:cNvPr>
          <p:cNvSpPr txBox="1"/>
          <p:nvPr/>
        </p:nvSpPr>
        <p:spPr>
          <a:xfrm>
            <a:off x="3079891" y="6184522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Autoria Própria (2022).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3776DA-5CF9-6834-801D-5CA339C2D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157" y="2742785"/>
            <a:ext cx="2466380" cy="2520842"/>
          </a:xfrm>
          <a:prstGeom prst="roundRect">
            <a:avLst>
              <a:gd name="adj" fmla="val 3726"/>
            </a:avLst>
          </a:prstGeom>
        </p:spPr>
      </p:pic>
    </p:spTree>
    <p:extLst>
      <p:ext uri="{BB962C8B-B14F-4D97-AF65-F5344CB8AC3E}">
        <p14:creationId xmlns:p14="http://schemas.microsoft.com/office/powerpoint/2010/main" val="275577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46B5B4C4-F178-9954-676B-F60A0D3EEAEE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Entrada Manual 8">
            <a:extLst>
              <a:ext uri="{FF2B5EF4-FFF2-40B4-BE49-F238E27FC236}">
                <a16:creationId xmlns:a16="http://schemas.microsoft.com/office/drawing/2014/main" id="{0B86F7EE-0816-4D0C-59B8-EAD46740C4A1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0A6764-2A1C-B609-FC8E-0F0CF663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Recursos – Emissão de Pagamento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35C72A-632A-0003-FA67-04846536D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8" y="1821890"/>
            <a:ext cx="2456817" cy="436263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7D566F3-F044-2EEF-500A-59C6F8F9D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84" y="1820593"/>
            <a:ext cx="2464031" cy="436392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167B0F9-37DB-1F83-FA9D-133710DE5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02" y="1820593"/>
            <a:ext cx="2463299" cy="4362632"/>
          </a:xfrm>
          <a:prstGeom prst="rect">
            <a:avLst/>
          </a:prstGeom>
        </p:spPr>
      </p:pic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A090154D-A5E6-A9B4-4CE8-3A45D119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13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28C30E-1C4A-4E73-6575-24FD349DFC4A}"/>
              </a:ext>
            </a:extLst>
          </p:cNvPr>
          <p:cNvSpPr txBox="1"/>
          <p:nvPr/>
        </p:nvSpPr>
        <p:spPr>
          <a:xfrm>
            <a:off x="3079891" y="6184522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Autoria Própria (2022).</a:t>
            </a:r>
          </a:p>
        </p:txBody>
      </p:sp>
    </p:spTree>
    <p:extLst>
      <p:ext uri="{BB962C8B-B14F-4D97-AF65-F5344CB8AC3E}">
        <p14:creationId xmlns:p14="http://schemas.microsoft.com/office/powerpoint/2010/main" val="225490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BE431088-9147-193C-AB77-BAC284E3E42B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184E3D59-18A9-9F75-C25E-044F2A8B673B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8CE257-A073-1D6C-ACB5-CF841A34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Recursos – Consulta de Dados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9A53CE8-D9FE-DE89-F43E-04F8C770F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88" y="1719199"/>
            <a:ext cx="2453800" cy="4351338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BA671B7-04AC-7684-C401-7186B0884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12" y="1719199"/>
            <a:ext cx="2453800" cy="4347324"/>
          </a:xfrm>
          <a:prstGeom prst="rect">
            <a:avLst/>
          </a:prstGeom>
        </p:spPr>
      </p:pic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BD59AD6F-A3CC-BA56-7192-3B49C304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14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25197B6-4B02-45EF-7C17-F05D49B6CF9F}"/>
              </a:ext>
            </a:extLst>
          </p:cNvPr>
          <p:cNvSpPr txBox="1"/>
          <p:nvPr/>
        </p:nvSpPr>
        <p:spPr>
          <a:xfrm>
            <a:off x="3079891" y="6184522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Autoria Própria (2022).</a:t>
            </a:r>
          </a:p>
        </p:txBody>
      </p:sp>
    </p:spTree>
    <p:extLst>
      <p:ext uri="{BB962C8B-B14F-4D97-AF65-F5344CB8AC3E}">
        <p14:creationId xmlns:p14="http://schemas.microsoft.com/office/powerpoint/2010/main" val="260559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F7D37160-09F1-3BBD-C4D9-CE8C0D1CB6F4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9CCABC28-F19F-12A5-1AC5-85A1328A52FE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8CE257-A073-1D6C-ACB5-CF841A34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95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Recursos – Consulta de Dados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9593F4E-C7A5-9F4D-30D9-180CE0D8C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13" y="1777042"/>
            <a:ext cx="2453800" cy="4360865"/>
          </a:xfr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C864E99-B673-3DC6-6960-5A0BE3818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89" y="1777042"/>
            <a:ext cx="2453800" cy="4360865"/>
          </a:xfrm>
          <a:prstGeom prst="rect">
            <a:avLst/>
          </a:prstGeom>
        </p:spPr>
      </p:pic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2465668-939E-5EF6-4C2A-C34D658E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15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146689-0012-0AAD-1C1A-1DC658EE418B}"/>
              </a:ext>
            </a:extLst>
          </p:cNvPr>
          <p:cNvSpPr txBox="1"/>
          <p:nvPr/>
        </p:nvSpPr>
        <p:spPr>
          <a:xfrm>
            <a:off x="3079891" y="6184522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Autoria Própria (2022).</a:t>
            </a:r>
          </a:p>
        </p:txBody>
      </p:sp>
    </p:spTree>
    <p:extLst>
      <p:ext uri="{BB962C8B-B14F-4D97-AF65-F5344CB8AC3E}">
        <p14:creationId xmlns:p14="http://schemas.microsoft.com/office/powerpoint/2010/main" val="2396870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F7D37160-09F1-3BBD-C4D9-CE8C0D1CB6F4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9CCABC28-F19F-12A5-1AC5-85A1328A52FE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8CE257-A073-1D6C-ACB5-CF841A34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2957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Vantagens</a:t>
            </a:r>
          </a:p>
        </p:txBody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F2465668-939E-5EF6-4C2A-C34D658E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16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EB0CFD-701C-785D-365B-23B04550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315065"/>
          </a:xfrm>
        </p:spPr>
        <p:txBody>
          <a:bodyPr>
            <a:normAutofit/>
          </a:bodyPr>
          <a:lstStyle/>
          <a:p>
            <a:r>
              <a:rPr lang="pt-BR" sz="2400" dirty="0"/>
              <a:t> Melhor organização de dados;</a:t>
            </a:r>
          </a:p>
          <a:p>
            <a:r>
              <a:rPr lang="pt-BR" sz="2400" dirty="0"/>
              <a:t> Melhor resposta de informações;</a:t>
            </a:r>
          </a:p>
          <a:p>
            <a:r>
              <a:rPr lang="pt-BR" sz="2400" dirty="0"/>
              <a:t> Gera valor para o cliente;</a:t>
            </a:r>
          </a:p>
          <a:p>
            <a:r>
              <a:rPr lang="pt-BR" sz="2400" dirty="0"/>
              <a:t> Menor risco de perda de dados;</a:t>
            </a:r>
          </a:p>
          <a:p>
            <a:r>
              <a:rPr lang="pt-BR" sz="2400" dirty="0"/>
              <a:t> Otimização nos processos diários.</a:t>
            </a:r>
          </a:p>
        </p:txBody>
      </p:sp>
    </p:spTree>
    <p:extLst>
      <p:ext uri="{BB962C8B-B14F-4D97-AF65-F5344CB8AC3E}">
        <p14:creationId xmlns:p14="http://schemas.microsoft.com/office/powerpoint/2010/main" val="133281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BCED661B-D610-677A-F5DE-3DCA6AD42EB5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D8C4BCA0-6D8D-DDF7-F4A5-2C2FF185F073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A7EBDF-45F7-3D51-1050-8C2FEC80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5704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Vendedor Autônomo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77D0DDC-2DAA-E93C-5E72-40860201E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Revendedores;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Independentes, sem chefe ou horário fixo;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Sem salário fixo;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Renda depende do lucro das vendas.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ABF02AE-FEC2-467D-9934-6050FDE7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1612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7A2F881A-5F74-A619-BE8F-BDFD5D94EDFC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D40CB5F0-404D-67DE-310C-4022299767F7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F1AB5E-3FFC-4B17-F63E-E6B25AAE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Registro de Informações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E6BBE4-19CE-11E1-097F-0A24976C4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 Maneira tradicional;</a:t>
            </a:r>
          </a:p>
          <a:p>
            <a:r>
              <a:rPr lang="pt-BR" sz="2400" dirty="0"/>
              <a:t> Varia conforme a necessidade;</a:t>
            </a:r>
          </a:p>
          <a:p>
            <a:r>
              <a:rPr lang="pt-BR" sz="2400" dirty="0"/>
              <a:t> Grande maioria não entrega comprovantes.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A19E2D-8D9E-EB96-CD87-7F017E37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014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BB396035-83B4-AA0E-E606-81EACBDF0FAA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A12346F7-8D67-9A64-A787-776557D0D69E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3A7619-C709-C2B8-B8D5-5D56B062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/>
          <a:lstStyle/>
          <a:p>
            <a:r>
              <a:rPr lang="pt-BR" sz="3600" b="1" dirty="0">
                <a:solidFill>
                  <a:schemeClr val="bg1"/>
                </a:solidFill>
              </a:rPr>
              <a:t>Desvantagens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505D2C-30C8-8079-63AB-617552539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 Tempo dedicado ao registro e recuperação muito extenso;</a:t>
            </a:r>
          </a:p>
          <a:p>
            <a:r>
              <a:rPr lang="pt-BR" sz="2400" dirty="0"/>
              <a:t> Possível perda de informações essenciais para a renda;</a:t>
            </a:r>
          </a:p>
          <a:p>
            <a:r>
              <a:rPr lang="pt-BR" sz="2400" dirty="0"/>
              <a:t> Pouco valor perante ao cliente.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BC099A-DBEC-840D-2026-1AB8AEBB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30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Entrada Manual 3">
            <a:extLst>
              <a:ext uri="{FF2B5EF4-FFF2-40B4-BE49-F238E27FC236}">
                <a16:creationId xmlns:a16="http://schemas.microsoft.com/office/drawing/2014/main" id="{A8CA3122-94AD-15BA-FBBF-3D8E978AC1C2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BCAA5EDC-AC3F-4684-A149-A876CF60F1D0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81B7FB-FC0C-2E6E-54D0-F6E5C18A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Gerenciador de Vendas</a:t>
            </a:r>
          </a:p>
        </p:txBody>
      </p:sp>
      <p:sp>
        <p:nvSpPr>
          <p:cNvPr id="3" name="Espaço Reservado para Número de Slide 3">
            <a:extLst>
              <a:ext uri="{FF2B5EF4-FFF2-40B4-BE49-F238E27FC236}">
                <a16:creationId xmlns:a16="http://schemas.microsoft.com/office/drawing/2014/main" id="{8BFFF27D-7BEA-D3DD-20C1-5ABD47EF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4857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Entrada Manual 4">
            <a:extLst>
              <a:ext uri="{FF2B5EF4-FFF2-40B4-BE49-F238E27FC236}">
                <a16:creationId xmlns:a16="http://schemas.microsoft.com/office/drawing/2014/main" id="{5B632E10-6D54-6EA0-030D-8C45B87A59E4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1F799385-1DB9-126F-688F-91319B2DCB29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B6C0F7-B3FB-A863-72C8-352C37DB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Como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512C1E-20E8-1C0E-0BF6-A59638A28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 Cadastrar Clientes e Produtos;</a:t>
            </a:r>
          </a:p>
          <a:p>
            <a:r>
              <a:rPr lang="pt-BR" sz="2400" dirty="0"/>
              <a:t> Criar Tarefas e Lembretes;</a:t>
            </a:r>
          </a:p>
          <a:p>
            <a:r>
              <a:rPr lang="pt-BR" sz="2400" dirty="0"/>
              <a:t> Registrar Vendas e Pagamentos;</a:t>
            </a:r>
          </a:p>
          <a:p>
            <a:r>
              <a:rPr lang="pt-BR" sz="2400" dirty="0"/>
              <a:t> Gerar comprovante de cada movimentação.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19FBD0-E8A4-3A9E-2EB8-FD850015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3091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1A3633D1-B866-68C7-1764-F0E122217FB7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Entrada Manual 9">
            <a:extLst>
              <a:ext uri="{FF2B5EF4-FFF2-40B4-BE49-F238E27FC236}">
                <a16:creationId xmlns:a16="http://schemas.microsoft.com/office/drawing/2014/main" id="{8846759D-CA2A-3779-36AF-248964772520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80BE92-59BB-7AC4-2F0E-A1CA7B8C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Recursos – Criação da Conta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FE97427-ED7E-D53E-994E-C546CB4BD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7041"/>
            <a:ext cx="2481072" cy="440748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A27507E-45B1-04E0-FAF1-75F749EDE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63" y="1777041"/>
            <a:ext cx="2481073" cy="44074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22CC9E4-24B2-F31E-B6A8-ADF3A1906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27" y="1777041"/>
            <a:ext cx="2481073" cy="4407482"/>
          </a:xfrm>
          <a:prstGeom prst="rect">
            <a:avLst/>
          </a:prstGeom>
        </p:spPr>
      </p:pic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B374C240-B27C-F2D6-9C4B-EB173114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6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23B4FC-682C-A25C-2226-8A2FDF591806}"/>
              </a:ext>
            </a:extLst>
          </p:cNvPr>
          <p:cNvSpPr txBox="1"/>
          <p:nvPr/>
        </p:nvSpPr>
        <p:spPr>
          <a:xfrm>
            <a:off x="3079891" y="6184522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Autoria Própria (2022).</a:t>
            </a:r>
          </a:p>
        </p:txBody>
      </p:sp>
    </p:spTree>
    <p:extLst>
      <p:ext uri="{BB962C8B-B14F-4D97-AF65-F5344CB8AC3E}">
        <p14:creationId xmlns:p14="http://schemas.microsoft.com/office/powerpoint/2010/main" val="215694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C56CE652-ED06-A8EF-4AFD-B17077AE3646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Entrada Manual 8">
            <a:extLst>
              <a:ext uri="{FF2B5EF4-FFF2-40B4-BE49-F238E27FC236}">
                <a16:creationId xmlns:a16="http://schemas.microsoft.com/office/drawing/2014/main" id="{05D83ED3-4292-46F7-7872-093F166AC30E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6BC065-52DB-681F-5CA5-A108160F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Recursos – Criação da Conta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717E58-EEE1-FA73-9DF1-12F644323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92" y="1778046"/>
            <a:ext cx="2485372" cy="440445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2626CBC-A8ED-A0D3-3BE0-0C018F26A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60" y="1778046"/>
            <a:ext cx="2485372" cy="440445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7F061DF-0FFD-6FF0-6BA1-F07203AE7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4" y="1778046"/>
            <a:ext cx="2485372" cy="4404458"/>
          </a:xfrm>
          <a:prstGeom prst="rect">
            <a:avLst/>
          </a:prstGeom>
        </p:spPr>
      </p:pic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93381C4F-4EFC-A481-AFEA-70E28C78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9862F9-D03E-CF70-56F0-E3FA40398588}"/>
              </a:ext>
            </a:extLst>
          </p:cNvPr>
          <p:cNvSpPr txBox="1"/>
          <p:nvPr/>
        </p:nvSpPr>
        <p:spPr>
          <a:xfrm>
            <a:off x="3079891" y="6184522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Autoria Própria (2022).</a:t>
            </a:r>
          </a:p>
        </p:txBody>
      </p:sp>
    </p:spTree>
    <p:extLst>
      <p:ext uri="{BB962C8B-B14F-4D97-AF65-F5344CB8AC3E}">
        <p14:creationId xmlns:p14="http://schemas.microsoft.com/office/powerpoint/2010/main" val="294204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1560F77F-96EB-6575-7D1E-195511A4FDE9}"/>
              </a:ext>
            </a:extLst>
          </p:cNvPr>
          <p:cNvSpPr/>
          <p:nvPr/>
        </p:nvSpPr>
        <p:spPr>
          <a:xfrm flipH="1" flipV="1">
            <a:off x="0" y="18256"/>
            <a:ext cx="9144000" cy="1758786"/>
          </a:xfrm>
          <a:prstGeom prst="flowChartManualInput">
            <a:avLst/>
          </a:prstGeom>
          <a:solidFill>
            <a:srgbClr val="3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Entrada Manual 9">
            <a:extLst>
              <a:ext uri="{FF2B5EF4-FFF2-40B4-BE49-F238E27FC236}">
                <a16:creationId xmlns:a16="http://schemas.microsoft.com/office/drawing/2014/main" id="{109235A7-D7CC-9824-0BD5-BB8469E08465}"/>
              </a:ext>
            </a:extLst>
          </p:cNvPr>
          <p:cNvSpPr/>
          <p:nvPr/>
        </p:nvSpPr>
        <p:spPr>
          <a:xfrm flipV="1">
            <a:off x="1" y="0"/>
            <a:ext cx="9144000" cy="1561381"/>
          </a:xfrm>
          <a:prstGeom prst="flowChartManualInput">
            <a:avLst/>
          </a:prstGeom>
          <a:solidFill>
            <a:srgbClr val="31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6BC065-52DB-681F-5CA5-A108160F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4331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Recursos – Cadastro de Clientes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BCDEE5-CCB3-CBF4-F3BC-29FF38B6D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0" y="1780418"/>
            <a:ext cx="2485372" cy="439397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BCEDF6-552B-4E75-321F-9D97A65B8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77" y="1785662"/>
            <a:ext cx="2479439" cy="438348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7B4D9CA-E189-146C-46DF-D733B99A5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93" y="1780418"/>
            <a:ext cx="2499813" cy="4393970"/>
          </a:xfrm>
          <a:prstGeom prst="rect">
            <a:avLst/>
          </a:prstGeom>
        </p:spPr>
      </p:pic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96867516-EA02-02E3-4141-374D519F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r>
              <a:rPr lang="pt-BR" dirty="0"/>
              <a:t>8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AB1CF92-61FD-9029-4EB7-C4794F166F66}"/>
              </a:ext>
            </a:extLst>
          </p:cNvPr>
          <p:cNvSpPr txBox="1"/>
          <p:nvPr/>
        </p:nvSpPr>
        <p:spPr>
          <a:xfrm>
            <a:off x="3079891" y="6184522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Autoria Própria (2022).</a:t>
            </a:r>
          </a:p>
        </p:txBody>
      </p:sp>
    </p:spTree>
    <p:extLst>
      <p:ext uri="{BB962C8B-B14F-4D97-AF65-F5344CB8AC3E}">
        <p14:creationId xmlns:p14="http://schemas.microsoft.com/office/powerpoint/2010/main" val="4134198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302</Words>
  <Application>Microsoft Office PowerPoint</Application>
  <PresentationFormat>Apresentação na tela (4:3)</PresentationFormat>
  <Paragraphs>69</Paragraphs>
  <Slides>17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GERENCIADOR DE VENDAS</vt:lpstr>
      <vt:lpstr>Vendedor Autônomo</vt:lpstr>
      <vt:lpstr>Registro de Informações</vt:lpstr>
      <vt:lpstr>Desvantagens</vt:lpstr>
      <vt:lpstr>Gerenciador de Vendas</vt:lpstr>
      <vt:lpstr>Como funciona?</vt:lpstr>
      <vt:lpstr>Recursos – Criação da Conta</vt:lpstr>
      <vt:lpstr>Recursos – Criação da Conta</vt:lpstr>
      <vt:lpstr>Recursos – Cadastro de Clientes</vt:lpstr>
      <vt:lpstr>Recursos – Cadastro de Produtos</vt:lpstr>
      <vt:lpstr>Recursos – Lista de Cadastros</vt:lpstr>
      <vt:lpstr>Recursos – Emissão de Venda</vt:lpstr>
      <vt:lpstr>Recursos – Emissão de Venda</vt:lpstr>
      <vt:lpstr>Recursos – Emissão de Pagamento</vt:lpstr>
      <vt:lpstr>Recursos – Consulta de Dados</vt:lpstr>
      <vt:lpstr>Recursos – Consulta de Dados</vt:lpstr>
      <vt:lpstr>Vantagens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Gerenciador de Vendas</dc:title>
  <dc:creator>Walker Silvestre</dc:creator>
  <cp:lastModifiedBy>Walker Silvestre</cp:lastModifiedBy>
  <cp:revision>6</cp:revision>
  <dcterms:created xsi:type="dcterms:W3CDTF">2022-06-20T03:06:30Z</dcterms:created>
  <dcterms:modified xsi:type="dcterms:W3CDTF">2022-06-21T03:48:05Z</dcterms:modified>
</cp:coreProperties>
</file>