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JOHN ANJUT A </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2276</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2024-04-04T10:35:51Z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