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2" r:id="rId6"/>
    <p:sldId id="283" r:id="rId7"/>
    <p:sldId id="276" r:id="rId8"/>
    <p:sldId id="285" r:id="rId9"/>
    <p:sldId id="258" r:id="rId10"/>
    <p:sldId id="284" r:id="rId11"/>
    <p:sldId id="275" r:id="rId12"/>
    <p:sldId id="260" r:id="rId13"/>
    <p:sldId id="287" r:id="rId14"/>
    <p:sldId id="277" r:id="rId15"/>
    <p:sldId id="286" r:id="rId16"/>
    <p:sldId id="264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2C8D3-4FED-ACF4-5148-A3EC7889E8A2}" v="13" dt="2025-03-23T18:54:28.701"/>
    <p1510:client id="{A4CB5AFF-87B3-AB40-AC7C-76B08AB2EBA9}" v="48" dt="2025-03-23T13:54:44.343"/>
    <p1510:client id="{C817923C-2DE9-9A4E-BB66-6CAA06479FFA}" v="204" dt="2025-03-21T22:22:28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13_E705DC9E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ofPieChart>
        <c:ofPieType val="pie"/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00"/>
        <c:secondPieSize val="75"/>
        <c:serLines>
          <c:spPr>
            <a:ln w="635" cap="flat" cmpd="sng" algn="ctr">
              <a:solidFill>
                <a:schemeClr val="tx1">
                  <a:alpha val="5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724402046109014"/>
          <c:y val="0.28306539071289344"/>
          <c:w val="0.15149181877179171"/>
          <c:h val="0.400246378979752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76809B-2D09-4D6E-918A-176C7177418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B672E-49C4-4307-AAE9-A59971293D65}">
      <dgm:prSet/>
      <dgm:spPr/>
      <dgm:t>
        <a:bodyPr/>
        <a:lstStyle/>
        <a:p>
          <a:r>
            <a:rPr lang="en-US" b="1"/>
            <a:t>Business Needs : </a:t>
          </a:r>
          <a:endParaRPr lang="en-US"/>
        </a:p>
      </dgm:t>
    </dgm:pt>
    <dgm:pt modelId="{A18FFBF4-31CB-4F28-A6C5-F9E6A2B8FDAE}" type="parTrans" cxnId="{EEB07B6E-482E-4DDF-8B34-BE9D4E4B2226}">
      <dgm:prSet/>
      <dgm:spPr/>
      <dgm:t>
        <a:bodyPr/>
        <a:lstStyle/>
        <a:p>
          <a:endParaRPr lang="en-US"/>
        </a:p>
      </dgm:t>
    </dgm:pt>
    <dgm:pt modelId="{30906B30-7093-466E-90BF-F56E7F14C60E}" type="sibTrans" cxnId="{EEB07B6E-482E-4DDF-8B34-BE9D4E4B2226}">
      <dgm:prSet/>
      <dgm:spPr/>
      <dgm:t>
        <a:bodyPr/>
        <a:lstStyle/>
        <a:p>
          <a:endParaRPr lang="en-US"/>
        </a:p>
      </dgm:t>
    </dgm:pt>
    <dgm:pt modelId="{E2378F21-6FA6-4D53-9172-CE99936EA968}">
      <dgm:prSet/>
      <dgm:spPr/>
      <dgm:t>
        <a:bodyPr/>
        <a:lstStyle/>
        <a:p>
          <a:r>
            <a:rPr lang="en-US"/>
            <a:t>Membership management system</a:t>
          </a:r>
        </a:p>
      </dgm:t>
    </dgm:pt>
    <dgm:pt modelId="{3B9FBC2C-C749-477B-B398-35C37C8C74C6}" type="parTrans" cxnId="{29C63EE2-DD54-4360-86FF-270B8CF4E38D}">
      <dgm:prSet/>
      <dgm:spPr/>
      <dgm:t>
        <a:bodyPr/>
        <a:lstStyle/>
        <a:p>
          <a:endParaRPr lang="en-US"/>
        </a:p>
      </dgm:t>
    </dgm:pt>
    <dgm:pt modelId="{9D4D2C8E-060D-47A2-952B-F0A7C4505505}" type="sibTrans" cxnId="{29C63EE2-DD54-4360-86FF-270B8CF4E38D}">
      <dgm:prSet/>
      <dgm:spPr/>
      <dgm:t>
        <a:bodyPr/>
        <a:lstStyle/>
        <a:p>
          <a:endParaRPr lang="en-US"/>
        </a:p>
      </dgm:t>
    </dgm:pt>
    <dgm:pt modelId="{B488080A-4D44-46D6-86F9-50F0BBEC949B}">
      <dgm:prSet/>
      <dgm:spPr/>
      <dgm:t>
        <a:bodyPr/>
        <a:lstStyle/>
        <a:p>
          <a:r>
            <a:rPr lang="en-US"/>
            <a:t>Need a system for collecting dues (membership expiration date) </a:t>
          </a:r>
        </a:p>
      </dgm:t>
    </dgm:pt>
    <dgm:pt modelId="{6EABBFA6-B81F-4EBB-B0B9-EF6054089178}" type="parTrans" cxnId="{9737306C-67F7-45C1-BC1B-D52BB38FBF8D}">
      <dgm:prSet/>
      <dgm:spPr/>
      <dgm:t>
        <a:bodyPr/>
        <a:lstStyle/>
        <a:p>
          <a:endParaRPr lang="en-US"/>
        </a:p>
      </dgm:t>
    </dgm:pt>
    <dgm:pt modelId="{5EFB10ED-BD6F-464F-88D2-845B6723F4B3}" type="sibTrans" cxnId="{9737306C-67F7-45C1-BC1B-D52BB38FBF8D}">
      <dgm:prSet/>
      <dgm:spPr/>
      <dgm:t>
        <a:bodyPr/>
        <a:lstStyle/>
        <a:p>
          <a:endParaRPr lang="en-US"/>
        </a:p>
      </dgm:t>
    </dgm:pt>
    <dgm:pt modelId="{304BF6C9-7180-4443-BF26-9FA7AB12A651}">
      <dgm:prSet/>
      <dgm:spPr/>
      <dgm:t>
        <a:bodyPr/>
        <a:lstStyle/>
        <a:p>
          <a:r>
            <a:rPr lang="en-US"/>
            <a:t>Improve communication with contact information for group members </a:t>
          </a:r>
        </a:p>
      </dgm:t>
    </dgm:pt>
    <dgm:pt modelId="{F09F917A-328B-419E-A454-063F70029179}" type="parTrans" cxnId="{1CF2CBCF-335A-4255-8091-DBE6E0F44C4D}">
      <dgm:prSet/>
      <dgm:spPr/>
      <dgm:t>
        <a:bodyPr/>
        <a:lstStyle/>
        <a:p>
          <a:endParaRPr lang="en-US"/>
        </a:p>
      </dgm:t>
    </dgm:pt>
    <dgm:pt modelId="{16305F55-AE52-492C-99EB-BA7FE411F71F}" type="sibTrans" cxnId="{1CF2CBCF-335A-4255-8091-DBE6E0F44C4D}">
      <dgm:prSet/>
      <dgm:spPr/>
      <dgm:t>
        <a:bodyPr/>
        <a:lstStyle/>
        <a:p>
          <a:endParaRPr lang="en-US"/>
        </a:p>
      </dgm:t>
    </dgm:pt>
    <dgm:pt modelId="{44F935BE-854D-45F7-BC69-AEF04B130109}">
      <dgm:prSet/>
      <dgm:spPr/>
      <dgm:t>
        <a:bodyPr/>
        <a:lstStyle/>
        <a:p>
          <a:r>
            <a:rPr lang="en-US"/>
            <a:t>Track leadership roles</a:t>
          </a:r>
        </a:p>
      </dgm:t>
    </dgm:pt>
    <dgm:pt modelId="{875D5342-EB53-4831-9A3D-BBC86F99BF24}" type="parTrans" cxnId="{A442BFAC-2110-44C9-9E85-DA39108BA71A}">
      <dgm:prSet/>
      <dgm:spPr/>
      <dgm:t>
        <a:bodyPr/>
        <a:lstStyle/>
        <a:p>
          <a:endParaRPr lang="en-US"/>
        </a:p>
      </dgm:t>
    </dgm:pt>
    <dgm:pt modelId="{7CF14D23-1D7E-4B1B-8557-4FBB67AF11C2}" type="sibTrans" cxnId="{A442BFAC-2110-44C9-9E85-DA39108BA71A}">
      <dgm:prSet/>
      <dgm:spPr/>
      <dgm:t>
        <a:bodyPr/>
        <a:lstStyle/>
        <a:p>
          <a:endParaRPr lang="en-US"/>
        </a:p>
      </dgm:t>
    </dgm:pt>
    <dgm:pt modelId="{4C345587-745B-46C1-A7AD-09C40D2DA54A}">
      <dgm:prSet/>
      <dgm:spPr/>
      <dgm:t>
        <a:bodyPr/>
        <a:lstStyle/>
        <a:p>
          <a:r>
            <a:rPr lang="en-US"/>
            <a:t>Assign and track club issued keys </a:t>
          </a:r>
        </a:p>
      </dgm:t>
    </dgm:pt>
    <dgm:pt modelId="{D019C1FA-0488-43C6-B09F-FBCFA0776041}" type="parTrans" cxnId="{0B585C11-8C91-406E-A1F5-AFAFADA82B4C}">
      <dgm:prSet/>
      <dgm:spPr/>
      <dgm:t>
        <a:bodyPr/>
        <a:lstStyle/>
        <a:p>
          <a:endParaRPr lang="en-US"/>
        </a:p>
      </dgm:t>
    </dgm:pt>
    <dgm:pt modelId="{EA8C1CA0-8E2B-439E-9A73-6194D50BAD3F}" type="sibTrans" cxnId="{0B585C11-8C91-406E-A1F5-AFAFADA82B4C}">
      <dgm:prSet/>
      <dgm:spPr/>
      <dgm:t>
        <a:bodyPr/>
        <a:lstStyle/>
        <a:p>
          <a:endParaRPr lang="en-US"/>
        </a:p>
      </dgm:t>
    </dgm:pt>
    <dgm:pt modelId="{3E2E349F-24F1-4205-BAAD-7618EF191658}">
      <dgm:prSet/>
      <dgm:spPr/>
      <dgm:t>
        <a:bodyPr/>
        <a:lstStyle/>
        <a:p>
          <a:r>
            <a:rPr lang="en-US"/>
            <a:t>Track licenses</a:t>
          </a:r>
        </a:p>
      </dgm:t>
    </dgm:pt>
    <dgm:pt modelId="{920A744F-1952-4207-ACE1-97FC94614AAB}" type="parTrans" cxnId="{0EA3B9E9-DE32-4A85-87C9-3C0FA6486E1E}">
      <dgm:prSet/>
      <dgm:spPr/>
      <dgm:t>
        <a:bodyPr/>
        <a:lstStyle/>
        <a:p>
          <a:endParaRPr lang="en-US"/>
        </a:p>
      </dgm:t>
    </dgm:pt>
    <dgm:pt modelId="{265E8A5A-1718-422A-9C86-B3B9678732C6}" type="sibTrans" cxnId="{0EA3B9E9-DE32-4A85-87C9-3C0FA6486E1E}">
      <dgm:prSet/>
      <dgm:spPr/>
      <dgm:t>
        <a:bodyPr/>
        <a:lstStyle/>
        <a:p>
          <a:endParaRPr lang="en-US"/>
        </a:p>
      </dgm:t>
    </dgm:pt>
    <dgm:pt modelId="{617A488A-608F-4774-BC37-186013F4908B}">
      <dgm:prSet/>
      <dgm:spPr/>
      <dgm:t>
        <a:bodyPr/>
        <a:lstStyle/>
        <a:p>
          <a:r>
            <a:rPr lang="en-US"/>
            <a:t>Volunteer coordination ( field day events, hamfests, committees) </a:t>
          </a:r>
        </a:p>
      </dgm:t>
    </dgm:pt>
    <dgm:pt modelId="{687A73D1-2110-4DC6-BB61-F39FB5ABB575}" type="parTrans" cxnId="{3060815D-BDA7-4342-8C0E-0DF770A4D50E}">
      <dgm:prSet/>
      <dgm:spPr/>
      <dgm:t>
        <a:bodyPr/>
        <a:lstStyle/>
        <a:p>
          <a:endParaRPr lang="en-US"/>
        </a:p>
      </dgm:t>
    </dgm:pt>
    <dgm:pt modelId="{1DAE4C43-AB93-47AB-9F42-5255D76DFF18}" type="sibTrans" cxnId="{3060815D-BDA7-4342-8C0E-0DF770A4D50E}">
      <dgm:prSet/>
      <dgm:spPr/>
      <dgm:t>
        <a:bodyPr/>
        <a:lstStyle/>
        <a:p>
          <a:endParaRPr lang="en-US"/>
        </a:p>
      </dgm:t>
    </dgm:pt>
    <dgm:pt modelId="{4BDBB487-454B-9F4A-99DB-262281996A62}" type="pres">
      <dgm:prSet presAssocID="{EB76809B-2D09-4D6E-918A-176C71774181}" presName="linearFlow" presStyleCnt="0">
        <dgm:presLayoutVars>
          <dgm:resizeHandles val="exact"/>
        </dgm:presLayoutVars>
      </dgm:prSet>
      <dgm:spPr/>
    </dgm:pt>
    <dgm:pt modelId="{90FAB7DA-1325-2C4E-9216-8FF8EAFAE685}" type="pres">
      <dgm:prSet presAssocID="{626B672E-49C4-4307-AAE9-A59971293D65}" presName="node" presStyleLbl="node1" presStyleIdx="0" presStyleCnt="1">
        <dgm:presLayoutVars>
          <dgm:bulletEnabled val="1"/>
        </dgm:presLayoutVars>
      </dgm:prSet>
      <dgm:spPr/>
    </dgm:pt>
  </dgm:ptLst>
  <dgm:cxnLst>
    <dgm:cxn modelId="{0B585C11-8C91-406E-A1F5-AFAFADA82B4C}" srcId="{626B672E-49C4-4307-AAE9-A59971293D65}" destId="{4C345587-745B-46C1-A7AD-09C40D2DA54A}" srcOrd="4" destOrd="0" parTransId="{D019C1FA-0488-43C6-B09F-FBCFA0776041}" sibTransId="{EA8C1CA0-8E2B-439E-9A73-6194D50BAD3F}"/>
    <dgm:cxn modelId="{15DCD632-2BD6-704A-8E6E-EE552816FA84}" type="presOf" srcId="{4C345587-745B-46C1-A7AD-09C40D2DA54A}" destId="{90FAB7DA-1325-2C4E-9216-8FF8EAFAE685}" srcOrd="0" destOrd="5" presId="urn:microsoft.com/office/officeart/2005/8/layout/process2"/>
    <dgm:cxn modelId="{C03DF33C-EC56-4840-AF6D-E86F9C7B53D1}" type="presOf" srcId="{44F935BE-854D-45F7-BC69-AEF04B130109}" destId="{90FAB7DA-1325-2C4E-9216-8FF8EAFAE685}" srcOrd="0" destOrd="4" presId="urn:microsoft.com/office/officeart/2005/8/layout/process2"/>
    <dgm:cxn modelId="{3060815D-BDA7-4342-8C0E-0DF770A4D50E}" srcId="{626B672E-49C4-4307-AAE9-A59971293D65}" destId="{617A488A-608F-4774-BC37-186013F4908B}" srcOrd="6" destOrd="0" parTransId="{687A73D1-2110-4DC6-BB61-F39FB5ABB575}" sibTransId="{1DAE4C43-AB93-47AB-9F42-5255D76DFF18}"/>
    <dgm:cxn modelId="{5B6AF068-1D02-BC45-A9E2-1BE6842A4183}" type="presOf" srcId="{B488080A-4D44-46D6-86F9-50F0BBEC949B}" destId="{90FAB7DA-1325-2C4E-9216-8FF8EAFAE685}" srcOrd="0" destOrd="2" presId="urn:microsoft.com/office/officeart/2005/8/layout/process2"/>
    <dgm:cxn modelId="{9737306C-67F7-45C1-BC1B-D52BB38FBF8D}" srcId="{626B672E-49C4-4307-AAE9-A59971293D65}" destId="{B488080A-4D44-46D6-86F9-50F0BBEC949B}" srcOrd="1" destOrd="0" parTransId="{6EABBFA6-B81F-4EBB-B0B9-EF6054089178}" sibTransId="{5EFB10ED-BD6F-464F-88D2-845B6723F4B3}"/>
    <dgm:cxn modelId="{EEB07B6E-482E-4DDF-8B34-BE9D4E4B2226}" srcId="{EB76809B-2D09-4D6E-918A-176C71774181}" destId="{626B672E-49C4-4307-AAE9-A59971293D65}" srcOrd="0" destOrd="0" parTransId="{A18FFBF4-31CB-4F28-A6C5-F9E6A2B8FDAE}" sibTransId="{30906B30-7093-466E-90BF-F56E7F14C60E}"/>
    <dgm:cxn modelId="{6AE00BA5-B5BE-C346-B8D6-5812EFF3C9D5}" type="presOf" srcId="{3E2E349F-24F1-4205-BAAD-7618EF191658}" destId="{90FAB7DA-1325-2C4E-9216-8FF8EAFAE685}" srcOrd="0" destOrd="6" presId="urn:microsoft.com/office/officeart/2005/8/layout/process2"/>
    <dgm:cxn modelId="{62D6EAA8-911B-A245-AEB5-FCEFB62EB2CC}" type="presOf" srcId="{304BF6C9-7180-4443-BF26-9FA7AB12A651}" destId="{90FAB7DA-1325-2C4E-9216-8FF8EAFAE685}" srcOrd="0" destOrd="3" presId="urn:microsoft.com/office/officeart/2005/8/layout/process2"/>
    <dgm:cxn modelId="{645D6CAA-167A-7D48-8601-1292DA8E3DE2}" type="presOf" srcId="{626B672E-49C4-4307-AAE9-A59971293D65}" destId="{90FAB7DA-1325-2C4E-9216-8FF8EAFAE685}" srcOrd="0" destOrd="0" presId="urn:microsoft.com/office/officeart/2005/8/layout/process2"/>
    <dgm:cxn modelId="{A442BFAC-2110-44C9-9E85-DA39108BA71A}" srcId="{626B672E-49C4-4307-AAE9-A59971293D65}" destId="{44F935BE-854D-45F7-BC69-AEF04B130109}" srcOrd="3" destOrd="0" parTransId="{875D5342-EB53-4831-9A3D-BBC86F99BF24}" sibTransId="{7CF14D23-1D7E-4B1B-8557-4FBB67AF11C2}"/>
    <dgm:cxn modelId="{DE76D9B4-9097-664C-ACA6-D579E37532C1}" type="presOf" srcId="{E2378F21-6FA6-4D53-9172-CE99936EA968}" destId="{90FAB7DA-1325-2C4E-9216-8FF8EAFAE685}" srcOrd="0" destOrd="1" presId="urn:microsoft.com/office/officeart/2005/8/layout/process2"/>
    <dgm:cxn modelId="{27E84CB8-5017-AB44-B57A-F76A3D03E338}" type="presOf" srcId="{EB76809B-2D09-4D6E-918A-176C71774181}" destId="{4BDBB487-454B-9F4A-99DB-262281996A62}" srcOrd="0" destOrd="0" presId="urn:microsoft.com/office/officeart/2005/8/layout/process2"/>
    <dgm:cxn modelId="{543F77C4-DEEB-1F47-83F4-68085B5B6611}" type="presOf" srcId="{617A488A-608F-4774-BC37-186013F4908B}" destId="{90FAB7DA-1325-2C4E-9216-8FF8EAFAE685}" srcOrd="0" destOrd="7" presId="urn:microsoft.com/office/officeart/2005/8/layout/process2"/>
    <dgm:cxn modelId="{1CF2CBCF-335A-4255-8091-DBE6E0F44C4D}" srcId="{626B672E-49C4-4307-AAE9-A59971293D65}" destId="{304BF6C9-7180-4443-BF26-9FA7AB12A651}" srcOrd="2" destOrd="0" parTransId="{F09F917A-328B-419E-A454-063F70029179}" sibTransId="{16305F55-AE52-492C-99EB-BA7FE411F71F}"/>
    <dgm:cxn modelId="{29C63EE2-DD54-4360-86FF-270B8CF4E38D}" srcId="{626B672E-49C4-4307-AAE9-A59971293D65}" destId="{E2378F21-6FA6-4D53-9172-CE99936EA968}" srcOrd="0" destOrd="0" parTransId="{3B9FBC2C-C749-477B-B398-35C37C8C74C6}" sibTransId="{9D4D2C8E-060D-47A2-952B-F0A7C4505505}"/>
    <dgm:cxn modelId="{0EA3B9E9-DE32-4A85-87C9-3C0FA6486E1E}" srcId="{626B672E-49C4-4307-AAE9-A59971293D65}" destId="{3E2E349F-24F1-4205-BAAD-7618EF191658}" srcOrd="5" destOrd="0" parTransId="{920A744F-1952-4207-ACE1-97FC94614AAB}" sibTransId="{265E8A5A-1718-422A-9C86-B3B9678732C6}"/>
    <dgm:cxn modelId="{826457CD-B940-374A-B700-F86DC6385D76}" type="presParOf" srcId="{4BDBB487-454B-9F4A-99DB-262281996A62}" destId="{90FAB7DA-1325-2C4E-9216-8FF8EAFAE685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66039115-797B-304C-9FC0-EFABB1F212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Members</a:t>
          </a: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9563C5-C199-4F5B-A899-8CC0710341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Contact Info</a:t>
          </a:r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B1A768-2666-4AB4-BDA7-F0E3C4160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Licenses</a:t>
          </a:r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A5586A-C40E-4DDA-98A5-6545F36F46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Membership Types</a:t>
          </a:r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F4B6EE-05C3-47FA-8BB0-35AB3F4063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Officers</a:t>
          </a:r>
        </a:p>
      </dgm:t>
    </dgm:pt>
    <dgm:pt modelId="{6DBE93B6-B60A-4892-AF9C-06AF882F1791}" type="parTrans" cxnId="{5359E1C3-3D06-49F6-B85C-A2EA8EFB155D}">
      <dgm:prSet/>
      <dgm:spPr/>
      <dgm:t>
        <a:bodyPr/>
        <a:lstStyle/>
        <a:p>
          <a:endParaRPr lang="en-US"/>
        </a:p>
      </dgm:t>
    </dgm:pt>
    <dgm:pt modelId="{987D50FF-40BB-4905-8432-D88C5CA3CF62}" type="sibTrans" cxnId="{5359E1C3-3D06-49F6-B85C-A2EA8EFB15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0E1F9F-DC71-49E0-BF42-D122D6D8CF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Keys</a:t>
          </a:r>
        </a:p>
      </dgm:t>
    </dgm:pt>
    <dgm:pt modelId="{24680BE3-43B3-48F2-BA59-BB887BE8570D}" type="parTrans" cxnId="{09F94112-47A7-4B28-AD97-32D85CC7D42D}">
      <dgm:prSet/>
      <dgm:spPr/>
      <dgm:t>
        <a:bodyPr/>
        <a:lstStyle/>
        <a:p>
          <a:endParaRPr lang="en-US"/>
        </a:p>
      </dgm:t>
    </dgm:pt>
    <dgm:pt modelId="{706CF869-C31F-4A65-8EFF-1D23DA492B05}" type="sibTrans" cxnId="{09F94112-47A7-4B28-AD97-32D85CC7D4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3C29D3-0E0C-4DF2-A381-00B8E2120F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Holders</a:t>
          </a:r>
        </a:p>
      </dgm:t>
    </dgm:pt>
    <dgm:pt modelId="{8A14EF2B-162C-4E9C-B915-03AE53E49901}" type="parTrans" cxnId="{B73362A8-3D6F-4615-9A2B-F847F1540EBF}">
      <dgm:prSet/>
      <dgm:spPr/>
      <dgm:t>
        <a:bodyPr/>
        <a:lstStyle/>
        <a:p>
          <a:endParaRPr lang="en-US"/>
        </a:p>
      </dgm:t>
    </dgm:pt>
    <dgm:pt modelId="{0FF9507C-42AD-494C-97A5-0286B1F78429}" type="sibTrans" cxnId="{B73362A8-3D6F-4615-9A2B-F847F1540E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EF40328-0760-4ED0-B17E-94C03B0866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Dates</a:t>
          </a:r>
        </a:p>
      </dgm:t>
    </dgm:pt>
    <dgm:pt modelId="{FC53C5D7-FD3C-4E63-8328-8980DC463A4B}" type="parTrans" cxnId="{27656CB3-44DD-4E44-875A-1D8CC2F7F75B}">
      <dgm:prSet/>
      <dgm:spPr/>
      <dgm:t>
        <a:bodyPr/>
        <a:lstStyle/>
        <a:p>
          <a:endParaRPr lang="en-US"/>
        </a:p>
      </dgm:t>
    </dgm:pt>
    <dgm:pt modelId="{82867569-F1C8-4F75-87B8-398DE2DD0B37}" type="sibTrans" cxnId="{27656CB3-44DD-4E44-875A-1D8CC2F7F75B}">
      <dgm:prSet/>
      <dgm:spPr/>
      <dgm:t>
        <a:bodyPr/>
        <a:lstStyle/>
        <a:p>
          <a:endParaRPr lang="en-US"/>
        </a:p>
      </dgm:t>
    </dgm:pt>
    <dgm:pt modelId="{B80C9CF3-C6BB-48D7-8AE1-5002D62D3761}" type="pres">
      <dgm:prSet presAssocID="{489A589A-46DE-0F49-B460-E7914F3E440D}" presName="root" presStyleCnt="0">
        <dgm:presLayoutVars>
          <dgm:dir/>
          <dgm:resizeHandles val="exact"/>
        </dgm:presLayoutVars>
      </dgm:prSet>
      <dgm:spPr/>
    </dgm:pt>
    <dgm:pt modelId="{326FDCF2-F375-4C3F-9814-C84BA9388F92}" type="pres">
      <dgm:prSet presAssocID="{489A589A-46DE-0F49-B460-E7914F3E440D}" presName="container" presStyleCnt="0">
        <dgm:presLayoutVars>
          <dgm:dir/>
          <dgm:resizeHandles val="exact"/>
        </dgm:presLayoutVars>
      </dgm:prSet>
      <dgm:spPr/>
    </dgm:pt>
    <dgm:pt modelId="{174069BD-8FE1-41A2-8250-6A5514FE224C}" type="pres">
      <dgm:prSet presAssocID="{66039115-797B-304C-9FC0-EFABB1F21232}" presName="compNode" presStyleCnt="0"/>
      <dgm:spPr/>
    </dgm:pt>
    <dgm:pt modelId="{5E340066-1B2E-4C4E-80A2-97E86ABFA479}" type="pres">
      <dgm:prSet presAssocID="{66039115-797B-304C-9FC0-EFABB1F21232}" presName="iconBgRect" presStyleLbl="bgShp" presStyleIdx="0" presStyleCnt="8"/>
      <dgm:spPr/>
    </dgm:pt>
    <dgm:pt modelId="{F55B2F71-E638-412C-8147-FC7081E08B04}" type="pres">
      <dgm:prSet presAssocID="{66039115-797B-304C-9FC0-EFABB1F2123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CDA7D5A-F452-463F-998B-177A76E8C08F}" type="pres">
      <dgm:prSet presAssocID="{66039115-797B-304C-9FC0-EFABB1F21232}" presName="spaceRect" presStyleCnt="0"/>
      <dgm:spPr/>
    </dgm:pt>
    <dgm:pt modelId="{E05AF25A-E676-44EA-BB66-F2100ACAD1CB}" type="pres">
      <dgm:prSet presAssocID="{66039115-797B-304C-9FC0-EFABB1F21232}" presName="textRect" presStyleLbl="revTx" presStyleIdx="0" presStyleCnt="8">
        <dgm:presLayoutVars>
          <dgm:chMax val="1"/>
          <dgm:chPref val="1"/>
        </dgm:presLayoutVars>
      </dgm:prSet>
      <dgm:spPr/>
    </dgm:pt>
    <dgm:pt modelId="{BB1D33AA-C75A-465A-93F0-2B3A7346088F}" type="pres">
      <dgm:prSet presAssocID="{D044F6BA-1D90-EC47-8A78-B9796198ECF5}" presName="sibTrans" presStyleLbl="sibTrans2D1" presStyleIdx="0" presStyleCnt="0"/>
      <dgm:spPr/>
    </dgm:pt>
    <dgm:pt modelId="{D641F504-B527-445D-81F6-4B59E813C4A0}" type="pres">
      <dgm:prSet presAssocID="{E39563C5-C199-4F5B-A899-8CC0710341A0}" presName="compNode" presStyleCnt="0"/>
      <dgm:spPr/>
    </dgm:pt>
    <dgm:pt modelId="{75512A68-FA50-4392-A441-C6EC352FE606}" type="pres">
      <dgm:prSet presAssocID="{E39563C5-C199-4F5B-A899-8CC0710341A0}" presName="iconBgRect" presStyleLbl="bgShp" presStyleIdx="1" presStyleCnt="8"/>
      <dgm:spPr/>
    </dgm:pt>
    <dgm:pt modelId="{C425A8E1-258A-4D4B-9D55-24376C0AB360}" type="pres">
      <dgm:prSet presAssocID="{E39563C5-C199-4F5B-A899-8CC0710341A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E9B2F2E-EF94-42A4-A2BE-0DEE20425DEE}" type="pres">
      <dgm:prSet presAssocID="{E39563C5-C199-4F5B-A899-8CC0710341A0}" presName="spaceRect" presStyleCnt="0"/>
      <dgm:spPr/>
    </dgm:pt>
    <dgm:pt modelId="{523C7F31-A7C1-43C9-AE27-AAE9100EE1FE}" type="pres">
      <dgm:prSet presAssocID="{E39563C5-C199-4F5B-A899-8CC0710341A0}" presName="textRect" presStyleLbl="revTx" presStyleIdx="1" presStyleCnt="8">
        <dgm:presLayoutVars>
          <dgm:chMax val="1"/>
          <dgm:chPref val="1"/>
        </dgm:presLayoutVars>
      </dgm:prSet>
      <dgm:spPr/>
    </dgm:pt>
    <dgm:pt modelId="{CEB8DC13-2561-455C-A0BE-EE905F81836F}" type="pres">
      <dgm:prSet presAssocID="{BC971DAC-9BE2-44B2-ABE4-8099C777E9C4}" presName="sibTrans" presStyleLbl="sibTrans2D1" presStyleIdx="0" presStyleCnt="0"/>
      <dgm:spPr/>
    </dgm:pt>
    <dgm:pt modelId="{495B68A9-1523-4F46-9B02-682098319643}" type="pres">
      <dgm:prSet presAssocID="{15B1A768-2666-4AB4-BDA7-F0E3C4160D59}" presName="compNode" presStyleCnt="0"/>
      <dgm:spPr/>
    </dgm:pt>
    <dgm:pt modelId="{2CA4BD4C-87EF-4944-9E57-97154B3B633C}" type="pres">
      <dgm:prSet presAssocID="{15B1A768-2666-4AB4-BDA7-F0E3C4160D59}" presName="iconBgRect" presStyleLbl="bgShp" presStyleIdx="2" presStyleCnt="8"/>
      <dgm:spPr/>
    </dgm:pt>
    <dgm:pt modelId="{D99F53AC-3AF2-437B-A5AB-1239ADEC0676}" type="pres">
      <dgm:prSet presAssocID="{15B1A768-2666-4AB4-BDA7-F0E3C4160D59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B4519A6-2EF6-4A3F-90AD-24C511B10908}" type="pres">
      <dgm:prSet presAssocID="{15B1A768-2666-4AB4-BDA7-F0E3C4160D59}" presName="spaceRect" presStyleCnt="0"/>
      <dgm:spPr/>
    </dgm:pt>
    <dgm:pt modelId="{D203E058-79E0-456E-A0FD-258E317D3D6A}" type="pres">
      <dgm:prSet presAssocID="{15B1A768-2666-4AB4-BDA7-F0E3C4160D59}" presName="textRect" presStyleLbl="revTx" presStyleIdx="2" presStyleCnt="8">
        <dgm:presLayoutVars>
          <dgm:chMax val="1"/>
          <dgm:chPref val="1"/>
        </dgm:presLayoutVars>
      </dgm:prSet>
      <dgm:spPr/>
    </dgm:pt>
    <dgm:pt modelId="{8F14F3AD-A362-45DF-80F5-2B8D1F566D80}" type="pres">
      <dgm:prSet presAssocID="{72FFCBD4-DD9D-4E06-81E4-54307F97A3F0}" presName="sibTrans" presStyleLbl="sibTrans2D1" presStyleIdx="0" presStyleCnt="0"/>
      <dgm:spPr/>
    </dgm:pt>
    <dgm:pt modelId="{BDD20EE1-5DFF-4E16-802C-2448893CCB5A}" type="pres">
      <dgm:prSet presAssocID="{3AA5586A-C40E-4DDA-98A5-6545F36F46AB}" presName="compNode" presStyleCnt="0"/>
      <dgm:spPr/>
    </dgm:pt>
    <dgm:pt modelId="{7089FE6B-57E5-4306-8097-E758E000C828}" type="pres">
      <dgm:prSet presAssocID="{3AA5586A-C40E-4DDA-98A5-6545F36F46AB}" presName="iconBgRect" presStyleLbl="bgShp" presStyleIdx="3" presStyleCnt="8"/>
      <dgm:spPr/>
    </dgm:pt>
    <dgm:pt modelId="{41C0BC0F-FFD5-42B5-B952-9316B9364F6F}" type="pres">
      <dgm:prSet presAssocID="{3AA5586A-C40E-4DDA-98A5-6545F36F46A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92FDDC2-BC7A-49BF-88A1-7B4956AD8377}" type="pres">
      <dgm:prSet presAssocID="{3AA5586A-C40E-4DDA-98A5-6545F36F46AB}" presName="spaceRect" presStyleCnt="0"/>
      <dgm:spPr/>
    </dgm:pt>
    <dgm:pt modelId="{7703AFE5-FAA2-4D8A-AEFA-D3C5CB41E5BC}" type="pres">
      <dgm:prSet presAssocID="{3AA5586A-C40E-4DDA-98A5-6545F36F46AB}" presName="textRect" presStyleLbl="revTx" presStyleIdx="3" presStyleCnt="8">
        <dgm:presLayoutVars>
          <dgm:chMax val="1"/>
          <dgm:chPref val="1"/>
        </dgm:presLayoutVars>
      </dgm:prSet>
      <dgm:spPr/>
    </dgm:pt>
    <dgm:pt modelId="{C101276B-71AE-4C20-B21A-832EED73527A}" type="pres">
      <dgm:prSet presAssocID="{19FB306E-81B4-4F3F-99EE-765120CBB6B3}" presName="sibTrans" presStyleLbl="sibTrans2D1" presStyleIdx="0" presStyleCnt="0"/>
      <dgm:spPr/>
    </dgm:pt>
    <dgm:pt modelId="{F281F386-50AD-4B40-8316-3DBE1184F3CB}" type="pres">
      <dgm:prSet presAssocID="{1EF4B6EE-05C3-47FA-8BB0-35AB3F4063EB}" presName="compNode" presStyleCnt="0"/>
      <dgm:spPr/>
    </dgm:pt>
    <dgm:pt modelId="{CAAEB4F2-5987-49B0-B26F-0778C13CAC32}" type="pres">
      <dgm:prSet presAssocID="{1EF4B6EE-05C3-47FA-8BB0-35AB3F4063EB}" presName="iconBgRect" presStyleLbl="bgShp" presStyleIdx="4" presStyleCnt="8"/>
      <dgm:spPr/>
    </dgm:pt>
    <dgm:pt modelId="{6DA787F4-117C-48E2-A615-D65C7CFBEF44}" type="pres">
      <dgm:prSet presAssocID="{1EF4B6EE-05C3-47FA-8BB0-35AB3F4063EB}" presName="iconRect" presStyleLbl="node1" presStyleIdx="4" presStyleCnt="8"/>
      <dgm:spPr/>
    </dgm:pt>
    <dgm:pt modelId="{D6FE761D-EFB1-4EAD-9213-81488D4BD8BF}" type="pres">
      <dgm:prSet presAssocID="{1EF4B6EE-05C3-47FA-8BB0-35AB3F4063EB}" presName="spaceRect" presStyleCnt="0"/>
      <dgm:spPr/>
    </dgm:pt>
    <dgm:pt modelId="{525843B8-C129-4751-BDFD-4035B28B6A1F}" type="pres">
      <dgm:prSet presAssocID="{1EF4B6EE-05C3-47FA-8BB0-35AB3F4063EB}" presName="textRect" presStyleLbl="revTx" presStyleIdx="4" presStyleCnt="8">
        <dgm:presLayoutVars>
          <dgm:chMax val="1"/>
          <dgm:chPref val="1"/>
        </dgm:presLayoutVars>
      </dgm:prSet>
      <dgm:spPr/>
    </dgm:pt>
    <dgm:pt modelId="{C1342D78-4611-4D7C-A4B2-E081A48FAA77}" type="pres">
      <dgm:prSet presAssocID="{987D50FF-40BB-4905-8432-D88C5CA3CF62}" presName="sibTrans" presStyleLbl="sibTrans2D1" presStyleIdx="0" presStyleCnt="0"/>
      <dgm:spPr/>
    </dgm:pt>
    <dgm:pt modelId="{00EF5F95-AED0-41D2-AF33-F853037DFF4D}" type="pres">
      <dgm:prSet presAssocID="{860E1F9F-DC71-49E0-BF42-D122D6D8CF06}" presName="compNode" presStyleCnt="0"/>
      <dgm:spPr/>
    </dgm:pt>
    <dgm:pt modelId="{1FE1E2A8-DE77-450C-A07D-9130A4260842}" type="pres">
      <dgm:prSet presAssocID="{860E1F9F-DC71-49E0-BF42-D122D6D8CF06}" presName="iconBgRect" presStyleLbl="bgShp" presStyleIdx="5" presStyleCnt="8"/>
      <dgm:spPr/>
    </dgm:pt>
    <dgm:pt modelId="{EB45669C-FA61-4518-B67A-40228F13A038}" type="pres">
      <dgm:prSet presAssocID="{860E1F9F-DC71-49E0-BF42-D122D6D8CF06}" presName="iconRect" presStyleLbl="node1" presStyleIdx="5" presStyleCnt="8"/>
      <dgm:spPr/>
    </dgm:pt>
    <dgm:pt modelId="{EBFAE7EA-7AB4-4560-9525-FF0CB9CD1F42}" type="pres">
      <dgm:prSet presAssocID="{860E1F9F-DC71-49E0-BF42-D122D6D8CF06}" presName="spaceRect" presStyleCnt="0"/>
      <dgm:spPr/>
    </dgm:pt>
    <dgm:pt modelId="{7FABB2E8-B7C5-4D43-9214-10F440AA4EC5}" type="pres">
      <dgm:prSet presAssocID="{860E1F9F-DC71-49E0-BF42-D122D6D8CF06}" presName="textRect" presStyleLbl="revTx" presStyleIdx="5" presStyleCnt="8">
        <dgm:presLayoutVars>
          <dgm:chMax val="1"/>
          <dgm:chPref val="1"/>
        </dgm:presLayoutVars>
      </dgm:prSet>
      <dgm:spPr/>
    </dgm:pt>
    <dgm:pt modelId="{B9D837DC-9EE8-481E-8BF2-EDF3BE8426F8}" type="pres">
      <dgm:prSet presAssocID="{706CF869-C31F-4A65-8EFF-1D23DA492B05}" presName="sibTrans" presStyleLbl="sibTrans2D1" presStyleIdx="0" presStyleCnt="0"/>
      <dgm:spPr/>
    </dgm:pt>
    <dgm:pt modelId="{C3B1CE25-1B91-4228-8359-0D177A51AB06}" type="pres">
      <dgm:prSet presAssocID="{193C29D3-0E0C-4DF2-A381-00B8E2120F9E}" presName="compNode" presStyleCnt="0"/>
      <dgm:spPr/>
    </dgm:pt>
    <dgm:pt modelId="{95B34B6C-2EBB-4838-8C37-8219156F15DF}" type="pres">
      <dgm:prSet presAssocID="{193C29D3-0E0C-4DF2-A381-00B8E2120F9E}" presName="iconBgRect" presStyleLbl="bgShp" presStyleIdx="6" presStyleCnt="8"/>
      <dgm:spPr/>
    </dgm:pt>
    <dgm:pt modelId="{F1CFE59F-68C2-4698-A380-CB710EC9BBFB}" type="pres">
      <dgm:prSet presAssocID="{193C29D3-0E0C-4DF2-A381-00B8E2120F9E}" presName="iconRect" presStyleLbl="node1" presStyleIdx="6" presStyleCnt="8"/>
      <dgm:spPr/>
    </dgm:pt>
    <dgm:pt modelId="{E0C2E976-B8E1-4B85-9429-EE86C3543682}" type="pres">
      <dgm:prSet presAssocID="{193C29D3-0E0C-4DF2-A381-00B8E2120F9E}" presName="spaceRect" presStyleCnt="0"/>
      <dgm:spPr/>
    </dgm:pt>
    <dgm:pt modelId="{A232CE47-046C-48D7-BB38-F2929B3FAB23}" type="pres">
      <dgm:prSet presAssocID="{193C29D3-0E0C-4DF2-A381-00B8E2120F9E}" presName="textRect" presStyleLbl="revTx" presStyleIdx="6" presStyleCnt="8">
        <dgm:presLayoutVars>
          <dgm:chMax val="1"/>
          <dgm:chPref val="1"/>
        </dgm:presLayoutVars>
      </dgm:prSet>
      <dgm:spPr/>
    </dgm:pt>
    <dgm:pt modelId="{43B55981-2527-4262-8E11-10F2536CCDFF}" type="pres">
      <dgm:prSet presAssocID="{0FF9507C-42AD-494C-97A5-0286B1F78429}" presName="sibTrans" presStyleLbl="sibTrans2D1" presStyleIdx="0" presStyleCnt="0"/>
      <dgm:spPr/>
    </dgm:pt>
    <dgm:pt modelId="{6C7540D3-18FB-4C1F-BBBF-DE2B298636E5}" type="pres">
      <dgm:prSet presAssocID="{1EF40328-0760-4ED0-B17E-94C03B086607}" presName="compNode" presStyleCnt="0"/>
      <dgm:spPr/>
    </dgm:pt>
    <dgm:pt modelId="{1397D292-5EAD-49E1-AA4D-8E6327F48EFE}" type="pres">
      <dgm:prSet presAssocID="{1EF40328-0760-4ED0-B17E-94C03B086607}" presName="iconBgRect" presStyleLbl="bgShp" presStyleIdx="7" presStyleCnt="8"/>
      <dgm:spPr/>
    </dgm:pt>
    <dgm:pt modelId="{C2D73DC6-2D20-4A18-A718-5408008D9AAD}" type="pres">
      <dgm:prSet presAssocID="{1EF40328-0760-4ED0-B17E-94C03B086607}" presName="iconRect" presStyleLbl="node1" presStyleIdx="7" presStyleCnt="8"/>
      <dgm:spPr/>
    </dgm:pt>
    <dgm:pt modelId="{C8AE3432-9A90-4B3E-8207-4E6D0D1E5F5B}" type="pres">
      <dgm:prSet presAssocID="{1EF40328-0760-4ED0-B17E-94C03B086607}" presName="spaceRect" presStyleCnt="0"/>
      <dgm:spPr/>
    </dgm:pt>
    <dgm:pt modelId="{1450491D-1150-4D72-AF67-4247F5F951E4}" type="pres">
      <dgm:prSet presAssocID="{1EF40328-0760-4ED0-B17E-94C03B086607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94B2602-6590-4FEB-8AFF-53A4A9DD8058}" type="presOf" srcId="{19FB306E-81B4-4F3F-99EE-765120CBB6B3}" destId="{C101276B-71AE-4C20-B21A-832EED73527A}" srcOrd="0" destOrd="0" presId="urn:microsoft.com/office/officeart/2018/2/layout/IconCircleList"/>
    <dgm:cxn modelId="{EE907306-67FD-4BDC-B98C-07F7052CA71F}" type="presOf" srcId="{193C29D3-0E0C-4DF2-A381-00B8E2120F9E}" destId="{A232CE47-046C-48D7-BB38-F2929B3FAB23}" srcOrd="0" destOrd="0" presId="urn:microsoft.com/office/officeart/2018/2/layout/IconCircleList"/>
    <dgm:cxn modelId="{09F94112-47A7-4B28-AD97-32D85CC7D42D}" srcId="{489A589A-46DE-0F49-B460-E7914F3E440D}" destId="{860E1F9F-DC71-49E0-BF42-D122D6D8CF06}" srcOrd="5" destOrd="0" parTransId="{24680BE3-43B3-48F2-BA59-BB887BE8570D}" sibTransId="{706CF869-C31F-4A65-8EFF-1D23DA492B05}"/>
    <dgm:cxn modelId="{F500F212-B1E8-4177-88EB-379FE553E567}" type="presOf" srcId="{BC971DAC-9BE2-44B2-ABE4-8099C777E9C4}" destId="{CEB8DC13-2561-455C-A0BE-EE905F81836F}" srcOrd="0" destOrd="0" presId="urn:microsoft.com/office/officeart/2018/2/layout/IconCircleList"/>
    <dgm:cxn modelId="{C2028414-4E44-4009-9619-A3329463EBE6}" type="presOf" srcId="{66039115-797B-304C-9FC0-EFABB1F21232}" destId="{E05AF25A-E676-44EA-BB66-F2100ACAD1CB}" srcOrd="0" destOrd="0" presId="urn:microsoft.com/office/officeart/2018/2/layout/IconCircleList"/>
    <dgm:cxn modelId="{3682502D-BD4B-4C8B-B999-4FE14243DA2F}" type="presOf" srcId="{E39563C5-C199-4F5B-A899-8CC0710341A0}" destId="{523C7F31-A7C1-43C9-AE27-AAE9100EE1FE}" srcOrd="0" destOrd="0" presId="urn:microsoft.com/office/officeart/2018/2/layout/IconCircleLis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31A8D53B-8A81-43B0-BB26-52E5EAEE408A}" type="presOf" srcId="{706CF869-C31F-4A65-8EFF-1D23DA492B05}" destId="{B9D837DC-9EE8-481E-8BF2-EDF3BE8426F8}" srcOrd="0" destOrd="0" presId="urn:microsoft.com/office/officeart/2018/2/layout/IconCircleList"/>
    <dgm:cxn modelId="{39BA365C-E4AF-4162-A641-E80ECB963353}" type="presOf" srcId="{1EF4B6EE-05C3-47FA-8BB0-35AB3F4063EB}" destId="{525843B8-C129-4751-BDFD-4035B28B6A1F}" srcOrd="0" destOrd="0" presId="urn:microsoft.com/office/officeart/2018/2/layout/IconCircleList"/>
    <dgm:cxn modelId="{E7F82767-7616-468B-81E8-FC6471CF4449}" type="presOf" srcId="{1EF40328-0760-4ED0-B17E-94C03B086607}" destId="{1450491D-1150-4D72-AF67-4247F5F951E4}" srcOrd="0" destOrd="0" presId="urn:microsoft.com/office/officeart/2018/2/layout/IconCircleList"/>
    <dgm:cxn modelId="{6CA71B7B-0F0A-4F9A-A0EC-CFB6FFD8DA98}" type="presOf" srcId="{15B1A768-2666-4AB4-BDA7-F0E3C4160D59}" destId="{D203E058-79E0-456E-A0FD-258E317D3D6A}" srcOrd="0" destOrd="0" presId="urn:microsoft.com/office/officeart/2018/2/layout/IconCircleList"/>
    <dgm:cxn modelId="{04DE5F7B-6F1A-42DB-AADF-9533002DDD86}" type="presOf" srcId="{987D50FF-40BB-4905-8432-D88C5CA3CF62}" destId="{C1342D78-4611-4D7C-A4B2-E081A48FAA77}" srcOrd="0" destOrd="0" presId="urn:microsoft.com/office/officeart/2018/2/layout/IconCircleLis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8C005D8A-ADE0-4EC4-9089-B1D56B945CA1}" type="presOf" srcId="{860E1F9F-DC71-49E0-BF42-D122D6D8CF06}" destId="{7FABB2E8-B7C5-4D43-9214-10F440AA4EC5}" srcOrd="0" destOrd="0" presId="urn:microsoft.com/office/officeart/2018/2/layout/IconCircleList"/>
    <dgm:cxn modelId="{9AA16E9C-4C36-43A5-A786-66256F4B87CC}" type="presOf" srcId="{D044F6BA-1D90-EC47-8A78-B9796198ECF5}" destId="{BB1D33AA-C75A-465A-93F0-2B3A7346088F}" srcOrd="0" destOrd="0" presId="urn:microsoft.com/office/officeart/2018/2/layout/IconCircleList"/>
    <dgm:cxn modelId="{B73362A8-3D6F-4615-9A2B-F847F1540EBF}" srcId="{489A589A-46DE-0F49-B460-E7914F3E440D}" destId="{193C29D3-0E0C-4DF2-A381-00B8E2120F9E}" srcOrd="6" destOrd="0" parTransId="{8A14EF2B-162C-4E9C-B915-03AE53E49901}" sibTransId="{0FF9507C-42AD-494C-97A5-0286B1F78429}"/>
    <dgm:cxn modelId="{49B29BA8-AD85-4A71-AE8A-B4B23AF0D888}" type="presOf" srcId="{0FF9507C-42AD-494C-97A5-0286B1F78429}" destId="{43B55981-2527-4262-8E11-10F2536CCDFF}" srcOrd="0" destOrd="0" presId="urn:microsoft.com/office/officeart/2018/2/layout/IconCircleList"/>
    <dgm:cxn modelId="{65F7D3A9-7360-41F2-9288-DC394F90F4EC}" type="presOf" srcId="{3AA5586A-C40E-4DDA-98A5-6545F36F46AB}" destId="{7703AFE5-FAA2-4D8A-AEFA-D3C5CB41E5BC}" srcOrd="0" destOrd="0" presId="urn:microsoft.com/office/officeart/2018/2/layout/IconCircleList"/>
    <dgm:cxn modelId="{0D34FCB2-3F4C-42A6-BB2D-60FA9564F405}" type="presOf" srcId="{489A589A-46DE-0F49-B460-E7914F3E440D}" destId="{B80C9CF3-C6BB-48D7-8AE1-5002D62D3761}" srcOrd="0" destOrd="0" presId="urn:microsoft.com/office/officeart/2018/2/layout/IconCircleList"/>
    <dgm:cxn modelId="{27656CB3-44DD-4E44-875A-1D8CC2F7F75B}" srcId="{489A589A-46DE-0F49-B460-E7914F3E440D}" destId="{1EF40328-0760-4ED0-B17E-94C03B086607}" srcOrd="7" destOrd="0" parTransId="{FC53C5D7-FD3C-4E63-8328-8980DC463A4B}" sibTransId="{82867569-F1C8-4F75-87B8-398DE2DD0B37}"/>
    <dgm:cxn modelId="{5359E1C3-3D06-49F6-B85C-A2EA8EFB155D}" srcId="{489A589A-46DE-0F49-B460-E7914F3E440D}" destId="{1EF4B6EE-05C3-47FA-8BB0-35AB3F4063EB}" srcOrd="4" destOrd="0" parTransId="{6DBE93B6-B60A-4892-AF9C-06AF882F1791}" sibTransId="{987D50FF-40BB-4905-8432-D88C5CA3CF62}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3" destOrd="0" parTransId="{ABF44FB7-9255-4D99-BC69-3BE74FDF8E87}" sibTransId="{19FB306E-81B4-4F3F-99EE-765120CBB6B3}"/>
    <dgm:cxn modelId="{72DB18FF-BDCF-4526-AB7E-380701B71043}" type="presOf" srcId="{72FFCBD4-DD9D-4E06-81E4-54307F97A3F0}" destId="{8F14F3AD-A362-45DF-80F5-2B8D1F566D80}" srcOrd="0" destOrd="0" presId="urn:microsoft.com/office/officeart/2018/2/layout/IconCircleList"/>
    <dgm:cxn modelId="{BF36CAD1-B688-447E-A701-12D1A5EB1C61}" type="presParOf" srcId="{B80C9CF3-C6BB-48D7-8AE1-5002D62D3761}" destId="{326FDCF2-F375-4C3F-9814-C84BA9388F92}" srcOrd="0" destOrd="0" presId="urn:microsoft.com/office/officeart/2018/2/layout/IconCircleList"/>
    <dgm:cxn modelId="{FBFDC197-07BE-4C6F-83B2-02194176B69E}" type="presParOf" srcId="{326FDCF2-F375-4C3F-9814-C84BA9388F92}" destId="{174069BD-8FE1-41A2-8250-6A5514FE224C}" srcOrd="0" destOrd="0" presId="urn:microsoft.com/office/officeart/2018/2/layout/IconCircleList"/>
    <dgm:cxn modelId="{C5F01509-F7BC-425F-B296-A98C860A07F3}" type="presParOf" srcId="{174069BD-8FE1-41A2-8250-6A5514FE224C}" destId="{5E340066-1B2E-4C4E-80A2-97E86ABFA479}" srcOrd="0" destOrd="0" presId="urn:microsoft.com/office/officeart/2018/2/layout/IconCircleList"/>
    <dgm:cxn modelId="{6798BD59-DB22-44F4-9499-B795ECC6FB92}" type="presParOf" srcId="{174069BD-8FE1-41A2-8250-6A5514FE224C}" destId="{F55B2F71-E638-412C-8147-FC7081E08B04}" srcOrd="1" destOrd="0" presId="urn:microsoft.com/office/officeart/2018/2/layout/IconCircleList"/>
    <dgm:cxn modelId="{8ED6BB7E-069D-4BD0-874A-A765097C6426}" type="presParOf" srcId="{174069BD-8FE1-41A2-8250-6A5514FE224C}" destId="{5CDA7D5A-F452-463F-998B-177A76E8C08F}" srcOrd="2" destOrd="0" presId="urn:microsoft.com/office/officeart/2018/2/layout/IconCircleList"/>
    <dgm:cxn modelId="{6FA12472-3D68-4E1C-81AF-02DC5B01E334}" type="presParOf" srcId="{174069BD-8FE1-41A2-8250-6A5514FE224C}" destId="{E05AF25A-E676-44EA-BB66-F2100ACAD1CB}" srcOrd="3" destOrd="0" presId="urn:microsoft.com/office/officeart/2018/2/layout/IconCircleList"/>
    <dgm:cxn modelId="{2E917479-9046-4584-8A6D-BEC73C11FC76}" type="presParOf" srcId="{326FDCF2-F375-4C3F-9814-C84BA9388F92}" destId="{BB1D33AA-C75A-465A-93F0-2B3A7346088F}" srcOrd="1" destOrd="0" presId="urn:microsoft.com/office/officeart/2018/2/layout/IconCircleList"/>
    <dgm:cxn modelId="{A0B340C2-CAB3-4AD7-B651-672DD667AAD7}" type="presParOf" srcId="{326FDCF2-F375-4C3F-9814-C84BA9388F92}" destId="{D641F504-B527-445D-81F6-4B59E813C4A0}" srcOrd="2" destOrd="0" presId="urn:microsoft.com/office/officeart/2018/2/layout/IconCircleList"/>
    <dgm:cxn modelId="{FBFE3BE7-5577-4A5D-85CC-215287D3D6AD}" type="presParOf" srcId="{D641F504-B527-445D-81F6-4B59E813C4A0}" destId="{75512A68-FA50-4392-A441-C6EC352FE606}" srcOrd="0" destOrd="0" presId="urn:microsoft.com/office/officeart/2018/2/layout/IconCircleList"/>
    <dgm:cxn modelId="{E2CE3B82-49EF-49C5-869E-0F82B174F9E9}" type="presParOf" srcId="{D641F504-B527-445D-81F6-4B59E813C4A0}" destId="{C425A8E1-258A-4D4B-9D55-24376C0AB360}" srcOrd="1" destOrd="0" presId="urn:microsoft.com/office/officeart/2018/2/layout/IconCircleList"/>
    <dgm:cxn modelId="{FE67C476-DCF9-4F8A-ACDB-300B11852414}" type="presParOf" srcId="{D641F504-B527-445D-81F6-4B59E813C4A0}" destId="{9E9B2F2E-EF94-42A4-A2BE-0DEE20425DEE}" srcOrd="2" destOrd="0" presId="urn:microsoft.com/office/officeart/2018/2/layout/IconCircleList"/>
    <dgm:cxn modelId="{4CA023EA-A382-4DD9-9FA1-18E0D66061BD}" type="presParOf" srcId="{D641F504-B527-445D-81F6-4B59E813C4A0}" destId="{523C7F31-A7C1-43C9-AE27-AAE9100EE1FE}" srcOrd="3" destOrd="0" presId="urn:microsoft.com/office/officeart/2018/2/layout/IconCircleList"/>
    <dgm:cxn modelId="{26A45859-BDA1-42A1-B72D-E642F4519323}" type="presParOf" srcId="{326FDCF2-F375-4C3F-9814-C84BA9388F92}" destId="{CEB8DC13-2561-455C-A0BE-EE905F81836F}" srcOrd="3" destOrd="0" presId="urn:microsoft.com/office/officeart/2018/2/layout/IconCircleList"/>
    <dgm:cxn modelId="{9A1A1CE7-53B9-4F66-85DD-738EBE878B5F}" type="presParOf" srcId="{326FDCF2-F375-4C3F-9814-C84BA9388F92}" destId="{495B68A9-1523-4F46-9B02-682098319643}" srcOrd="4" destOrd="0" presId="urn:microsoft.com/office/officeart/2018/2/layout/IconCircleList"/>
    <dgm:cxn modelId="{51E1DD61-7673-4090-B8AB-CF4901AEC858}" type="presParOf" srcId="{495B68A9-1523-4F46-9B02-682098319643}" destId="{2CA4BD4C-87EF-4944-9E57-97154B3B633C}" srcOrd="0" destOrd="0" presId="urn:microsoft.com/office/officeart/2018/2/layout/IconCircleList"/>
    <dgm:cxn modelId="{747A4180-A006-422E-B421-0130C380E284}" type="presParOf" srcId="{495B68A9-1523-4F46-9B02-682098319643}" destId="{D99F53AC-3AF2-437B-A5AB-1239ADEC0676}" srcOrd="1" destOrd="0" presId="urn:microsoft.com/office/officeart/2018/2/layout/IconCircleList"/>
    <dgm:cxn modelId="{2B3206DF-6911-4471-9CE4-6E444117F923}" type="presParOf" srcId="{495B68A9-1523-4F46-9B02-682098319643}" destId="{EB4519A6-2EF6-4A3F-90AD-24C511B10908}" srcOrd="2" destOrd="0" presId="urn:microsoft.com/office/officeart/2018/2/layout/IconCircleList"/>
    <dgm:cxn modelId="{BFF8DE16-9137-451C-BFC4-D4EE82781F8E}" type="presParOf" srcId="{495B68A9-1523-4F46-9B02-682098319643}" destId="{D203E058-79E0-456E-A0FD-258E317D3D6A}" srcOrd="3" destOrd="0" presId="urn:microsoft.com/office/officeart/2018/2/layout/IconCircleList"/>
    <dgm:cxn modelId="{F6DE935E-6528-4A29-9FE2-2236A11FA3B5}" type="presParOf" srcId="{326FDCF2-F375-4C3F-9814-C84BA9388F92}" destId="{8F14F3AD-A362-45DF-80F5-2B8D1F566D80}" srcOrd="5" destOrd="0" presId="urn:microsoft.com/office/officeart/2018/2/layout/IconCircleList"/>
    <dgm:cxn modelId="{1E564FA9-F723-4479-8013-22D1426128B6}" type="presParOf" srcId="{326FDCF2-F375-4C3F-9814-C84BA9388F92}" destId="{BDD20EE1-5DFF-4E16-802C-2448893CCB5A}" srcOrd="6" destOrd="0" presId="urn:microsoft.com/office/officeart/2018/2/layout/IconCircleList"/>
    <dgm:cxn modelId="{794FF77C-CF66-43A6-AFF0-913CEF2D0C2A}" type="presParOf" srcId="{BDD20EE1-5DFF-4E16-802C-2448893CCB5A}" destId="{7089FE6B-57E5-4306-8097-E758E000C828}" srcOrd="0" destOrd="0" presId="urn:microsoft.com/office/officeart/2018/2/layout/IconCircleList"/>
    <dgm:cxn modelId="{091EE8DB-F92B-4CB3-ABD6-FFEB56B07A8B}" type="presParOf" srcId="{BDD20EE1-5DFF-4E16-802C-2448893CCB5A}" destId="{41C0BC0F-FFD5-42B5-B952-9316B9364F6F}" srcOrd="1" destOrd="0" presId="urn:microsoft.com/office/officeart/2018/2/layout/IconCircleList"/>
    <dgm:cxn modelId="{DAE7DE5D-0787-4DCA-83CB-B15B42A3D0EC}" type="presParOf" srcId="{BDD20EE1-5DFF-4E16-802C-2448893CCB5A}" destId="{392FDDC2-BC7A-49BF-88A1-7B4956AD8377}" srcOrd="2" destOrd="0" presId="urn:microsoft.com/office/officeart/2018/2/layout/IconCircleList"/>
    <dgm:cxn modelId="{03A77C2B-16FB-486D-9C1B-3FF393F2E432}" type="presParOf" srcId="{BDD20EE1-5DFF-4E16-802C-2448893CCB5A}" destId="{7703AFE5-FAA2-4D8A-AEFA-D3C5CB41E5BC}" srcOrd="3" destOrd="0" presId="urn:microsoft.com/office/officeart/2018/2/layout/IconCircleList"/>
    <dgm:cxn modelId="{624DC993-198E-4C93-A92D-554AA6785D89}" type="presParOf" srcId="{326FDCF2-F375-4C3F-9814-C84BA9388F92}" destId="{C101276B-71AE-4C20-B21A-832EED73527A}" srcOrd="7" destOrd="0" presId="urn:microsoft.com/office/officeart/2018/2/layout/IconCircleList"/>
    <dgm:cxn modelId="{34F1C58D-91A1-4E17-AA7A-B181F149023A}" type="presParOf" srcId="{326FDCF2-F375-4C3F-9814-C84BA9388F92}" destId="{F281F386-50AD-4B40-8316-3DBE1184F3CB}" srcOrd="8" destOrd="0" presId="urn:microsoft.com/office/officeart/2018/2/layout/IconCircleList"/>
    <dgm:cxn modelId="{232D1BCC-D6CA-4DA2-9973-D852E5B1D7DA}" type="presParOf" srcId="{F281F386-50AD-4B40-8316-3DBE1184F3CB}" destId="{CAAEB4F2-5987-49B0-B26F-0778C13CAC32}" srcOrd="0" destOrd="0" presId="urn:microsoft.com/office/officeart/2018/2/layout/IconCircleList"/>
    <dgm:cxn modelId="{474C1103-39D5-490B-AE53-CD5EE97825FE}" type="presParOf" srcId="{F281F386-50AD-4B40-8316-3DBE1184F3CB}" destId="{6DA787F4-117C-48E2-A615-D65C7CFBEF44}" srcOrd="1" destOrd="0" presId="urn:microsoft.com/office/officeart/2018/2/layout/IconCircleList"/>
    <dgm:cxn modelId="{26143E43-9248-4BB7-9F08-B7FE3B82B0D9}" type="presParOf" srcId="{F281F386-50AD-4B40-8316-3DBE1184F3CB}" destId="{D6FE761D-EFB1-4EAD-9213-81488D4BD8BF}" srcOrd="2" destOrd="0" presId="urn:microsoft.com/office/officeart/2018/2/layout/IconCircleList"/>
    <dgm:cxn modelId="{73A8AFC1-AD3A-42D9-B392-688C1262766E}" type="presParOf" srcId="{F281F386-50AD-4B40-8316-3DBE1184F3CB}" destId="{525843B8-C129-4751-BDFD-4035B28B6A1F}" srcOrd="3" destOrd="0" presId="urn:microsoft.com/office/officeart/2018/2/layout/IconCircleList"/>
    <dgm:cxn modelId="{D2FA05AD-6E8E-4915-BC66-D4BDEAB14A34}" type="presParOf" srcId="{326FDCF2-F375-4C3F-9814-C84BA9388F92}" destId="{C1342D78-4611-4D7C-A4B2-E081A48FAA77}" srcOrd="9" destOrd="0" presId="urn:microsoft.com/office/officeart/2018/2/layout/IconCircleList"/>
    <dgm:cxn modelId="{9FC1F124-473E-413F-B2B4-51B137615007}" type="presParOf" srcId="{326FDCF2-F375-4C3F-9814-C84BA9388F92}" destId="{00EF5F95-AED0-41D2-AF33-F853037DFF4D}" srcOrd="10" destOrd="0" presId="urn:microsoft.com/office/officeart/2018/2/layout/IconCircleList"/>
    <dgm:cxn modelId="{68B01E7A-E470-425C-993D-62BB498C782B}" type="presParOf" srcId="{00EF5F95-AED0-41D2-AF33-F853037DFF4D}" destId="{1FE1E2A8-DE77-450C-A07D-9130A4260842}" srcOrd="0" destOrd="0" presId="urn:microsoft.com/office/officeart/2018/2/layout/IconCircleList"/>
    <dgm:cxn modelId="{550D1FD5-18A2-4436-BE00-314E2F668F16}" type="presParOf" srcId="{00EF5F95-AED0-41D2-AF33-F853037DFF4D}" destId="{EB45669C-FA61-4518-B67A-40228F13A038}" srcOrd="1" destOrd="0" presId="urn:microsoft.com/office/officeart/2018/2/layout/IconCircleList"/>
    <dgm:cxn modelId="{01F5889B-622B-4EB8-AA3B-6523857B2858}" type="presParOf" srcId="{00EF5F95-AED0-41D2-AF33-F853037DFF4D}" destId="{EBFAE7EA-7AB4-4560-9525-FF0CB9CD1F42}" srcOrd="2" destOrd="0" presId="urn:microsoft.com/office/officeart/2018/2/layout/IconCircleList"/>
    <dgm:cxn modelId="{43F895F0-8746-4432-A1A4-120D38A7D4A1}" type="presParOf" srcId="{00EF5F95-AED0-41D2-AF33-F853037DFF4D}" destId="{7FABB2E8-B7C5-4D43-9214-10F440AA4EC5}" srcOrd="3" destOrd="0" presId="urn:microsoft.com/office/officeart/2018/2/layout/IconCircleList"/>
    <dgm:cxn modelId="{E49C89A5-D148-4C61-B511-9B08E80CD464}" type="presParOf" srcId="{326FDCF2-F375-4C3F-9814-C84BA9388F92}" destId="{B9D837DC-9EE8-481E-8BF2-EDF3BE8426F8}" srcOrd="11" destOrd="0" presId="urn:microsoft.com/office/officeart/2018/2/layout/IconCircleList"/>
    <dgm:cxn modelId="{CA1C039D-1D7F-469A-873C-5085A6741EB6}" type="presParOf" srcId="{326FDCF2-F375-4C3F-9814-C84BA9388F92}" destId="{C3B1CE25-1B91-4228-8359-0D177A51AB06}" srcOrd="12" destOrd="0" presId="urn:microsoft.com/office/officeart/2018/2/layout/IconCircleList"/>
    <dgm:cxn modelId="{2AE92AF4-AF3E-402C-BD1A-4135DA18D847}" type="presParOf" srcId="{C3B1CE25-1B91-4228-8359-0D177A51AB06}" destId="{95B34B6C-2EBB-4838-8C37-8219156F15DF}" srcOrd="0" destOrd="0" presId="urn:microsoft.com/office/officeart/2018/2/layout/IconCircleList"/>
    <dgm:cxn modelId="{AF509936-C2F2-4C4C-A6B0-23A0386A0D97}" type="presParOf" srcId="{C3B1CE25-1B91-4228-8359-0D177A51AB06}" destId="{F1CFE59F-68C2-4698-A380-CB710EC9BBFB}" srcOrd="1" destOrd="0" presId="urn:microsoft.com/office/officeart/2018/2/layout/IconCircleList"/>
    <dgm:cxn modelId="{8B64723C-5D1E-4AC9-9A15-95058E0E8CA5}" type="presParOf" srcId="{C3B1CE25-1B91-4228-8359-0D177A51AB06}" destId="{E0C2E976-B8E1-4B85-9429-EE86C3543682}" srcOrd="2" destOrd="0" presId="urn:microsoft.com/office/officeart/2018/2/layout/IconCircleList"/>
    <dgm:cxn modelId="{8097B197-6505-4DB8-9D20-207490BD4D32}" type="presParOf" srcId="{C3B1CE25-1B91-4228-8359-0D177A51AB06}" destId="{A232CE47-046C-48D7-BB38-F2929B3FAB23}" srcOrd="3" destOrd="0" presId="urn:microsoft.com/office/officeart/2018/2/layout/IconCircleList"/>
    <dgm:cxn modelId="{45E37954-EDBC-421A-AD9F-07E519930870}" type="presParOf" srcId="{326FDCF2-F375-4C3F-9814-C84BA9388F92}" destId="{43B55981-2527-4262-8E11-10F2536CCDFF}" srcOrd="13" destOrd="0" presId="urn:microsoft.com/office/officeart/2018/2/layout/IconCircleList"/>
    <dgm:cxn modelId="{D3DDE6D0-74DD-4836-BF7A-A91F997A3DC9}" type="presParOf" srcId="{326FDCF2-F375-4C3F-9814-C84BA9388F92}" destId="{6C7540D3-18FB-4C1F-BBBF-DE2B298636E5}" srcOrd="14" destOrd="0" presId="urn:microsoft.com/office/officeart/2018/2/layout/IconCircleList"/>
    <dgm:cxn modelId="{A17347CE-EBB9-472D-9321-4634DDF9E22A}" type="presParOf" srcId="{6C7540D3-18FB-4C1F-BBBF-DE2B298636E5}" destId="{1397D292-5EAD-49E1-AA4D-8E6327F48EFE}" srcOrd="0" destOrd="0" presId="urn:microsoft.com/office/officeart/2018/2/layout/IconCircleList"/>
    <dgm:cxn modelId="{23BDC229-911D-4CB1-91A0-97B66504AD10}" type="presParOf" srcId="{6C7540D3-18FB-4C1F-BBBF-DE2B298636E5}" destId="{C2D73DC6-2D20-4A18-A718-5408008D9AAD}" srcOrd="1" destOrd="0" presId="urn:microsoft.com/office/officeart/2018/2/layout/IconCircleList"/>
    <dgm:cxn modelId="{FE8FA3FA-DD55-4C02-A426-1CB4C9292E86}" type="presParOf" srcId="{6C7540D3-18FB-4C1F-BBBF-DE2B298636E5}" destId="{C8AE3432-9A90-4B3E-8207-4E6D0D1E5F5B}" srcOrd="2" destOrd="0" presId="urn:microsoft.com/office/officeart/2018/2/layout/IconCircleList"/>
    <dgm:cxn modelId="{C92234CD-BF62-4A48-875E-A75F9FD27A76}" type="presParOf" srcId="{6C7540D3-18FB-4C1F-BBBF-DE2B298636E5}" destId="{1450491D-1150-4D72-AF67-4247F5F951E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AB7DA-1325-2C4E-9216-8FF8EAFAE685}">
      <dsp:nvSpPr>
        <dsp:cNvPr id="0" name=""/>
        <dsp:cNvSpPr/>
      </dsp:nvSpPr>
      <dsp:spPr>
        <a:xfrm>
          <a:off x="0" y="1680"/>
          <a:ext cx="5069541" cy="34390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Business Needs : </a:t>
          </a:r>
          <a:endParaRPr lang="en-US" sz="22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Membership management system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Need a system for collecting dues (membership expiration date)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Improve communication with contact information for group members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Track leadership roles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Assign and track club issued keys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Track licenses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Volunteer coordination ( field day events, hamfests, committees) </a:t>
          </a:r>
        </a:p>
      </dsp:txBody>
      <dsp:txXfrm>
        <a:off x="100727" y="102407"/>
        <a:ext cx="4868087" cy="3237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40066-1B2E-4C4E-80A2-97E86ABFA479}">
      <dsp:nvSpPr>
        <dsp:cNvPr id="0" name=""/>
        <dsp:cNvSpPr/>
      </dsp:nvSpPr>
      <dsp:spPr>
        <a:xfrm>
          <a:off x="885660" y="1895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5B2F71-E638-412C-8147-FC7081E08B04}">
      <dsp:nvSpPr>
        <dsp:cNvPr id="0" name=""/>
        <dsp:cNvSpPr/>
      </dsp:nvSpPr>
      <dsp:spPr>
        <a:xfrm>
          <a:off x="1007211" y="123446"/>
          <a:ext cx="335711" cy="335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AF25A-E676-44EA-BB66-F2100ACAD1CB}">
      <dsp:nvSpPr>
        <dsp:cNvPr id="0" name=""/>
        <dsp:cNvSpPr/>
      </dsp:nvSpPr>
      <dsp:spPr>
        <a:xfrm>
          <a:off x="1588504" y="1895"/>
          <a:ext cx="1364343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Members</a:t>
          </a:r>
        </a:p>
      </dsp:txBody>
      <dsp:txXfrm>
        <a:off x="1588504" y="1895"/>
        <a:ext cx="1364343" cy="578812"/>
      </dsp:txXfrm>
    </dsp:sp>
    <dsp:sp modelId="{75512A68-FA50-4392-A441-C6EC352FE606}">
      <dsp:nvSpPr>
        <dsp:cNvPr id="0" name=""/>
        <dsp:cNvSpPr/>
      </dsp:nvSpPr>
      <dsp:spPr>
        <a:xfrm>
          <a:off x="3190574" y="1895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5A8E1-258A-4D4B-9D55-24376C0AB360}">
      <dsp:nvSpPr>
        <dsp:cNvPr id="0" name=""/>
        <dsp:cNvSpPr/>
      </dsp:nvSpPr>
      <dsp:spPr>
        <a:xfrm>
          <a:off x="3312125" y="123446"/>
          <a:ext cx="335711" cy="335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C7F31-A7C1-43C9-AE27-AAE9100EE1FE}">
      <dsp:nvSpPr>
        <dsp:cNvPr id="0" name=""/>
        <dsp:cNvSpPr/>
      </dsp:nvSpPr>
      <dsp:spPr>
        <a:xfrm>
          <a:off x="3893418" y="1895"/>
          <a:ext cx="1364343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Contact Info</a:t>
          </a:r>
        </a:p>
      </dsp:txBody>
      <dsp:txXfrm>
        <a:off x="3893418" y="1895"/>
        <a:ext cx="1364343" cy="578812"/>
      </dsp:txXfrm>
    </dsp:sp>
    <dsp:sp modelId="{2CA4BD4C-87EF-4944-9E57-97154B3B633C}">
      <dsp:nvSpPr>
        <dsp:cNvPr id="0" name=""/>
        <dsp:cNvSpPr/>
      </dsp:nvSpPr>
      <dsp:spPr>
        <a:xfrm>
          <a:off x="885660" y="1317739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9F53AC-3AF2-437B-A5AB-1239ADEC0676}">
      <dsp:nvSpPr>
        <dsp:cNvPr id="0" name=""/>
        <dsp:cNvSpPr/>
      </dsp:nvSpPr>
      <dsp:spPr>
        <a:xfrm>
          <a:off x="1007211" y="1439290"/>
          <a:ext cx="335711" cy="335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E058-79E0-456E-A0FD-258E317D3D6A}">
      <dsp:nvSpPr>
        <dsp:cNvPr id="0" name=""/>
        <dsp:cNvSpPr/>
      </dsp:nvSpPr>
      <dsp:spPr>
        <a:xfrm>
          <a:off x="1588504" y="1317739"/>
          <a:ext cx="1364343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Licenses</a:t>
          </a:r>
        </a:p>
      </dsp:txBody>
      <dsp:txXfrm>
        <a:off x="1588504" y="1317739"/>
        <a:ext cx="1364343" cy="578812"/>
      </dsp:txXfrm>
    </dsp:sp>
    <dsp:sp modelId="{7089FE6B-57E5-4306-8097-E758E000C828}">
      <dsp:nvSpPr>
        <dsp:cNvPr id="0" name=""/>
        <dsp:cNvSpPr/>
      </dsp:nvSpPr>
      <dsp:spPr>
        <a:xfrm>
          <a:off x="3190574" y="1317739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0BC0F-FFD5-42B5-B952-9316B9364F6F}">
      <dsp:nvSpPr>
        <dsp:cNvPr id="0" name=""/>
        <dsp:cNvSpPr/>
      </dsp:nvSpPr>
      <dsp:spPr>
        <a:xfrm>
          <a:off x="3312125" y="1439290"/>
          <a:ext cx="335711" cy="3357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3AFE5-FAA2-4D8A-AEFA-D3C5CB41E5BC}">
      <dsp:nvSpPr>
        <dsp:cNvPr id="0" name=""/>
        <dsp:cNvSpPr/>
      </dsp:nvSpPr>
      <dsp:spPr>
        <a:xfrm>
          <a:off x="3893418" y="1317739"/>
          <a:ext cx="1364343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Membership Types</a:t>
          </a:r>
        </a:p>
      </dsp:txBody>
      <dsp:txXfrm>
        <a:off x="3893418" y="1317739"/>
        <a:ext cx="1364343" cy="578812"/>
      </dsp:txXfrm>
    </dsp:sp>
    <dsp:sp modelId="{CAAEB4F2-5987-49B0-B26F-0778C13CAC32}">
      <dsp:nvSpPr>
        <dsp:cNvPr id="0" name=""/>
        <dsp:cNvSpPr/>
      </dsp:nvSpPr>
      <dsp:spPr>
        <a:xfrm>
          <a:off x="885660" y="2633584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787F4-117C-48E2-A615-D65C7CFBEF44}">
      <dsp:nvSpPr>
        <dsp:cNvPr id="0" name=""/>
        <dsp:cNvSpPr/>
      </dsp:nvSpPr>
      <dsp:spPr>
        <a:xfrm>
          <a:off x="1007211" y="2755135"/>
          <a:ext cx="335711" cy="33571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843B8-C129-4751-BDFD-4035B28B6A1F}">
      <dsp:nvSpPr>
        <dsp:cNvPr id="0" name=""/>
        <dsp:cNvSpPr/>
      </dsp:nvSpPr>
      <dsp:spPr>
        <a:xfrm>
          <a:off x="1588504" y="2633584"/>
          <a:ext cx="1364343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Officers</a:t>
          </a:r>
        </a:p>
      </dsp:txBody>
      <dsp:txXfrm>
        <a:off x="1588504" y="2633584"/>
        <a:ext cx="1364343" cy="578812"/>
      </dsp:txXfrm>
    </dsp:sp>
    <dsp:sp modelId="{1FE1E2A8-DE77-450C-A07D-9130A4260842}">
      <dsp:nvSpPr>
        <dsp:cNvPr id="0" name=""/>
        <dsp:cNvSpPr/>
      </dsp:nvSpPr>
      <dsp:spPr>
        <a:xfrm>
          <a:off x="3190574" y="2633584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5669C-FA61-4518-B67A-40228F13A038}">
      <dsp:nvSpPr>
        <dsp:cNvPr id="0" name=""/>
        <dsp:cNvSpPr/>
      </dsp:nvSpPr>
      <dsp:spPr>
        <a:xfrm>
          <a:off x="3312125" y="2755135"/>
          <a:ext cx="335711" cy="33571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BB2E8-B7C5-4D43-9214-10F440AA4EC5}">
      <dsp:nvSpPr>
        <dsp:cNvPr id="0" name=""/>
        <dsp:cNvSpPr/>
      </dsp:nvSpPr>
      <dsp:spPr>
        <a:xfrm>
          <a:off x="3893418" y="2633584"/>
          <a:ext cx="1364343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Keys</a:t>
          </a:r>
        </a:p>
      </dsp:txBody>
      <dsp:txXfrm>
        <a:off x="3893418" y="2633584"/>
        <a:ext cx="1364343" cy="578812"/>
      </dsp:txXfrm>
    </dsp:sp>
    <dsp:sp modelId="{95B34B6C-2EBB-4838-8C37-8219156F15DF}">
      <dsp:nvSpPr>
        <dsp:cNvPr id="0" name=""/>
        <dsp:cNvSpPr/>
      </dsp:nvSpPr>
      <dsp:spPr>
        <a:xfrm>
          <a:off x="885660" y="3949429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FE59F-68C2-4698-A380-CB710EC9BBFB}">
      <dsp:nvSpPr>
        <dsp:cNvPr id="0" name=""/>
        <dsp:cNvSpPr/>
      </dsp:nvSpPr>
      <dsp:spPr>
        <a:xfrm>
          <a:off x="1007211" y="4070979"/>
          <a:ext cx="335711" cy="33571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2CE47-046C-48D7-BB38-F2929B3FAB23}">
      <dsp:nvSpPr>
        <dsp:cNvPr id="0" name=""/>
        <dsp:cNvSpPr/>
      </dsp:nvSpPr>
      <dsp:spPr>
        <a:xfrm>
          <a:off x="1588504" y="3949429"/>
          <a:ext cx="1364343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 Holders</a:t>
          </a:r>
        </a:p>
      </dsp:txBody>
      <dsp:txXfrm>
        <a:off x="1588504" y="3949429"/>
        <a:ext cx="1364343" cy="578812"/>
      </dsp:txXfrm>
    </dsp:sp>
    <dsp:sp modelId="{1397D292-5EAD-49E1-AA4D-8E6327F48EFE}">
      <dsp:nvSpPr>
        <dsp:cNvPr id="0" name=""/>
        <dsp:cNvSpPr/>
      </dsp:nvSpPr>
      <dsp:spPr>
        <a:xfrm>
          <a:off x="3190574" y="3949429"/>
          <a:ext cx="578812" cy="578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73DC6-2D20-4A18-A718-5408008D9AAD}">
      <dsp:nvSpPr>
        <dsp:cNvPr id="0" name=""/>
        <dsp:cNvSpPr/>
      </dsp:nvSpPr>
      <dsp:spPr>
        <a:xfrm>
          <a:off x="3312125" y="4070979"/>
          <a:ext cx="335711" cy="33571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0491D-1150-4D72-AF67-4247F5F951E4}">
      <dsp:nvSpPr>
        <dsp:cNvPr id="0" name=""/>
        <dsp:cNvSpPr/>
      </dsp:nvSpPr>
      <dsp:spPr>
        <a:xfrm>
          <a:off x="3893418" y="3949429"/>
          <a:ext cx="1364343" cy="578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Dates</a:t>
          </a:r>
        </a:p>
      </dsp:txBody>
      <dsp:txXfrm>
        <a:off x="3893418" y="3949429"/>
        <a:ext cx="1364343" cy="578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16B40-9535-902D-C87B-F86F9773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947D1-D444-A315-5C9D-08BFB3B2E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8A4CDC-DE9E-B095-12B0-E5D576F3A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7A48E-928E-31BA-552F-6FE56525A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5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8.jpeg"/><Relationship Id="rId10" Type="http://schemas.microsoft.com/office/2007/relationships/diagramDrawing" Target="../diagrams/drawing2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/>
              <a:t>W2SO Membership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Josef Mechure, john </a:t>
            </a:r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apel</a:t>
            </a:r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</a:rPr>
              <a:t>, Thomas Jones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44B1-4A54-C7B2-ADDD-76A43259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83833"/>
          </a:xfrm>
        </p:spPr>
        <p:txBody>
          <a:bodyPr>
            <a:normAutofit fontScale="90000"/>
          </a:bodyPr>
          <a:lstStyle/>
          <a:p>
            <a:r>
              <a:rPr lang="en-US">
                <a:ea typeface="Calibri Light"/>
                <a:cs typeface="Calibri Light"/>
              </a:rPr>
              <a:t>Example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B5F7-4CC1-9EE9-FE27-C3FB1CE64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35893"/>
            <a:ext cx="3936034" cy="590090"/>
          </a:xfrm>
        </p:spPr>
        <p:txBody>
          <a:bodyPr>
            <a:normAutofit/>
          </a:bodyPr>
          <a:lstStyle/>
          <a:p>
            <a:r>
              <a:rPr lang="en-US">
                <a:ea typeface="Calibri"/>
                <a:cs typeface="Calibri"/>
              </a:rPr>
              <a:t>Query for Members Pending Call Sign</a:t>
            </a: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41C954-50B6-6B51-B503-1045C8490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4" y="1827101"/>
            <a:ext cx="5168348" cy="2298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EECD83-6814-82DB-3C6A-2C831D6D66D9}"/>
              </a:ext>
            </a:extLst>
          </p:cNvPr>
          <p:cNvSpPr txBox="1"/>
          <p:nvPr/>
        </p:nvSpPr>
        <p:spPr>
          <a:xfrm>
            <a:off x="6094184" y="1467269"/>
            <a:ext cx="44363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Calibri" panose="020F0502020204030204"/>
                <a:cs typeface="Calibri" panose="020F0502020204030204"/>
              </a:rPr>
              <a:t>Query for Keys Issued to Club Members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50D152-52BB-2A9F-F021-58270AEF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598" y="1822175"/>
            <a:ext cx="5699240" cy="415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896D-7B7E-FE73-E6CB-B07DD2E0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Roadmap and Scalability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9CEFE-7501-0E3E-46BB-0412CE009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4763"/>
            <a:ext cx="5062469" cy="3649133"/>
          </a:xfrm>
        </p:spPr>
        <p:txBody>
          <a:bodyPr/>
          <a:lstStyle/>
          <a:p>
            <a:r>
              <a:rPr lang="en-US">
                <a:ea typeface="Calibri"/>
                <a:cs typeface="Calibri"/>
              </a:rPr>
              <a:t>Importing roster information into Database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Identifying queries for the owners for desirable information </a:t>
            </a: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Test queries 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Importing current roster into database to consider adjustments that need to be made 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Updating Project Charter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Working on Technical Report 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654D92-68C1-EE3E-EBAD-0C6CAC9B6725}"/>
              </a:ext>
            </a:extLst>
          </p:cNvPr>
          <p:cNvSpPr txBox="1"/>
          <p:nvPr/>
        </p:nvSpPr>
        <p:spPr>
          <a:xfrm>
            <a:off x="5748270" y="2587652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Real-time member portal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Volunteer hours tracking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Integration with payment processors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Enhanced analytics for membership growth</a:t>
            </a:r>
          </a:p>
        </p:txBody>
      </p:sp>
    </p:spTree>
    <p:extLst>
      <p:ext uri="{BB962C8B-B14F-4D97-AF65-F5344CB8AC3E}">
        <p14:creationId xmlns:p14="http://schemas.microsoft.com/office/powerpoint/2010/main" val="2450683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66A40B-1EA5-52BC-769B-3C59DD80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Measurable Outcomes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79617-97F2-BEA6-7B62-AB6008D0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Increased data integrity and automation </a:t>
            </a:r>
          </a:p>
          <a:p>
            <a:r>
              <a:rPr lang="en-US"/>
              <a:t>Reduced manual updates </a:t>
            </a:r>
          </a:p>
          <a:p>
            <a:r>
              <a:rPr lang="en-US"/>
              <a:t>Improved compliance with radio regulations </a:t>
            </a:r>
          </a:p>
          <a:p>
            <a:r>
              <a:rPr lang="en-US"/>
              <a:t>Scalability to 200+ members and beyond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8279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8903" y="787400"/>
            <a:ext cx="7390680" cy="12784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ea typeface="Calibri Light"/>
                <a:cs typeface="Calibri Light"/>
              </a:rPr>
              <a:t>Future Planning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19254-A460-C026-7B28-2C5992F94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268" y="2017644"/>
            <a:ext cx="4995332" cy="3649133"/>
          </a:xfrm>
        </p:spPr>
        <p:txBody>
          <a:bodyPr>
            <a:normAutofit/>
          </a:bodyPr>
          <a:lstStyle/>
          <a:p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Addition trigger for members paying annual dues 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Update of initial membership dates.</a:t>
            </a:r>
          </a:p>
          <a:p>
            <a:pPr>
              <a:buClr>
                <a:srgbClr val="FFFFFF"/>
              </a:buClr>
            </a:pPr>
            <a:r>
              <a:rPr lang="en-US">
                <a:ea typeface="Calibri"/>
                <a:cs typeface="Calibri"/>
              </a:rPr>
              <a:t>Update volunteer willingness statues</a:t>
            </a:r>
          </a:p>
          <a:p>
            <a:pPr>
              <a:buClr>
                <a:srgbClr val="FFFFFF"/>
              </a:buClr>
            </a:pPr>
            <a:r>
              <a:rPr lang="en-US"/>
              <a:t>Automated dues tracking using triggers 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Role-based access for officers 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Reporting dashboards</a:t>
            </a:r>
            <a:endParaRPr lang="en-US"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C6E94F-1FEF-2EA5-C1B5-B39413A86CFC}"/>
              </a:ext>
            </a:extLst>
          </p:cNvPr>
          <p:cNvSpPr txBox="1"/>
          <p:nvPr/>
        </p:nvSpPr>
        <p:spPr>
          <a:xfrm>
            <a:off x="6210822" y="2306877"/>
            <a:ext cx="487471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Ideas for additions to database: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Emergency Contact Information 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Member of the Year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Rookie of the Year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Query of geographical information </a:t>
            </a:r>
          </a:p>
          <a:p>
            <a:pPr marL="742950" lvl="1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Transferrable to another program for mapping </a:t>
            </a:r>
          </a:p>
        </p:txBody>
      </p:sp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34F22-14C5-8DF0-7808-9963E6FC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7F9C-9453-B628-24EC-57F8E7E8B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Purpose: Modernize and scale LARC’s data management system </a:t>
            </a:r>
          </a:p>
          <a:p>
            <a:r>
              <a:rPr lang="en-US"/>
              <a:t>Key Impact: Secure membership tracking, streamlined dues collection, and enhanced communication </a:t>
            </a:r>
          </a:p>
          <a:p>
            <a:r>
              <a:rPr lang="en-US"/>
              <a:t>Platform Transition: From Microsoft Access → Microsoft SQL Server Future-ready features: Triggers, transaction safety, and real-time reporting</a:t>
            </a:r>
          </a:p>
        </p:txBody>
      </p:sp>
    </p:spTree>
    <p:extLst>
      <p:ext uri="{BB962C8B-B14F-4D97-AF65-F5344CB8AC3E}">
        <p14:creationId xmlns:p14="http://schemas.microsoft.com/office/powerpoint/2010/main" val="2751549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C7DD2-8897-5235-0B39-DF850F19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51" y="643465"/>
            <a:ext cx="3746091" cy="5571072"/>
          </a:xfrm>
        </p:spPr>
        <p:txBody>
          <a:bodyPr>
            <a:normAutofit/>
          </a:bodyPr>
          <a:lstStyle/>
          <a:p>
            <a:r>
              <a:rPr lang="en-US"/>
              <a:t>About the Lancaster Amateur Radio Club (LARC)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07EE-D5F1-8001-71DA-CD9B44340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650" y="643464"/>
            <a:ext cx="6838883" cy="3731891"/>
          </a:xfrm>
        </p:spPr>
        <p:txBody>
          <a:bodyPr>
            <a:normAutofit/>
          </a:bodyPr>
          <a:lstStyle/>
          <a:p>
            <a:r>
              <a:rPr lang="en-US"/>
              <a:t>Established in 1987 in Buffalo, NY </a:t>
            </a:r>
          </a:p>
          <a:p>
            <a:r>
              <a:rPr lang="en-US"/>
              <a:t>Over 150 active members </a:t>
            </a:r>
          </a:p>
          <a:p>
            <a:r>
              <a:rPr lang="en-US"/>
              <a:t>Community-focused: Events, emergency management, and education </a:t>
            </a:r>
          </a:p>
          <a:p>
            <a:r>
              <a:rPr lang="en-US"/>
              <a:t>ARRL Special Service Club since 2002 </a:t>
            </a:r>
          </a:p>
          <a:p>
            <a:r>
              <a:rPr lang="en-US"/>
              <a:t>Transitioned from hobby-based tracking to operational data needs</a:t>
            </a:r>
          </a:p>
        </p:txBody>
      </p:sp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51053F9-61A2-E3FE-0B01-855771FCF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652" y="4822861"/>
            <a:ext cx="6838882" cy="111131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488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B760-2E14-3223-E4F5-BC9BB548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Modernization Was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3981-E605-B673-444F-92B60B662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Legacy system lacked scalability and security </a:t>
            </a:r>
          </a:p>
          <a:p>
            <a:pPr lvl="1"/>
            <a:r>
              <a:rPr lang="en-US">
                <a:ea typeface="Calibri"/>
                <a:cs typeface="Calibri"/>
              </a:rPr>
              <a:t>Microsoft Access Database to convert to Microsoft SQL Server</a:t>
            </a:r>
            <a:endParaRPr lang="en-US"/>
          </a:p>
          <a:p>
            <a:r>
              <a:rPr lang="en-US"/>
              <a:t>No automation for dues or membership tiering </a:t>
            </a:r>
          </a:p>
          <a:p>
            <a:r>
              <a:rPr lang="en-US"/>
              <a:t>Limited accessibility for officers and volunteers </a:t>
            </a:r>
          </a:p>
          <a:p>
            <a:r>
              <a:rPr lang="en-US"/>
              <a:t>New solution introduces automation, accuracy, and compliance</a:t>
            </a:r>
            <a:endParaRPr lang="en-US">
              <a:ea typeface="Calibri"/>
              <a:cs typeface="Calibri"/>
            </a:endParaRPr>
          </a:p>
          <a:p>
            <a:pPr lvl="1">
              <a:buClr>
                <a:srgbClr val="FFFFFF"/>
              </a:buClr>
              <a:buFont typeface="Courier New"/>
              <a:buChar char="o"/>
            </a:pPr>
            <a:r>
              <a:rPr lang="en-US">
                <a:ea typeface="Calibri"/>
                <a:cs typeface="Calibri"/>
              </a:rPr>
              <a:t>Improvements we're making </a:t>
            </a:r>
          </a:p>
          <a:p>
            <a:pPr lvl="2">
              <a:buClr>
                <a:srgbClr val="FFFFFF"/>
              </a:buClr>
              <a:buFont typeface="Wingdings"/>
              <a:buChar char="§"/>
            </a:pPr>
            <a:r>
              <a:rPr lang="en-US">
                <a:ea typeface="Calibri"/>
                <a:cs typeface="Calibri"/>
              </a:rPr>
              <a:t>Badges for membership length</a:t>
            </a:r>
          </a:p>
          <a:p>
            <a:pPr lvl="2">
              <a:buClr>
                <a:srgbClr val="FFFFFF"/>
              </a:buClr>
              <a:buFont typeface="Wingdings"/>
              <a:buChar char="§"/>
            </a:pPr>
            <a:r>
              <a:rPr lang="en-US">
                <a:ea typeface="Calibri"/>
                <a:cs typeface="Calibri"/>
              </a:rPr>
              <a:t>Managing annual dues </a:t>
            </a:r>
          </a:p>
        </p:txBody>
      </p:sp>
    </p:spTree>
    <p:extLst>
      <p:ext uri="{BB962C8B-B14F-4D97-AF65-F5344CB8AC3E}">
        <p14:creationId xmlns:p14="http://schemas.microsoft.com/office/powerpoint/2010/main" val="253045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2E76-24CB-5F56-5AEC-3B7B92EE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/>
              <a:t>Database Modeling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5F8FB-5C0F-1C76-EF39-487FF37CCBD2}"/>
              </a:ext>
            </a:extLst>
          </p:cNvPr>
          <p:cNvSpPr txBox="1"/>
          <p:nvPr/>
        </p:nvSpPr>
        <p:spPr>
          <a:xfrm>
            <a:off x="6178302" y="2718137"/>
            <a:ext cx="47810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buNone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Goals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 data integrity and accuracy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membership management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membership engagement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Support volunteer coordination</a:t>
            </a:r>
          </a:p>
          <a:p>
            <a:pPr marL="342900" marR="0" lvl="0" indent="-342900">
              <a:buFont typeface="Symbol" pitchFamily="2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 scalability for future growth of the organization </a:t>
            </a:r>
          </a:p>
          <a:p>
            <a:endParaRPr lang="en-US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C140B8E6-CEE6-249C-B975-AF80F65C8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3188618"/>
              </p:ext>
            </p:extLst>
          </p:nvPr>
        </p:nvGraphicFramePr>
        <p:xfrm>
          <a:off x="389965" y="2689413"/>
          <a:ext cx="5069541" cy="3442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856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/>
              <a:t>Membership database entities</a:t>
            </a:r>
            <a:endParaRPr lang="ru-RU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014324"/>
              </p:ext>
            </p:extLst>
          </p:nvPr>
        </p:nvGraphicFramePr>
        <p:xfrm>
          <a:off x="685801" y="2142067"/>
          <a:ext cx="6143423" cy="4530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644A-C1A8-BD34-E7F0-24F6BE652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Enhancements at a 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AA41A-EF10-E1BA-08BC-A898C274D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SQL Server-based architecture </a:t>
            </a:r>
          </a:p>
          <a:p>
            <a:r>
              <a:rPr lang="en-US"/>
              <a:t>Membership tier recognition (Bronze, Silver, Gold)</a:t>
            </a:r>
          </a:p>
          <a:p>
            <a:r>
              <a:rPr lang="en-US"/>
              <a:t>Created Rosters:</a:t>
            </a:r>
          </a:p>
          <a:p>
            <a:pPr lvl="1"/>
            <a:r>
              <a:rPr lang="en-US"/>
              <a:t>Officer</a:t>
            </a:r>
          </a:p>
          <a:p>
            <a:pPr lvl="1"/>
            <a:r>
              <a:rPr lang="en-US"/>
              <a:t>Key Holder</a:t>
            </a:r>
          </a:p>
          <a:p>
            <a:pPr lvl="1"/>
            <a:r>
              <a:rPr lang="en-US"/>
              <a:t>Contact information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05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0C73-CB60-6EFE-C328-F9004BE86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9A523-02CF-39A7-FD00-022EC746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815" y="0"/>
            <a:ext cx="8554473" cy="1456267"/>
          </a:xfrm>
        </p:spPr>
        <p:txBody>
          <a:bodyPr/>
          <a:lstStyle/>
          <a:p>
            <a:r>
              <a:rPr lang="en-US"/>
              <a:t>conceptual Model</a:t>
            </a:r>
          </a:p>
        </p:txBody>
      </p:sp>
      <p:graphicFrame>
        <p:nvGraphicFramePr>
          <p:cNvPr id="6" name="Content Placeholder 5" descr="Chart">
            <a:extLst>
              <a:ext uri="{FF2B5EF4-FFF2-40B4-BE49-F238E27FC236}">
                <a16:creationId xmlns:a16="http://schemas.microsoft.com/office/drawing/2014/main" id="{2BF15561-E7E3-78E7-B48D-FF544D4A0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089274"/>
              </p:ext>
            </p:extLst>
          </p:nvPr>
        </p:nvGraphicFramePr>
        <p:xfrm>
          <a:off x="551157" y="1450658"/>
          <a:ext cx="4553585" cy="5153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7C1E42B-B1EA-ABF1-E37A-343375C533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4856"/>
          <a:stretch/>
        </p:blipFill>
        <p:spPr>
          <a:xfrm>
            <a:off x="4602132" y="582554"/>
            <a:ext cx="6328335" cy="615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2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725" y="101600"/>
            <a:ext cx="8554473" cy="1456267"/>
          </a:xfrm>
        </p:spPr>
        <p:txBody>
          <a:bodyPr/>
          <a:lstStyle/>
          <a:p>
            <a:r>
              <a:rPr lang="en-US"/>
              <a:t>Logical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E3E58-215E-8D9A-4B56-DC86CD6D4B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171" b="22693"/>
          <a:stretch/>
        </p:blipFill>
        <p:spPr>
          <a:xfrm>
            <a:off x="3869833" y="635619"/>
            <a:ext cx="7259083" cy="602509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D4855D-CB31-1DF9-7705-794BCCC7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08B90B-70ED-4539-9C14-FB2728D9064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8D3305-1D9D-4BC8-A40F-6F8AE50BD76B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Application>Microsoft Office PowerPoint</Application>
  <PresentationFormat>Widescreen</PresentationFormat>
  <Slides>14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Celestial</vt:lpstr>
      <vt:lpstr>W2SO Membership database</vt:lpstr>
      <vt:lpstr>Executive Summary</vt:lpstr>
      <vt:lpstr>About the Lancaster Amateur Radio Club (LARC)</vt:lpstr>
      <vt:lpstr>Why Modernization Was Needed</vt:lpstr>
      <vt:lpstr>Database Modeling</vt:lpstr>
      <vt:lpstr>Membership database entities</vt:lpstr>
      <vt:lpstr>Technical Enhancements at a Glance</vt:lpstr>
      <vt:lpstr>conceptual Model</vt:lpstr>
      <vt:lpstr>Logical Model</vt:lpstr>
      <vt:lpstr>Example Queries</vt:lpstr>
      <vt:lpstr>Roadmap and Scalability</vt:lpstr>
      <vt:lpstr>Measurable Outcomes</vt:lpstr>
      <vt:lpstr>Future Planning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 Mechure</dc:creator>
  <cp:revision>10</cp:revision>
  <dcterms:created xsi:type="dcterms:W3CDTF">2025-02-26T20:48:51Z</dcterms:created>
  <dcterms:modified xsi:type="dcterms:W3CDTF">2025-03-23T18:55:48Z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