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1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2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2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6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5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88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8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2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41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8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C8CC-639F-4D5F-BCD8-0935D10508AA}" type="datetimeFigureOut">
              <a:rPr lang="en-AU" smtClean="0"/>
              <a:t>26/09/2019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FD67-AAEF-4FB0-971B-D9DE40F4B4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22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54" y="1876872"/>
            <a:ext cx="6952146" cy="46347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8654" y="274220"/>
            <a:ext cx="113884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rgbClr val="C00000"/>
                </a:solidFill>
              </a:rPr>
              <a:t>Insight for Carsales monthly enquiries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654" y="2112401"/>
            <a:ext cx="5430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In September 2016, two major types of enquiries are investigated:</a:t>
            </a:r>
          </a:p>
          <a:p>
            <a:endParaRPr lang="en-AU" sz="2400" dirty="0" smtClean="0"/>
          </a:p>
          <a:p>
            <a:r>
              <a:rPr lang="en-AU" sz="2400" dirty="0" smtClean="0"/>
              <a:t>1- Private enquiries  (66%)</a:t>
            </a:r>
          </a:p>
          <a:p>
            <a:r>
              <a:rPr lang="en-AU" sz="2400" dirty="0" smtClean="0"/>
              <a:t>2- Dealer enquiries  (34%)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014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3" y="2882178"/>
            <a:ext cx="5487650" cy="3658433"/>
          </a:xfrm>
        </p:spPr>
      </p:pic>
      <p:sp>
        <p:nvSpPr>
          <p:cNvPr id="6" name="TextBox 5"/>
          <p:cNvSpPr txBox="1"/>
          <p:nvPr/>
        </p:nvSpPr>
        <p:spPr>
          <a:xfrm>
            <a:off x="608350" y="484909"/>
            <a:ext cx="936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Number of members with different Private enquiries and dealer </a:t>
            </a:r>
            <a:r>
              <a:rPr lang="en-AU" sz="2400" dirty="0" smtClean="0"/>
              <a:t>enquiries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369" y="1094510"/>
            <a:ext cx="1129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The number of members with </a:t>
            </a:r>
            <a:r>
              <a:rPr lang="en-AU" b="1" dirty="0" smtClean="0"/>
              <a:t>no</a:t>
            </a:r>
            <a:r>
              <a:rPr lang="en-AU" dirty="0" smtClean="0"/>
              <a:t>  dealer-enquiry  are twice the number of members with </a:t>
            </a:r>
            <a:r>
              <a:rPr lang="en-AU" b="1" dirty="0" smtClean="0"/>
              <a:t>no</a:t>
            </a:r>
            <a:r>
              <a:rPr lang="en-AU" dirty="0" smtClean="0"/>
              <a:t> private- enquiry.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The members with </a:t>
            </a:r>
            <a:r>
              <a:rPr lang="en-AU" b="1" dirty="0" smtClean="0"/>
              <a:t>one</a:t>
            </a:r>
            <a:r>
              <a:rPr lang="en-AU" dirty="0" smtClean="0"/>
              <a:t> </a:t>
            </a:r>
            <a:r>
              <a:rPr lang="en-AU" dirty="0"/>
              <a:t>dealer-enquiry </a:t>
            </a:r>
            <a:r>
              <a:rPr lang="en-AU" dirty="0" smtClean="0"/>
              <a:t>enquiry are half of the members </a:t>
            </a:r>
            <a:r>
              <a:rPr lang="en-AU" dirty="0"/>
              <a:t>with </a:t>
            </a:r>
            <a:r>
              <a:rPr lang="en-AU" b="1" dirty="0" smtClean="0"/>
              <a:t>one</a:t>
            </a:r>
            <a:r>
              <a:rPr lang="en-AU" dirty="0" smtClean="0"/>
              <a:t> </a:t>
            </a:r>
            <a:r>
              <a:rPr lang="en-AU" dirty="0"/>
              <a:t>private- </a:t>
            </a:r>
            <a:r>
              <a:rPr lang="en-AU" dirty="0" smtClean="0"/>
              <a:t>enquiry.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There are a few members who had numerous enquiries (up to 37) whereas maximum of dealer enquiries is 10.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9" y="288217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235" y="928255"/>
            <a:ext cx="1179021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Although the higher number of enquiries per member for private sellers, the enquiry duration is similar for private and dealer.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78049" y="311747"/>
            <a:ext cx="1030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Number of members with different </a:t>
            </a:r>
            <a:r>
              <a:rPr lang="en-AU" sz="2400" dirty="0" smtClean="0"/>
              <a:t>enquiry duration for private and dealer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8" y="3158994"/>
            <a:ext cx="5487650" cy="36584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8" y="319956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50" y="2563525"/>
            <a:ext cx="4725477" cy="39760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" y="2563525"/>
            <a:ext cx="4725477" cy="3976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469" y="845128"/>
            <a:ext cx="1179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The number of enquiries for private sellers is </a:t>
            </a:r>
            <a:r>
              <a:rPr lang="en-AU" dirty="0" smtClean="0"/>
              <a:t>fluctuating </a:t>
            </a:r>
            <a:r>
              <a:rPr lang="en-AU" dirty="0" smtClean="0"/>
              <a:t>throughout the September.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The number of enquiries for dealer sellers is very low during the September but it rises sharply at the end of the month</a:t>
            </a:r>
            <a:r>
              <a:rPr lang="en-AU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There is no weekly pattern. But on 5</a:t>
            </a:r>
            <a:r>
              <a:rPr lang="en-AU" baseline="30000" dirty="0" smtClean="0"/>
              <a:t>th</a:t>
            </a:r>
            <a:r>
              <a:rPr lang="en-AU" dirty="0" smtClean="0"/>
              <a:t> September which was a holiday, we see the pick of private enquiries.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51828" y="383463"/>
            <a:ext cx="1030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Number of </a:t>
            </a:r>
            <a:r>
              <a:rPr lang="en-AU" sz="2400" dirty="0" smtClean="0"/>
              <a:t>enquiries in September 2016 for private and dealer</a:t>
            </a:r>
          </a:p>
        </p:txBody>
      </p:sp>
    </p:spTree>
    <p:extLst>
      <p:ext uri="{BB962C8B-B14F-4D97-AF65-F5344CB8AC3E}">
        <p14:creationId xmlns:p14="http://schemas.microsoft.com/office/powerpoint/2010/main" val="226423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2720398"/>
            <a:ext cx="10515600" cy="1325563"/>
          </a:xfrm>
        </p:spPr>
        <p:txBody>
          <a:bodyPr>
            <a:normAutofit/>
          </a:bodyPr>
          <a:lstStyle/>
          <a:p>
            <a:r>
              <a:rPr lang="en-AU" sz="5600" dirty="0">
                <a:solidFill>
                  <a:srgbClr val="C00000"/>
                </a:solidFill>
              </a:rPr>
              <a:t>Insight for enquiries per members</a:t>
            </a:r>
          </a:p>
        </p:txBody>
      </p:sp>
    </p:spTree>
    <p:extLst>
      <p:ext uri="{BB962C8B-B14F-4D97-AF65-F5344CB8AC3E}">
        <p14:creationId xmlns:p14="http://schemas.microsoft.com/office/powerpoint/2010/main" val="7304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2" y="3778988"/>
            <a:ext cx="3847000" cy="27187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9" y="2509338"/>
            <a:ext cx="6082148" cy="4348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235" y="928255"/>
            <a:ext cx="1179021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dirty="0" smtClean="0"/>
              <a:t>Majority of members have only one to five enquiries. There are limited number of members with more than ten enquiries. 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8049" y="452735"/>
            <a:ext cx="1053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Number of members with different enquiry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9308" y="3117272"/>
            <a:ext cx="886691" cy="338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Curved Connector 10"/>
          <p:cNvCxnSpPr/>
          <p:nvPr/>
        </p:nvCxnSpPr>
        <p:spPr>
          <a:xfrm>
            <a:off x="2258293" y="3192902"/>
            <a:ext cx="5223163" cy="15517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8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232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Insight for enquiries per members</vt:lpstr>
      <vt:lpstr>PowerPoint Presentation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Carsales website improvement</dc:title>
  <dc:creator>John Aunna</dc:creator>
  <cp:lastModifiedBy>John Aunna</cp:lastModifiedBy>
  <cp:revision>25</cp:revision>
  <dcterms:created xsi:type="dcterms:W3CDTF">2019-09-20T11:52:22Z</dcterms:created>
  <dcterms:modified xsi:type="dcterms:W3CDTF">2019-09-25T23:18:36Z</dcterms:modified>
</cp:coreProperties>
</file>