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61" d="100"/>
          <a:sy n="61" d="100"/>
        </p:scale>
        <p:origin x="-3728" y="-5448"/>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jpe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64899" y="24532435"/>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7355" y="24346168"/>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218" t="40001" r="56564" b="12500"/>
          <a:stretch/>
        </p:blipFill>
        <p:spPr bwMode="auto">
          <a:xfrm>
            <a:off x="1965278" y="27522756"/>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7787473"/>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Rabin Karp algorithm string matching</a:t>
            </a:r>
          </a:p>
        </p:txBody>
      </p:sp>
      <p:pic>
        <p:nvPicPr>
          <p:cNvPr id="13" name="Picture 12">
            <a:extLst>
              <a:ext uri="{FF2B5EF4-FFF2-40B4-BE49-F238E27FC236}">
                <a16:creationId xmlns:a16="http://schemas.microsoft.com/office/drawing/2014/main" id="{9724A7FB-DBDC-E3AF-43B5-362791F70838}"/>
              </a:ext>
            </a:extLst>
          </p:cNvPr>
          <p:cNvPicPr>
            <a:picLocks noChangeAspect="1"/>
          </p:cNvPicPr>
          <p:nvPr/>
        </p:nvPicPr>
        <p:blipFill>
          <a:blip r:embed="rId13"/>
          <a:stretch>
            <a:fillRect/>
          </a:stretch>
        </p:blipFill>
        <p:spPr>
          <a:xfrm>
            <a:off x="10970263" y="10445294"/>
            <a:ext cx="6507509" cy="655628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E440500-D26D-1B3B-47BD-C2AB307E35D6}"/>
              </a:ext>
            </a:extLst>
          </p:cNvPr>
          <p:cNvPicPr>
            <a:picLocks noChangeAspect="1"/>
          </p:cNvPicPr>
          <p:nvPr/>
        </p:nvPicPr>
        <p:blipFill>
          <a:blip r:embed="rId14"/>
          <a:stretch>
            <a:fillRect/>
          </a:stretch>
        </p:blipFill>
        <p:spPr>
          <a:xfrm>
            <a:off x="10970263" y="19287650"/>
            <a:ext cx="8420384" cy="381619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7C38A32-A145-FF6F-A79B-FAEEC2246B8A}"/>
              </a:ext>
            </a:extLst>
          </p:cNvPr>
          <p:cNvPicPr>
            <a:picLocks noChangeAspect="1"/>
          </p:cNvPicPr>
          <p:nvPr/>
        </p:nvPicPr>
        <p:blipFill>
          <a:blip r:embed="rId15"/>
          <a:stretch>
            <a:fillRect/>
          </a:stretch>
        </p:blipFill>
        <p:spPr>
          <a:xfrm>
            <a:off x="10970263" y="25640431"/>
            <a:ext cx="9175502" cy="4507963"/>
          </a:xfrm>
          <a:prstGeom prst="rect">
            <a:avLst/>
          </a:prstGeom>
          <a:ln>
            <a:noFill/>
          </a:ln>
          <a:effectLst>
            <a:outerShdw blurRad="292100" dist="139700" dir="2700000" algn="tl" rotWithShape="0">
              <a:srgbClr val="333333">
                <a:alpha val="65000"/>
              </a:srgbClr>
            </a:outerShdw>
          </a:effectLst>
        </p:spPr>
      </p:pic>
      <p:pic>
        <p:nvPicPr>
          <p:cNvPr id="11" name="Picture 10" descr="A graph with different colored bars&#10;&#10;Description automatically generated">
            <a:extLst>
              <a:ext uri="{FF2B5EF4-FFF2-40B4-BE49-F238E27FC236}">
                <a16:creationId xmlns:a16="http://schemas.microsoft.com/office/drawing/2014/main" id="{ACFA860A-FB06-2DD6-45E8-1628C386BE60}"/>
              </a:ext>
            </a:extLst>
          </p:cNvPr>
          <p:cNvPicPr>
            <a:picLocks noChangeAspect="1"/>
          </p:cNvPicPr>
          <p:nvPr/>
        </p:nvPicPr>
        <p:blipFill>
          <a:blip r:embed="rId16">
            <a:extLst>
              <a:ext uri="{28A0092B-C50C-407E-A947-70E740481C1C}">
                <a14:useLocalDpi xmlns:a14="http://schemas.microsoft.com/office/drawing/2010/main" val="0"/>
              </a:ext>
            </a:extLst>
          </a:blip>
          <a:srcRect b="1819"/>
          <a:stretch/>
        </p:blipFill>
        <p:spPr>
          <a:xfrm>
            <a:off x="34757410" y="17235534"/>
            <a:ext cx="7190006" cy="4029582"/>
          </a:xfrm>
          <a:prstGeom prst="rect">
            <a:avLst/>
          </a:prstGeom>
          <a:ln>
            <a:solidFill>
              <a:schemeClr val="accent1"/>
            </a:solidFill>
          </a:ln>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2411</TotalTime>
  <Words>1270</Words>
  <Application>Microsoft Macintosh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Logan Camp</cp:lastModifiedBy>
  <cp:revision>585</cp:revision>
  <cp:lastPrinted>2015-03-12T19:23:34Z</cp:lastPrinted>
  <dcterms:created xsi:type="dcterms:W3CDTF">2000-07-07T15:10:51Z</dcterms:created>
  <dcterms:modified xsi:type="dcterms:W3CDTF">2024-11-09T17:03:50Z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