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varScale="1">
        <p:scale>
          <a:sx n="27" d="100"/>
          <a:sy n="27" d="100"/>
        </p:scale>
        <p:origin x="2752" y="22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tobe</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a:t>
            </a:r>
            <a:r>
              <a:rPr lang="en-US" altLang="en-US" sz="2400"/>
              <a:t>data.  </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4091" y="19058730"/>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19694" y="26051787"/>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0840245" y="10866070"/>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74198" y="10085363"/>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74198" y="24538900"/>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74198" y="17326392"/>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2355</TotalTime>
  <Words>1110</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571</cp:revision>
  <cp:lastPrinted>2015-03-12T19:23:34Z</cp:lastPrinted>
  <dcterms:created xsi:type="dcterms:W3CDTF">2000-07-07T15:10:51Z</dcterms:created>
  <dcterms:modified xsi:type="dcterms:W3CDTF">2024-11-05T18:43:19Z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