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41" d="100"/>
          <a:sy n="41" d="100"/>
        </p:scale>
        <p:origin x="144" y="-456"/>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e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64899" y="24532435"/>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7355" y="24346168"/>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9218" t="40001" r="56564" b="12500"/>
          <a:stretch/>
        </p:blipFill>
        <p:spPr bwMode="auto">
          <a:xfrm>
            <a:off x="1965278" y="27522756"/>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7787473"/>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Rabin Karp algorithm string matching</a:t>
            </a:r>
          </a:p>
        </p:txBody>
      </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4"/>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5"/>
          <a:stretch>
            <a:fillRect/>
          </a:stretch>
        </p:blipFill>
        <p:spPr>
          <a:xfrm>
            <a:off x="10970263" y="19287650"/>
            <a:ext cx="8420384"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6"/>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2409</TotalTime>
  <Words>1270</Words>
  <Application>Microsoft Macintosh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584</cp:revision>
  <cp:lastPrinted>2015-03-12T19:23:34Z</cp:lastPrinted>
  <dcterms:created xsi:type="dcterms:W3CDTF">2000-07-07T15:10:51Z</dcterms:created>
  <dcterms:modified xsi:type="dcterms:W3CDTF">2024-11-07T15:08:26Z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