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28" d="100"/>
          <a:sy n="28" d="100"/>
        </p:scale>
        <p:origin x="1824" y="14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The Rabin-Karp algorithm uses hashing to compare the text and pattern, which in our case is the word "the," to determine if the text contains the pattern. The algorithm runs a for loop to check if the pattern's hash matches any text substring's hash. If there’s no match, the hash shifts by the pattern length, restarting the process until the pattern is found or the text is fully examined. We tested various values for (q), finding that 101 yielded the best performance for this search.</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When we attempt to change the q value for the algorithm, we see that we’re still at our fastest when q equals 101.</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90212" y="27762826"/>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 CSC7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9613" y="27652721"/>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Group 3">
            <a:extLst>
              <a:ext uri="{FF2B5EF4-FFF2-40B4-BE49-F238E27FC236}">
                <a16:creationId xmlns:a16="http://schemas.microsoft.com/office/drawing/2014/main" id="{91794B15-24A8-C1FA-ABBC-D9EE2FF9610B}"/>
              </a:ext>
            </a:extLst>
          </p:cNvPr>
          <p:cNvGrpSpPr/>
          <p:nvPr/>
        </p:nvGrpSpPr>
        <p:grpSpPr>
          <a:xfrm>
            <a:off x="1959613" y="24571721"/>
            <a:ext cx="6914590" cy="2329716"/>
            <a:chOff x="1959613" y="24712697"/>
            <a:chExt cx="6914590" cy="2329716"/>
          </a:xfrm>
        </p:grpSpPr>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59613" y="24712697"/>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4805629"/>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Rabin Karp algorithm string matching</a:t>
              </a:r>
            </a:p>
          </p:txBody>
        </p:sp>
      </p:gr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0970263" y="19308432"/>
            <a:ext cx="7927450"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625624"/>
            <a:ext cx="7190006" cy="4029582"/>
          </a:xfrm>
          <a:prstGeom prst="rect">
            <a:avLst/>
          </a:prstGeom>
          <a:ln>
            <a:solidFill>
              <a:schemeClr val="accent1"/>
            </a:solidFill>
          </a:ln>
        </p:spPr>
      </p:pic>
      <p:sp>
        <p:nvSpPr>
          <p:cNvPr id="7" name="TextBox 6">
            <a:extLst>
              <a:ext uri="{FF2B5EF4-FFF2-40B4-BE49-F238E27FC236}">
                <a16:creationId xmlns:a16="http://schemas.microsoft.com/office/drawing/2014/main" id="{43252752-B561-A189-0D6A-CB2FB1E915B4}"/>
              </a:ext>
            </a:extLst>
          </p:cNvPr>
          <p:cNvSpPr txBox="1"/>
          <p:nvPr/>
        </p:nvSpPr>
        <p:spPr>
          <a:xfrm>
            <a:off x="46845415" y="7737231"/>
            <a:ext cx="184731" cy="584775"/>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2432</TotalTime>
  <Words>1302</Words>
  <Application>Microsoft Macintosh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591</cp:revision>
  <cp:lastPrinted>2015-03-12T19:23:34Z</cp:lastPrinted>
  <dcterms:created xsi:type="dcterms:W3CDTF">2000-07-07T15:10:51Z</dcterms:created>
  <dcterms:modified xsi:type="dcterms:W3CDTF">2024-11-15T21:35:30Z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