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4" autoAdjust="0"/>
    <p:restoredTop sz="94660"/>
  </p:normalViewPr>
  <p:slideViewPr>
    <p:cSldViewPr snapToGrid="0">
      <p:cViewPr>
        <p:scale>
          <a:sx n="60" d="100"/>
          <a:sy n="6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79B58DC4-94BD-4A14-83C4-A15FF7A4A3F4}"/>
    <pc:docChg chg="undo custSel addSld delSld modSld sldOrd">
      <pc:chgData name="Caitlin Jeffrey" userId="c792ef73e4c0296d" providerId="LiveId" clId="{79B58DC4-94BD-4A14-83C4-A15FF7A4A3F4}" dt="2020-05-14T21:32:51.221" v="5115" actId="1076"/>
      <pc:docMkLst>
        <pc:docMk/>
      </pc:docMkLst>
      <pc:sldChg chg="addSp modSp">
        <pc:chgData name="Caitlin Jeffrey" userId="c792ef73e4c0296d" providerId="LiveId" clId="{79B58DC4-94BD-4A14-83C4-A15FF7A4A3F4}" dt="2020-05-01T20:22:09.665" v="4680" actId="1076"/>
        <pc:sldMkLst>
          <pc:docMk/>
          <pc:sldMk cId="1615208260" sldId="256"/>
        </pc:sldMkLst>
        <pc:spChg chg="add mod">
          <ac:chgData name="Caitlin Jeffrey" userId="c792ef73e4c0296d" providerId="LiveId" clId="{79B58DC4-94BD-4A14-83C4-A15FF7A4A3F4}" dt="2020-04-28T12:43:33.217" v="3531" actId="20577"/>
          <ac:spMkLst>
            <pc:docMk/>
            <pc:sldMk cId="1615208260" sldId="256"/>
            <ac:spMk id="4" creationId="{05AC3E2F-9260-4FBE-AF28-217772F0483C}"/>
          </ac:spMkLst>
        </pc:spChg>
        <pc:spChg chg="mod">
          <ac:chgData name="Caitlin Jeffrey" userId="c792ef73e4c0296d" providerId="LiveId" clId="{79B58DC4-94BD-4A14-83C4-A15FF7A4A3F4}" dt="2020-04-24T14:07:21.594" v="696" actId="1076"/>
          <ac:spMkLst>
            <pc:docMk/>
            <pc:sldMk cId="1615208260" sldId="256"/>
            <ac:spMk id="6" creationId="{E66754FD-0774-409D-9945-4848E31320D6}"/>
          </ac:spMkLst>
        </pc:spChg>
        <pc:spChg chg="add mod">
          <ac:chgData name="Caitlin Jeffrey" userId="c792ef73e4c0296d" providerId="LiveId" clId="{79B58DC4-94BD-4A14-83C4-A15FF7A4A3F4}" dt="2020-04-27T18:31:31.350" v="2459" actId="14100"/>
          <ac:spMkLst>
            <pc:docMk/>
            <pc:sldMk cId="1615208260" sldId="256"/>
            <ac:spMk id="7" creationId="{6F401A5E-3479-48D9-820D-C3374AA2741E}"/>
          </ac:spMkLst>
        </pc:spChg>
        <pc:spChg chg="add mod">
          <ac:chgData name="Caitlin Jeffrey" userId="c792ef73e4c0296d" providerId="LiveId" clId="{79B58DC4-94BD-4A14-83C4-A15FF7A4A3F4}" dt="2020-04-28T12:41:24.374" v="3482" actId="1076"/>
          <ac:spMkLst>
            <pc:docMk/>
            <pc:sldMk cId="1615208260" sldId="256"/>
            <ac:spMk id="8" creationId="{0029A401-4FF8-42EF-9970-AD3C69F16C51}"/>
          </ac:spMkLst>
        </pc:spChg>
        <pc:spChg chg="add mod">
          <ac:chgData name="Caitlin Jeffrey" userId="c792ef73e4c0296d" providerId="LiveId" clId="{79B58DC4-94BD-4A14-83C4-A15FF7A4A3F4}" dt="2020-04-28T12:41:28.401" v="3483" actId="1076"/>
          <ac:spMkLst>
            <pc:docMk/>
            <pc:sldMk cId="1615208260" sldId="256"/>
            <ac:spMk id="9" creationId="{00ED885E-1A66-491A-A6EB-DE6B6D0C2641}"/>
          </ac:spMkLst>
        </pc:spChg>
        <pc:spChg chg="add mod">
          <ac:chgData name="Caitlin Jeffrey" userId="c792ef73e4c0296d" providerId="LiveId" clId="{79B58DC4-94BD-4A14-83C4-A15FF7A4A3F4}" dt="2020-05-01T20:05:25.531" v="4622" actId="1076"/>
          <ac:spMkLst>
            <pc:docMk/>
            <pc:sldMk cId="1615208260" sldId="256"/>
            <ac:spMk id="11" creationId="{23F6520B-0346-4D00-924F-EB10241FC732}"/>
          </ac:spMkLst>
        </pc:spChg>
        <pc:spChg chg="add mod">
          <ac:chgData name="Caitlin Jeffrey" userId="c792ef73e4c0296d" providerId="LiveId" clId="{79B58DC4-94BD-4A14-83C4-A15FF7A4A3F4}" dt="2020-05-01T20:21:25.176" v="4624" actId="1076"/>
          <ac:spMkLst>
            <pc:docMk/>
            <pc:sldMk cId="1615208260" sldId="256"/>
            <ac:spMk id="13" creationId="{33C6919F-3981-476A-B861-35B7B0DD3ECA}"/>
          </ac:spMkLst>
        </pc:spChg>
        <pc:spChg chg="add mod">
          <ac:chgData name="Caitlin Jeffrey" userId="c792ef73e4c0296d" providerId="LiveId" clId="{79B58DC4-94BD-4A14-83C4-A15FF7A4A3F4}" dt="2020-05-01T20:22:09.665" v="4680" actId="1076"/>
          <ac:spMkLst>
            <pc:docMk/>
            <pc:sldMk cId="1615208260" sldId="256"/>
            <ac:spMk id="14" creationId="{5F9F67C7-9FC5-40B4-8905-DCB549A861FE}"/>
          </ac:spMkLst>
        </pc:spChg>
        <pc:picChg chg="mod">
          <ac:chgData name="Caitlin Jeffrey" userId="c792ef73e4c0296d" providerId="LiveId" clId="{79B58DC4-94BD-4A14-83C4-A15FF7A4A3F4}" dt="2020-04-28T12:41:20.658" v="3481" actId="1076"/>
          <ac:picMkLst>
            <pc:docMk/>
            <pc:sldMk cId="1615208260" sldId="256"/>
            <ac:picMk id="5" creationId="{509414AC-A6AB-4019-9C28-25ABE52B45F5}"/>
          </ac:picMkLst>
        </pc:picChg>
        <pc:picChg chg="add mod">
          <ac:chgData name="Caitlin Jeffrey" userId="c792ef73e4c0296d" providerId="LiveId" clId="{79B58DC4-94BD-4A14-83C4-A15FF7A4A3F4}" dt="2020-05-01T20:05:25.531" v="4622" actId="1076"/>
          <ac:picMkLst>
            <pc:docMk/>
            <pc:sldMk cId="1615208260" sldId="256"/>
            <ac:picMk id="10" creationId="{5AEE1691-9000-4991-91D2-290A215643A3}"/>
          </ac:picMkLst>
        </pc:picChg>
        <pc:picChg chg="add mod">
          <ac:chgData name="Caitlin Jeffrey" userId="c792ef73e4c0296d" providerId="LiveId" clId="{79B58DC4-94BD-4A14-83C4-A15FF7A4A3F4}" dt="2020-05-01T20:21:25.176" v="4624" actId="1076"/>
          <ac:picMkLst>
            <pc:docMk/>
            <pc:sldMk cId="1615208260" sldId="256"/>
            <ac:picMk id="12" creationId="{8BF901C0-E0BB-4987-962F-7DA0A678E1C1}"/>
          </ac:picMkLst>
        </pc:picChg>
      </pc:sldChg>
      <pc:sldChg chg="addSp delSp modSp new ord">
        <pc:chgData name="Caitlin Jeffrey" userId="c792ef73e4c0296d" providerId="LiveId" clId="{79B58DC4-94BD-4A14-83C4-A15FF7A4A3F4}" dt="2020-05-06T21:25:19.764" v="4833" actId="20577"/>
        <pc:sldMkLst>
          <pc:docMk/>
          <pc:sldMk cId="2214968306" sldId="257"/>
        </pc:sldMkLst>
        <pc:spChg chg="add mod">
          <ac:chgData name="Caitlin Jeffrey" userId="c792ef73e4c0296d" providerId="LiveId" clId="{79B58DC4-94BD-4A14-83C4-A15FF7A4A3F4}" dt="2020-04-28T12:53:17.861" v="3578" actId="1076"/>
          <ac:spMkLst>
            <pc:docMk/>
            <pc:sldMk cId="2214968306" sldId="257"/>
            <ac:spMk id="4" creationId="{3F368461-6B18-4ECE-9D33-EF73F590CB2B}"/>
          </ac:spMkLst>
        </pc:spChg>
        <pc:spChg chg="add mod">
          <ac:chgData name="Caitlin Jeffrey" userId="c792ef73e4c0296d" providerId="LiveId" clId="{79B58DC4-94BD-4A14-83C4-A15FF7A4A3F4}" dt="2020-04-27T18:30:17.999" v="2436" actId="20577"/>
          <ac:spMkLst>
            <pc:docMk/>
            <pc:sldMk cId="2214968306" sldId="257"/>
            <ac:spMk id="5" creationId="{E321BAB2-1DFB-4E64-BCCA-C2F79262D2DE}"/>
          </ac:spMkLst>
        </pc:spChg>
        <pc:spChg chg="add mod">
          <ac:chgData name="Caitlin Jeffrey" userId="c792ef73e4c0296d" providerId="LiveId" clId="{79B58DC4-94BD-4A14-83C4-A15FF7A4A3F4}" dt="2020-04-27T18:30:35.232" v="2444" actId="20577"/>
          <ac:spMkLst>
            <pc:docMk/>
            <pc:sldMk cId="2214968306" sldId="257"/>
            <ac:spMk id="6" creationId="{513C3392-2687-4D84-8C68-27FE0E4CB315}"/>
          </ac:spMkLst>
        </pc:spChg>
        <pc:spChg chg="add mod">
          <ac:chgData name="Caitlin Jeffrey" userId="c792ef73e4c0296d" providerId="LiveId" clId="{79B58DC4-94BD-4A14-83C4-A15FF7A4A3F4}" dt="2020-04-27T18:30:33.070" v="2442" actId="20577"/>
          <ac:spMkLst>
            <pc:docMk/>
            <pc:sldMk cId="2214968306" sldId="257"/>
            <ac:spMk id="7" creationId="{0187EB56-4297-423A-A3CC-A8F9995ED78D}"/>
          </ac:spMkLst>
        </pc:spChg>
        <pc:spChg chg="add del mod">
          <ac:chgData name="Caitlin Jeffrey" userId="c792ef73e4c0296d" providerId="LiveId" clId="{79B58DC4-94BD-4A14-83C4-A15FF7A4A3F4}" dt="2020-04-28T12:54:06.758" v="3580" actId="478"/>
          <ac:spMkLst>
            <pc:docMk/>
            <pc:sldMk cId="2214968306" sldId="257"/>
            <ac:spMk id="8" creationId="{4974F7EF-4C35-435E-9267-D4CC19CD4A2C}"/>
          </ac:spMkLst>
        </pc:spChg>
        <pc:spChg chg="add mod">
          <ac:chgData name="Caitlin Jeffrey" userId="c792ef73e4c0296d" providerId="LiveId" clId="{79B58DC4-94BD-4A14-83C4-A15FF7A4A3F4}" dt="2020-04-28T14:49:22.900" v="4342" actId="113"/>
          <ac:spMkLst>
            <pc:docMk/>
            <pc:sldMk cId="2214968306" sldId="257"/>
            <ac:spMk id="9" creationId="{1CB0B1A2-DD23-44F5-AC04-285A1E484D9F}"/>
          </ac:spMkLst>
        </pc:spChg>
        <pc:spChg chg="add mod">
          <ac:chgData name="Caitlin Jeffrey" userId="c792ef73e4c0296d" providerId="LiveId" clId="{79B58DC4-94BD-4A14-83C4-A15FF7A4A3F4}" dt="2020-05-06T21:25:19.764" v="4833" actId="20577"/>
          <ac:spMkLst>
            <pc:docMk/>
            <pc:sldMk cId="2214968306" sldId="257"/>
            <ac:spMk id="10" creationId="{F05B6C29-42A7-48C2-A216-6B23245AACF0}"/>
          </ac:spMkLst>
        </pc:spChg>
        <pc:picChg chg="add mod">
          <ac:chgData name="Caitlin Jeffrey" userId="c792ef73e4c0296d" providerId="LiveId" clId="{79B58DC4-94BD-4A14-83C4-A15FF7A4A3F4}" dt="2020-04-28T12:53:14.417" v="3576" actId="1076"/>
          <ac:picMkLst>
            <pc:docMk/>
            <pc:sldMk cId="2214968306" sldId="257"/>
            <ac:picMk id="3" creationId="{99BD2043-453A-4498-8B19-973438FE0D46}"/>
          </ac:picMkLst>
        </pc:picChg>
      </pc:sldChg>
      <pc:sldChg chg="addSp modSp new">
        <pc:chgData name="Caitlin Jeffrey" userId="c792ef73e4c0296d" providerId="LiveId" clId="{79B58DC4-94BD-4A14-83C4-A15FF7A4A3F4}" dt="2020-04-28T14:49:38.386" v="4343" actId="732"/>
        <pc:sldMkLst>
          <pc:docMk/>
          <pc:sldMk cId="3205021379" sldId="258"/>
        </pc:sldMkLst>
        <pc:spChg chg="add mod">
          <ac:chgData name="Caitlin Jeffrey" userId="c792ef73e4c0296d" providerId="LiveId" clId="{79B58DC4-94BD-4A14-83C4-A15FF7A4A3F4}" dt="2020-04-28T12:20:54.538" v="2810" actId="20577"/>
          <ac:spMkLst>
            <pc:docMk/>
            <pc:sldMk cId="3205021379" sldId="258"/>
            <ac:spMk id="4" creationId="{C57FEF1C-D803-4D4F-A24B-542E7BE5DD2D}"/>
          </ac:spMkLst>
        </pc:spChg>
        <pc:spChg chg="add mod ord">
          <ac:chgData name="Caitlin Jeffrey" userId="c792ef73e4c0296d" providerId="LiveId" clId="{79B58DC4-94BD-4A14-83C4-A15FF7A4A3F4}" dt="2020-04-28T13:08:37.084" v="3607" actId="20577"/>
          <ac:spMkLst>
            <pc:docMk/>
            <pc:sldMk cId="3205021379" sldId="258"/>
            <ac:spMk id="5" creationId="{780D37E1-1D6E-458F-A4EB-F10A1D9470FB}"/>
          </ac:spMkLst>
        </pc:spChg>
        <pc:spChg chg="add mod ord">
          <ac:chgData name="Caitlin Jeffrey" userId="c792ef73e4c0296d" providerId="LiveId" clId="{79B58DC4-94BD-4A14-83C4-A15FF7A4A3F4}" dt="2020-04-27T18:28:19.824" v="2280" actId="166"/>
          <ac:spMkLst>
            <pc:docMk/>
            <pc:sldMk cId="3205021379" sldId="258"/>
            <ac:spMk id="6" creationId="{4319825D-B473-4FF3-8F6C-012CE3825D62}"/>
          </ac:spMkLst>
        </pc:spChg>
        <pc:spChg chg="add mod ord">
          <ac:chgData name="Caitlin Jeffrey" userId="c792ef73e4c0296d" providerId="LiveId" clId="{79B58DC4-94BD-4A14-83C4-A15FF7A4A3F4}" dt="2020-04-27T18:28:19.824" v="2280" actId="166"/>
          <ac:spMkLst>
            <pc:docMk/>
            <pc:sldMk cId="3205021379" sldId="258"/>
            <ac:spMk id="7" creationId="{DC6C2FEA-E246-4D7B-A61F-EFDB2C745294}"/>
          </ac:spMkLst>
        </pc:spChg>
        <pc:spChg chg="add mod">
          <ac:chgData name="Caitlin Jeffrey" userId="c792ef73e4c0296d" providerId="LiveId" clId="{79B58DC4-94BD-4A14-83C4-A15FF7A4A3F4}" dt="2020-04-27T18:29:45.189" v="2420" actId="20577"/>
          <ac:spMkLst>
            <pc:docMk/>
            <pc:sldMk cId="3205021379" sldId="258"/>
            <ac:spMk id="9" creationId="{A9266169-92F1-47D0-B8C0-40B772084F82}"/>
          </ac:spMkLst>
        </pc:spChg>
        <pc:spChg chg="add mod">
          <ac:chgData name="Caitlin Jeffrey" userId="c792ef73e4c0296d" providerId="LiveId" clId="{79B58DC4-94BD-4A14-83C4-A15FF7A4A3F4}" dt="2020-04-27T18:29:49.155" v="2422" actId="20577"/>
          <ac:spMkLst>
            <pc:docMk/>
            <pc:sldMk cId="3205021379" sldId="258"/>
            <ac:spMk id="10" creationId="{91E65521-4B3A-4AE2-BFC7-4A2BF7D1AFAB}"/>
          </ac:spMkLst>
        </pc:spChg>
        <pc:spChg chg="add mod">
          <ac:chgData name="Caitlin Jeffrey" userId="c792ef73e4c0296d" providerId="LiveId" clId="{79B58DC4-94BD-4A14-83C4-A15FF7A4A3F4}" dt="2020-04-27T18:29:59.494" v="2429" actId="20577"/>
          <ac:spMkLst>
            <pc:docMk/>
            <pc:sldMk cId="3205021379" sldId="258"/>
            <ac:spMk id="11" creationId="{C9E45242-7086-4EC6-B2EF-98DB0BC6416B}"/>
          </ac:spMkLst>
        </pc:spChg>
        <pc:spChg chg="add mod">
          <ac:chgData name="Caitlin Jeffrey" userId="c792ef73e4c0296d" providerId="LiveId" clId="{79B58DC4-94BD-4A14-83C4-A15FF7A4A3F4}" dt="2020-04-28T14:49:13.262" v="4339" actId="1076"/>
          <ac:spMkLst>
            <pc:docMk/>
            <pc:sldMk cId="3205021379" sldId="258"/>
            <ac:spMk id="12" creationId="{0275DB0E-357A-42DF-8DB9-138567A38ED9}"/>
          </ac:spMkLst>
        </pc:spChg>
        <pc:grpChg chg="add mod">
          <ac:chgData name="Caitlin Jeffrey" userId="c792ef73e4c0296d" providerId="LiveId" clId="{79B58DC4-94BD-4A14-83C4-A15FF7A4A3F4}" dt="2020-04-28T14:49:38.386" v="4343" actId="732"/>
          <ac:grpSpMkLst>
            <pc:docMk/>
            <pc:sldMk cId="3205021379" sldId="258"/>
            <ac:grpSpMk id="2" creationId="{B7589048-10BE-496A-9D41-7809CF908C02}"/>
          </ac:grpSpMkLst>
        </pc:grpChg>
        <pc:picChg chg="add mod modCrop">
          <ac:chgData name="Caitlin Jeffrey" userId="c792ef73e4c0296d" providerId="LiveId" clId="{79B58DC4-94BD-4A14-83C4-A15FF7A4A3F4}" dt="2020-04-27T18:27:50.746" v="2279" actId="164"/>
          <ac:picMkLst>
            <pc:docMk/>
            <pc:sldMk cId="3205021379" sldId="258"/>
            <ac:picMk id="3" creationId="{E174FDCF-163C-4CE7-8DF1-14536DE7F5D8}"/>
          </ac:picMkLst>
        </pc:picChg>
        <pc:picChg chg="add mod">
          <ac:chgData name="Caitlin Jeffrey" userId="c792ef73e4c0296d" providerId="LiveId" clId="{79B58DC4-94BD-4A14-83C4-A15FF7A4A3F4}" dt="2020-04-28T14:49:38.386" v="4343" actId="732"/>
          <ac:picMkLst>
            <pc:docMk/>
            <pc:sldMk cId="3205021379" sldId="258"/>
            <ac:picMk id="2050" creationId="{52EBDD73-646D-4C9A-98AA-BD06E661F26F}"/>
          </ac:picMkLst>
        </pc:picChg>
      </pc:sldChg>
      <pc:sldChg chg="addSp delSp modSp new add del">
        <pc:chgData name="Caitlin Jeffrey" userId="c792ef73e4c0296d" providerId="LiveId" clId="{79B58DC4-94BD-4A14-83C4-A15FF7A4A3F4}" dt="2020-04-28T14:48:52.447" v="4333" actId="1076"/>
        <pc:sldMkLst>
          <pc:docMk/>
          <pc:sldMk cId="1700897656" sldId="259"/>
        </pc:sldMkLst>
        <pc:spChg chg="add mod">
          <ac:chgData name="Caitlin Jeffrey" userId="c792ef73e4c0296d" providerId="LiveId" clId="{79B58DC4-94BD-4A14-83C4-A15FF7A4A3F4}" dt="2020-04-23T18:11:12.036" v="448" actId="1076"/>
          <ac:spMkLst>
            <pc:docMk/>
            <pc:sldMk cId="1700897656" sldId="259"/>
            <ac:spMk id="6" creationId="{98DC556B-956C-4C80-9970-EC2018BEB9BD}"/>
          </ac:spMkLst>
        </pc:spChg>
        <pc:spChg chg="add mod">
          <ac:chgData name="Caitlin Jeffrey" userId="c792ef73e4c0296d" providerId="LiveId" clId="{79B58DC4-94BD-4A14-83C4-A15FF7A4A3F4}" dt="2020-04-28T12:25:01.626" v="2969" actId="20577"/>
          <ac:spMkLst>
            <pc:docMk/>
            <pc:sldMk cId="1700897656" sldId="259"/>
            <ac:spMk id="7" creationId="{3BE21269-9BED-41EC-90EF-F7866DE11A02}"/>
          </ac:spMkLst>
        </pc:spChg>
        <pc:spChg chg="add del mod">
          <ac:chgData name="Caitlin Jeffrey" userId="c792ef73e4c0296d" providerId="LiveId" clId="{79B58DC4-94BD-4A14-83C4-A15FF7A4A3F4}" dt="2020-04-28T12:26:07.205" v="3015" actId="478"/>
          <ac:spMkLst>
            <pc:docMk/>
            <pc:sldMk cId="1700897656" sldId="259"/>
            <ac:spMk id="8" creationId="{006C13EF-F05B-4B70-A415-97447C005318}"/>
          </ac:spMkLst>
        </pc:spChg>
        <pc:spChg chg="add del mod">
          <ac:chgData name="Caitlin Jeffrey" userId="c792ef73e4c0296d" providerId="LiveId" clId="{79B58DC4-94BD-4A14-83C4-A15FF7A4A3F4}" dt="2020-04-27T22:49:44.691" v="2707" actId="478"/>
          <ac:spMkLst>
            <pc:docMk/>
            <pc:sldMk cId="1700897656" sldId="259"/>
            <ac:spMk id="9" creationId="{66559474-E56B-411B-97B1-241F0B339B32}"/>
          </ac:spMkLst>
        </pc:spChg>
        <pc:spChg chg="add del mod">
          <ac:chgData name="Caitlin Jeffrey" userId="c792ef73e4c0296d" providerId="LiveId" clId="{79B58DC4-94BD-4A14-83C4-A15FF7A4A3F4}" dt="2020-04-27T22:49:48.242" v="2708" actId="478"/>
          <ac:spMkLst>
            <pc:docMk/>
            <pc:sldMk cId="1700897656" sldId="259"/>
            <ac:spMk id="10" creationId="{B7398150-3FA5-4A84-B2CE-A67C4A5B2672}"/>
          </ac:spMkLst>
        </pc:spChg>
        <pc:spChg chg="add del mod">
          <ac:chgData name="Caitlin Jeffrey" userId="c792ef73e4c0296d" providerId="LiveId" clId="{79B58DC4-94BD-4A14-83C4-A15FF7A4A3F4}" dt="2020-04-28T12:24:33.887" v="2934" actId="478"/>
          <ac:spMkLst>
            <pc:docMk/>
            <pc:sldMk cId="1700897656" sldId="259"/>
            <ac:spMk id="11" creationId="{356D657B-5E90-4715-B116-BBED37407652}"/>
          </ac:spMkLst>
        </pc:spChg>
        <pc:spChg chg="add del mod">
          <ac:chgData name="Caitlin Jeffrey" userId="c792ef73e4c0296d" providerId="LiveId" clId="{79B58DC4-94BD-4A14-83C4-A15FF7A4A3F4}" dt="2020-04-28T14:04:57.058" v="4090" actId="478"/>
          <ac:spMkLst>
            <pc:docMk/>
            <pc:sldMk cId="1700897656" sldId="259"/>
            <ac:spMk id="12" creationId="{82701315-DB3D-4C20-841F-D32E79F616AE}"/>
          </ac:spMkLst>
        </pc:spChg>
        <pc:spChg chg="add del mod">
          <ac:chgData name="Caitlin Jeffrey" userId="c792ef73e4c0296d" providerId="LiveId" clId="{79B58DC4-94BD-4A14-83C4-A15FF7A4A3F4}" dt="2020-04-28T12:26:48.828" v="3019" actId="478"/>
          <ac:spMkLst>
            <pc:docMk/>
            <pc:sldMk cId="1700897656" sldId="259"/>
            <ac:spMk id="13" creationId="{F096E1EC-1045-44EC-B982-08D4265079A5}"/>
          </ac:spMkLst>
        </pc:spChg>
        <pc:spChg chg="add mod">
          <ac:chgData name="Caitlin Jeffrey" userId="c792ef73e4c0296d" providerId="LiveId" clId="{79B58DC4-94BD-4A14-83C4-A15FF7A4A3F4}" dt="2020-04-28T12:27:10.282" v="3056" actId="1076"/>
          <ac:spMkLst>
            <pc:docMk/>
            <pc:sldMk cId="1700897656" sldId="259"/>
            <ac:spMk id="14" creationId="{85E4038C-A8C0-41AE-861A-9C73918C4459}"/>
          </ac:spMkLst>
        </pc:spChg>
        <pc:spChg chg="add mod">
          <ac:chgData name="Caitlin Jeffrey" userId="c792ef73e4c0296d" providerId="LiveId" clId="{79B58DC4-94BD-4A14-83C4-A15FF7A4A3F4}" dt="2020-04-27T17:20:33.116" v="1163" actId="1076"/>
          <ac:spMkLst>
            <pc:docMk/>
            <pc:sldMk cId="1700897656" sldId="259"/>
            <ac:spMk id="15" creationId="{8AA444C3-D519-4C3F-9BC6-88AF8081D899}"/>
          </ac:spMkLst>
        </pc:spChg>
        <pc:spChg chg="add mod">
          <ac:chgData name="Caitlin Jeffrey" userId="c792ef73e4c0296d" providerId="LiveId" clId="{79B58DC4-94BD-4A14-83C4-A15FF7A4A3F4}" dt="2020-04-27T17:20:46.092" v="1167" actId="1076"/>
          <ac:spMkLst>
            <pc:docMk/>
            <pc:sldMk cId="1700897656" sldId="259"/>
            <ac:spMk id="16" creationId="{026130A9-B15F-4D0C-A761-15B1AEE54C09}"/>
          </ac:spMkLst>
        </pc:spChg>
        <pc:spChg chg="add mod">
          <ac:chgData name="Caitlin Jeffrey" userId="c792ef73e4c0296d" providerId="LiveId" clId="{79B58DC4-94BD-4A14-83C4-A15FF7A4A3F4}" dt="2020-04-27T17:21:30.418" v="1175" actId="1076"/>
          <ac:spMkLst>
            <pc:docMk/>
            <pc:sldMk cId="1700897656" sldId="259"/>
            <ac:spMk id="17" creationId="{C1F39FEB-2EA6-41CC-80A0-569EBFCFA5EE}"/>
          </ac:spMkLst>
        </pc:spChg>
        <pc:spChg chg="add mod">
          <ac:chgData name="Caitlin Jeffrey" userId="c792ef73e4c0296d" providerId="LiveId" clId="{79B58DC4-94BD-4A14-83C4-A15FF7A4A3F4}" dt="2020-04-27T17:21:35.117" v="1176" actId="1076"/>
          <ac:spMkLst>
            <pc:docMk/>
            <pc:sldMk cId="1700897656" sldId="259"/>
            <ac:spMk id="18" creationId="{E7581570-8B31-4936-BFB7-A966A045985E}"/>
          </ac:spMkLst>
        </pc:spChg>
        <pc:spChg chg="add del mod">
          <ac:chgData name="Caitlin Jeffrey" userId="c792ef73e4c0296d" providerId="LiveId" clId="{79B58DC4-94BD-4A14-83C4-A15FF7A4A3F4}" dt="2020-04-28T12:22:43.405" v="2918" actId="478"/>
          <ac:spMkLst>
            <pc:docMk/>
            <pc:sldMk cId="1700897656" sldId="259"/>
            <ac:spMk id="19" creationId="{4435454D-C9B8-4CA9-886E-92CFCCD19859}"/>
          </ac:spMkLst>
        </pc:spChg>
        <pc:spChg chg="add mod">
          <ac:chgData name="Caitlin Jeffrey" userId="c792ef73e4c0296d" providerId="LiveId" clId="{79B58DC4-94BD-4A14-83C4-A15FF7A4A3F4}" dt="2020-04-28T14:18:02.147" v="4212" actId="20577"/>
          <ac:spMkLst>
            <pc:docMk/>
            <pc:sldMk cId="1700897656" sldId="259"/>
            <ac:spMk id="20" creationId="{AEB00791-646B-4BCE-AE5A-629591E8653A}"/>
          </ac:spMkLst>
        </pc:spChg>
        <pc:spChg chg="add del mod">
          <ac:chgData name="Caitlin Jeffrey" userId="c792ef73e4c0296d" providerId="LiveId" clId="{79B58DC4-94BD-4A14-83C4-A15FF7A4A3F4}" dt="2020-04-28T12:25:09.416" v="2970" actId="478"/>
          <ac:spMkLst>
            <pc:docMk/>
            <pc:sldMk cId="1700897656" sldId="259"/>
            <ac:spMk id="21" creationId="{74740341-FD25-4589-BACF-5FA8611D3E75}"/>
          </ac:spMkLst>
        </pc:spChg>
        <pc:spChg chg="add del mod">
          <ac:chgData name="Caitlin Jeffrey" userId="c792ef73e4c0296d" providerId="LiveId" clId="{79B58DC4-94BD-4A14-83C4-A15FF7A4A3F4}" dt="2020-04-28T12:25:17.908" v="2974" actId="478"/>
          <ac:spMkLst>
            <pc:docMk/>
            <pc:sldMk cId="1700897656" sldId="259"/>
            <ac:spMk id="22" creationId="{C675FF13-D20C-4F20-948D-C3CCE0A3F484}"/>
          </ac:spMkLst>
        </pc:spChg>
        <pc:spChg chg="add mod">
          <ac:chgData name="Caitlin Jeffrey" userId="c792ef73e4c0296d" providerId="LiveId" clId="{79B58DC4-94BD-4A14-83C4-A15FF7A4A3F4}" dt="2020-04-28T12:25:13.779" v="2972" actId="1076"/>
          <ac:spMkLst>
            <pc:docMk/>
            <pc:sldMk cId="1700897656" sldId="259"/>
            <ac:spMk id="23" creationId="{4915CD90-4640-474F-8C20-C86F596ED780}"/>
          </ac:spMkLst>
        </pc:spChg>
        <pc:spChg chg="add mod">
          <ac:chgData name="Caitlin Jeffrey" userId="c792ef73e4c0296d" providerId="LiveId" clId="{79B58DC4-94BD-4A14-83C4-A15FF7A4A3F4}" dt="2020-04-28T14:12:05.575" v="4171" actId="20577"/>
          <ac:spMkLst>
            <pc:docMk/>
            <pc:sldMk cId="1700897656" sldId="259"/>
            <ac:spMk id="24" creationId="{71BEE359-30E5-4156-BFB6-48DE05DBA3F6}"/>
          </ac:spMkLst>
        </pc:spChg>
        <pc:spChg chg="add mod">
          <ac:chgData name="Caitlin Jeffrey" userId="c792ef73e4c0296d" providerId="LiveId" clId="{79B58DC4-94BD-4A14-83C4-A15FF7A4A3F4}" dt="2020-04-28T12:26:14.776" v="3017" actId="1076"/>
          <ac:spMkLst>
            <pc:docMk/>
            <pc:sldMk cId="1700897656" sldId="259"/>
            <ac:spMk id="25" creationId="{2C85EC9B-D3A5-4695-948F-4548F7A0DCD2}"/>
          </ac:spMkLst>
        </pc:spChg>
        <pc:spChg chg="add mod">
          <ac:chgData name="Caitlin Jeffrey" userId="c792ef73e4c0296d" providerId="LiveId" clId="{79B58DC4-94BD-4A14-83C4-A15FF7A4A3F4}" dt="2020-04-28T12:26:52.476" v="3021" actId="1076"/>
          <ac:spMkLst>
            <pc:docMk/>
            <pc:sldMk cId="1700897656" sldId="259"/>
            <ac:spMk id="26" creationId="{50C03A7E-0669-409B-BAF2-7B05115DD9A7}"/>
          </ac:spMkLst>
        </pc:spChg>
        <pc:spChg chg="add mod">
          <ac:chgData name="Caitlin Jeffrey" userId="c792ef73e4c0296d" providerId="LiveId" clId="{79B58DC4-94BD-4A14-83C4-A15FF7A4A3F4}" dt="2020-04-28T14:48:52.447" v="4333" actId="1076"/>
          <ac:spMkLst>
            <pc:docMk/>
            <pc:sldMk cId="1700897656" sldId="259"/>
            <ac:spMk id="27" creationId="{D7E4F08C-94A0-4315-A7EE-9483397ED245}"/>
          </ac:spMkLst>
        </pc:spChg>
        <pc:spChg chg="add mod">
          <ac:chgData name="Caitlin Jeffrey" userId="c792ef73e4c0296d" providerId="LiveId" clId="{79B58DC4-94BD-4A14-83C4-A15FF7A4A3F4}" dt="2020-04-28T14:48:52.447" v="4333" actId="1076"/>
          <ac:spMkLst>
            <pc:docMk/>
            <pc:sldMk cId="1700897656" sldId="259"/>
            <ac:spMk id="28" creationId="{560FF7A4-9F97-4D96-B45B-B31ED16C2032}"/>
          </ac:spMkLst>
        </pc:spChg>
        <pc:spChg chg="add del mod">
          <ac:chgData name="Caitlin Jeffrey" userId="c792ef73e4c0296d" providerId="LiveId" clId="{79B58DC4-94BD-4A14-83C4-A15FF7A4A3F4}" dt="2020-04-28T14:03:42.409" v="4045" actId="478"/>
          <ac:spMkLst>
            <pc:docMk/>
            <pc:sldMk cId="1700897656" sldId="259"/>
            <ac:spMk id="29" creationId="{033491FA-81D3-4C8E-B363-EF42F17696DE}"/>
          </ac:spMkLst>
        </pc:spChg>
        <pc:spChg chg="add mod">
          <ac:chgData name="Caitlin Jeffrey" userId="c792ef73e4c0296d" providerId="LiveId" clId="{79B58DC4-94BD-4A14-83C4-A15FF7A4A3F4}" dt="2020-04-28T14:18:11.474" v="4222" actId="20577"/>
          <ac:spMkLst>
            <pc:docMk/>
            <pc:sldMk cId="1700897656" sldId="259"/>
            <ac:spMk id="30" creationId="{E343EDD6-AC79-4004-ADD7-1F40698F63CD}"/>
          </ac:spMkLst>
        </pc:spChg>
        <pc:spChg chg="add mod">
          <ac:chgData name="Caitlin Jeffrey" userId="c792ef73e4c0296d" providerId="LiveId" clId="{79B58DC4-94BD-4A14-83C4-A15FF7A4A3F4}" dt="2020-04-28T14:48:52.447" v="4333" actId="1076"/>
          <ac:spMkLst>
            <pc:docMk/>
            <pc:sldMk cId="1700897656" sldId="259"/>
            <ac:spMk id="31" creationId="{9C03EAC2-E990-4D78-B41D-6270616E12EF}"/>
          </ac:spMkLst>
        </pc:spChg>
        <pc:picChg chg="add mod">
          <ac:chgData name="Caitlin Jeffrey" userId="c792ef73e4c0296d" providerId="LiveId" clId="{79B58DC4-94BD-4A14-83C4-A15FF7A4A3F4}" dt="2020-04-28T13:10:54.108" v="3614" actId="1076"/>
          <ac:picMkLst>
            <pc:docMk/>
            <pc:sldMk cId="1700897656" sldId="259"/>
            <ac:picMk id="3" creationId="{4D501138-77B5-47B9-8057-63CE7235F1BB}"/>
          </ac:picMkLst>
        </pc:picChg>
        <pc:picChg chg="add del mod">
          <ac:chgData name="Caitlin Jeffrey" userId="c792ef73e4c0296d" providerId="LiveId" clId="{79B58DC4-94BD-4A14-83C4-A15FF7A4A3F4}" dt="2020-04-23T17:58:43.995" v="287" actId="478"/>
          <ac:picMkLst>
            <pc:docMk/>
            <pc:sldMk cId="1700897656" sldId="259"/>
            <ac:picMk id="3" creationId="{A19C95C3-8792-41E4-A539-1BB56D6C612B}"/>
          </ac:picMkLst>
        </pc:picChg>
        <pc:picChg chg="add del mod">
          <ac:chgData name="Caitlin Jeffrey" userId="c792ef73e4c0296d" providerId="LiveId" clId="{79B58DC4-94BD-4A14-83C4-A15FF7A4A3F4}" dt="2020-04-27T17:19:52.899" v="1157" actId="478"/>
          <ac:picMkLst>
            <pc:docMk/>
            <pc:sldMk cId="1700897656" sldId="259"/>
            <ac:picMk id="5" creationId="{E884CF34-D3F9-4CAF-A28E-69AF6D3659C1}"/>
          </ac:picMkLst>
        </pc:picChg>
      </pc:sldChg>
      <pc:sldChg chg="addSp modSp new ord">
        <pc:chgData name="Caitlin Jeffrey" userId="c792ef73e4c0296d" providerId="LiveId" clId="{79B58DC4-94BD-4A14-83C4-A15FF7A4A3F4}" dt="2020-05-14T20:43:38.936" v="5112"/>
        <pc:sldMkLst>
          <pc:docMk/>
          <pc:sldMk cId="1257487432" sldId="260"/>
        </pc:sldMkLst>
        <pc:spChg chg="add mod">
          <ac:chgData name="Caitlin Jeffrey" userId="c792ef73e4c0296d" providerId="LiveId" clId="{79B58DC4-94BD-4A14-83C4-A15FF7A4A3F4}" dt="2020-04-23T18:13:13.315" v="454" actId="1076"/>
          <ac:spMkLst>
            <pc:docMk/>
            <pc:sldMk cId="1257487432" sldId="260"/>
            <ac:spMk id="4" creationId="{C901DE94-596C-4B06-86CC-08C02AE1097E}"/>
          </ac:spMkLst>
        </pc:spChg>
        <pc:spChg chg="add mod">
          <ac:chgData name="Caitlin Jeffrey" userId="c792ef73e4c0296d" providerId="LiveId" clId="{79B58DC4-94BD-4A14-83C4-A15FF7A4A3F4}" dt="2020-04-28T12:28:57.540" v="3093" actId="20577"/>
          <ac:spMkLst>
            <pc:docMk/>
            <pc:sldMk cId="1257487432" sldId="260"/>
            <ac:spMk id="5" creationId="{26C4DBFF-3A40-4B07-BE09-3F49128681CC}"/>
          </ac:spMkLst>
        </pc:spChg>
        <pc:spChg chg="add mod">
          <ac:chgData name="Caitlin Jeffrey" userId="c792ef73e4c0296d" providerId="LiveId" clId="{79B58DC4-94BD-4A14-83C4-A15FF7A4A3F4}" dt="2020-04-28T15:48:43.344" v="4352" actId="20577"/>
          <ac:spMkLst>
            <pc:docMk/>
            <pc:sldMk cId="1257487432" sldId="260"/>
            <ac:spMk id="6" creationId="{B3648CEA-F76A-4FB2-8BC2-EE178F1D69B7}"/>
          </ac:spMkLst>
        </pc:spChg>
        <pc:spChg chg="add mod">
          <ac:chgData name="Caitlin Jeffrey" userId="c792ef73e4c0296d" providerId="LiveId" clId="{79B58DC4-94BD-4A14-83C4-A15FF7A4A3F4}" dt="2020-04-28T12:30:02.483" v="3142" actId="20577"/>
          <ac:spMkLst>
            <pc:docMk/>
            <pc:sldMk cId="1257487432" sldId="260"/>
            <ac:spMk id="7" creationId="{1364E51D-ECD1-4E62-8D69-0B0F80118490}"/>
          </ac:spMkLst>
        </pc:spChg>
        <pc:spChg chg="add mod">
          <ac:chgData name="Caitlin Jeffrey" userId="c792ef73e4c0296d" providerId="LiveId" clId="{79B58DC4-94BD-4A14-83C4-A15FF7A4A3F4}" dt="2020-04-28T13:16:02.433" v="3714" actId="20577"/>
          <ac:spMkLst>
            <pc:docMk/>
            <pc:sldMk cId="1257487432" sldId="260"/>
            <ac:spMk id="8" creationId="{42115547-D96D-4963-8515-F9C18D310589}"/>
          </ac:spMkLst>
        </pc:spChg>
        <pc:spChg chg="add mod">
          <ac:chgData name="Caitlin Jeffrey" userId="c792ef73e4c0296d" providerId="LiveId" clId="{79B58DC4-94BD-4A14-83C4-A15FF7A4A3F4}" dt="2020-04-28T13:16:29.598" v="3719" actId="20577"/>
          <ac:spMkLst>
            <pc:docMk/>
            <pc:sldMk cId="1257487432" sldId="260"/>
            <ac:spMk id="9" creationId="{F87C6B63-9066-43C1-865B-ED2EE6827E45}"/>
          </ac:spMkLst>
        </pc:spChg>
        <pc:spChg chg="add mod">
          <ac:chgData name="Caitlin Jeffrey" userId="c792ef73e4c0296d" providerId="LiveId" clId="{79B58DC4-94BD-4A14-83C4-A15FF7A4A3F4}" dt="2020-05-14T20:43:38.936" v="5112"/>
          <ac:spMkLst>
            <pc:docMk/>
            <pc:sldMk cId="1257487432" sldId="260"/>
            <ac:spMk id="10" creationId="{82ED3FCE-FD37-4B76-BEF6-304FBD301599}"/>
          </ac:spMkLst>
        </pc:spChg>
        <pc:spChg chg="add mod">
          <ac:chgData name="Caitlin Jeffrey" userId="c792ef73e4c0296d" providerId="LiveId" clId="{79B58DC4-94BD-4A14-83C4-A15FF7A4A3F4}" dt="2020-04-27T17:22:30.327" v="1180" actId="1076"/>
          <ac:spMkLst>
            <pc:docMk/>
            <pc:sldMk cId="1257487432" sldId="260"/>
            <ac:spMk id="11" creationId="{84E88013-330A-4F20-80D5-DDFA8E580A00}"/>
          </ac:spMkLst>
        </pc:spChg>
        <pc:spChg chg="add mod">
          <ac:chgData name="Caitlin Jeffrey" userId="c792ef73e4c0296d" providerId="LiveId" clId="{79B58DC4-94BD-4A14-83C4-A15FF7A4A3F4}" dt="2020-04-27T17:22:43.467" v="1183" actId="1076"/>
          <ac:spMkLst>
            <pc:docMk/>
            <pc:sldMk cId="1257487432" sldId="260"/>
            <ac:spMk id="12" creationId="{EFF70406-0A08-40EF-B0A9-A21B3ACE3930}"/>
          </ac:spMkLst>
        </pc:spChg>
        <pc:spChg chg="add mod">
          <ac:chgData name="Caitlin Jeffrey" userId="c792ef73e4c0296d" providerId="LiveId" clId="{79B58DC4-94BD-4A14-83C4-A15FF7A4A3F4}" dt="2020-04-27T17:22:55.304" v="1186" actId="1076"/>
          <ac:spMkLst>
            <pc:docMk/>
            <pc:sldMk cId="1257487432" sldId="260"/>
            <ac:spMk id="13" creationId="{EDE882C1-D662-4C34-861A-80A9ACB69574}"/>
          </ac:spMkLst>
        </pc:spChg>
        <pc:spChg chg="add mod">
          <ac:chgData name="Caitlin Jeffrey" userId="c792ef73e4c0296d" providerId="LiveId" clId="{79B58DC4-94BD-4A14-83C4-A15FF7A4A3F4}" dt="2020-04-28T15:48:18.404" v="4345" actId="1076"/>
          <ac:spMkLst>
            <pc:docMk/>
            <pc:sldMk cId="1257487432" sldId="260"/>
            <ac:spMk id="14" creationId="{6F333C17-23FD-41FE-93DB-71A425D0C943}"/>
          </ac:spMkLst>
        </pc:spChg>
        <pc:picChg chg="add mod modCrop">
          <ac:chgData name="Caitlin Jeffrey" userId="c792ef73e4c0296d" providerId="LiveId" clId="{79B58DC4-94BD-4A14-83C4-A15FF7A4A3F4}" dt="2020-04-23T18:12:42.188" v="451" actId="732"/>
          <ac:picMkLst>
            <pc:docMk/>
            <pc:sldMk cId="1257487432" sldId="260"/>
            <ac:picMk id="3" creationId="{D7F2A9A9-895C-4EC5-8DF8-4A551408DD20}"/>
          </ac:picMkLst>
        </pc:picChg>
      </pc:sldChg>
      <pc:sldChg chg="addSp delSp modSp add ord">
        <pc:chgData name="Caitlin Jeffrey" userId="c792ef73e4c0296d" providerId="LiveId" clId="{79B58DC4-94BD-4A14-83C4-A15FF7A4A3F4}" dt="2020-04-28T14:48:20.401" v="4327" actId="1076"/>
        <pc:sldMkLst>
          <pc:docMk/>
          <pc:sldMk cId="1361503925" sldId="261"/>
        </pc:sldMkLst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5" creationId="{26C4DBFF-3A40-4B07-BE09-3F49128681CC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6" creationId="{B3648CEA-F76A-4FB2-8BC2-EE178F1D69B7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7" creationId="{1364E51D-ECD1-4E62-8D69-0B0F80118490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8" creationId="{42115547-D96D-4963-8515-F9C18D310589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9" creationId="{F87C6B63-9066-43C1-865B-ED2EE6827E45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10" creationId="{82ED3FCE-FD37-4B76-BEF6-304FBD301599}"/>
          </ac:spMkLst>
        </pc:spChg>
        <pc:spChg chg="add del mod">
          <ac:chgData name="Caitlin Jeffrey" userId="c792ef73e4c0296d" providerId="LiveId" clId="{79B58DC4-94BD-4A14-83C4-A15FF7A4A3F4}" dt="2020-04-28T14:08:30.709" v="4163" actId="478"/>
          <ac:spMkLst>
            <pc:docMk/>
            <pc:sldMk cId="1361503925" sldId="261"/>
            <ac:spMk id="10" creationId="{E85B169A-BF2A-49FB-B5C0-3E39603D2CB2}"/>
          </ac:spMkLst>
        </pc:spChg>
        <pc:spChg chg="add mod">
          <ac:chgData name="Caitlin Jeffrey" userId="c792ef73e4c0296d" providerId="LiveId" clId="{79B58DC4-94BD-4A14-83C4-A15FF7A4A3F4}" dt="2020-04-28T14:19:55.254" v="4250" actId="20577"/>
          <ac:spMkLst>
            <pc:docMk/>
            <pc:sldMk cId="1361503925" sldId="261"/>
            <ac:spMk id="11" creationId="{B0D4F100-A9FF-4B41-98B7-044219DDFFCA}"/>
          </ac:spMkLst>
        </pc:spChg>
        <pc:spChg chg="add mod">
          <ac:chgData name="Caitlin Jeffrey" userId="c792ef73e4c0296d" providerId="LiveId" clId="{79B58DC4-94BD-4A14-83C4-A15FF7A4A3F4}" dt="2020-04-28T14:48:20.401" v="4327" actId="1076"/>
          <ac:spMkLst>
            <pc:docMk/>
            <pc:sldMk cId="1361503925" sldId="261"/>
            <ac:spMk id="12" creationId="{86D64ED7-8874-4055-8D78-4F35039AE798}"/>
          </ac:spMkLst>
        </pc:spChg>
        <pc:spChg chg="add del">
          <ac:chgData name="Caitlin Jeffrey" userId="c792ef73e4c0296d" providerId="LiveId" clId="{79B58DC4-94BD-4A14-83C4-A15FF7A4A3F4}" dt="2020-04-27T17:20:27.634" v="1161" actId="21"/>
          <ac:spMkLst>
            <pc:docMk/>
            <pc:sldMk cId="1361503925" sldId="261"/>
            <ac:spMk id="13" creationId="{2FAE06E0-D6C0-467E-AD3B-227692C238FD}"/>
          </ac:spMkLst>
        </pc:spChg>
        <pc:spChg chg="add del">
          <ac:chgData name="Caitlin Jeffrey" userId="c792ef73e4c0296d" providerId="LiveId" clId="{79B58DC4-94BD-4A14-83C4-A15FF7A4A3F4}" dt="2020-04-27T17:22:49.389" v="1184" actId="21"/>
          <ac:spMkLst>
            <pc:docMk/>
            <pc:sldMk cId="1361503925" sldId="261"/>
            <ac:spMk id="14" creationId="{33FEEFE6-F353-4481-9346-D65C2F1A4F8E}"/>
          </ac:spMkLst>
        </pc:spChg>
        <pc:spChg chg="add del">
          <ac:chgData name="Caitlin Jeffrey" userId="c792ef73e4c0296d" providerId="LiveId" clId="{79B58DC4-94BD-4A14-83C4-A15FF7A4A3F4}" dt="2020-04-27T17:22:35.883" v="1181" actId="21"/>
          <ac:spMkLst>
            <pc:docMk/>
            <pc:sldMk cId="1361503925" sldId="261"/>
            <ac:spMk id="15" creationId="{BDED26DD-808A-4E53-9CD2-3DACDF6DBFBC}"/>
          </ac:spMkLst>
        </pc:spChg>
        <pc:spChg chg="add del">
          <ac:chgData name="Caitlin Jeffrey" userId="c792ef73e4c0296d" providerId="LiveId" clId="{79B58DC4-94BD-4A14-83C4-A15FF7A4A3F4}" dt="2020-04-27T17:22:23.414" v="1178" actId="21"/>
          <ac:spMkLst>
            <pc:docMk/>
            <pc:sldMk cId="1361503925" sldId="261"/>
            <ac:spMk id="16" creationId="{6CA54D61-A045-42D1-9D25-7B21CCE7AE62}"/>
          </ac:spMkLst>
        </pc:spChg>
        <pc:spChg chg="add del">
          <ac:chgData name="Caitlin Jeffrey" userId="c792ef73e4c0296d" providerId="LiveId" clId="{79B58DC4-94BD-4A14-83C4-A15FF7A4A3F4}" dt="2020-04-27T17:21:07.269" v="1171" actId="21"/>
          <ac:spMkLst>
            <pc:docMk/>
            <pc:sldMk cId="1361503925" sldId="261"/>
            <ac:spMk id="17" creationId="{CE74377F-6FC8-4664-9101-7FF8936134C7}"/>
          </ac:spMkLst>
        </pc:spChg>
        <pc:spChg chg="add del">
          <ac:chgData name="Caitlin Jeffrey" userId="c792ef73e4c0296d" providerId="LiveId" clId="{79B58DC4-94BD-4A14-83C4-A15FF7A4A3F4}" dt="2020-04-27T17:20:40.778" v="1165" actId="21"/>
          <ac:spMkLst>
            <pc:docMk/>
            <pc:sldMk cId="1361503925" sldId="261"/>
            <ac:spMk id="18" creationId="{1BEA09C6-8C64-474E-A8CB-764B90F761FC}"/>
          </ac:spMkLst>
        </pc:spChg>
        <pc:spChg chg="add del">
          <ac:chgData name="Caitlin Jeffrey" userId="c792ef73e4c0296d" providerId="LiveId" clId="{79B58DC4-94BD-4A14-83C4-A15FF7A4A3F4}" dt="2020-04-27T17:20:52.014" v="1168" actId="21"/>
          <ac:spMkLst>
            <pc:docMk/>
            <pc:sldMk cId="1361503925" sldId="261"/>
            <ac:spMk id="19" creationId="{46E9FE29-E19C-4B78-BDC8-F53407E6D7F7}"/>
          </ac:spMkLst>
        </pc:spChg>
        <pc:spChg chg="add mod">
          <ac:chgData name="Caitlin Jeffrey" userId="c792ef73e4c0296d" providerId="LiveId" clId="{79B58DC4-94BD-4A14-83C4-A15FF7A4A3F4}" dt="2020-04-28T13:17:04.790" v="3724" actId="313"/>
          <ac:spMkLst>
            <pc:docMk/>
            <pc:sldMk cId="1361503925" sldId="261"/>
            <ac:spMk id="21" creationId="{512EFFB3-3CA8-450E-A8E5-FE6EFC46302B}"/>
          </ac:spMkLst>
        </pc:spChg>
        <pc:spChg chg="add del mod">
          <ac:chgData name="Caitlin Jeffrey" userId="c792ef73e4c0296d" providerId="LiveId" clId="{79B58DC4-94BD-4A14-83C4-A15FF7A4A3F4}" dt="2020-04-28T14:19:39.974" v="4236" actId="478"/>
          <ac:spMkLst>
            <pc:docMk/>
            <pc:sldMk cId="1361503925" sldId="261"/>
            <ac:spMk id="22" creationId="{2F1ACA97-4C44-411C-88D4-E8004366DDFF}"/>
          </ac:spMkLst>
        </pc:spChg>
        <pc:spChg chg="add mod">
          <ac:chgData name="Caitlin Jeffrey" userId="c792ef73e4c0296d" providerId="LiveId" clId="{79B58DC4-94BD-4A14-83C4-A15FF7A4A3F4}" dt="2020-04-28T13:17:43.018" v="3803" actId="20577"/>
          <ac:spMkLst>
            <pc:docMk/>
            <pc:sldMk cId="1361503925" sldId="261"/>
            <ac:spMk id="23" creationId="{F4A6EA94-6032-420E-A8C2-A7F72949B3CA}"/>
          </ac:spMkLst>
        </pc:spChg>
        <pc:spChg chg="add mod">
          <ac:chgData name="Caitlin Jeffrey" userId="c792ef73e4c0296d" providerId="LiveId" clId="{79B58DC4-94BD-4A14-83C4-A15FF7A4A3F4}" dt="2020-04-27T17:49:06.935" v="1501" actId="20577"/>
          <ac:spMkLst>
            <pc:docMk/>
            <pc:sldMk cId="1361503925" sldId="261"/>
            <ac:spMk id="24" creationId="{AABAAEB5-6204-4C61-88A8-153693F416DD}"/>
          </ac:spMkLst>
        </pc:spChg>
        <pc:spChg chg="add mod">
          <ac:chgData name="Caitlin Jeffrey" userId="c792ef73e4c0296d" providerId="LiveId" clId="{79B58DC4-94BD-4A14-83C4-A15FF7A4A3F4}" dt="2020-04-27T17:49:09.505" v="1503" actId="20577"/>
          <ac:spMkLst>
            <pc:docMk/>
            <pc:sldMk cId="1361503925" sldId="261"/>
            <ac:spMk id="25" creationId="{31E5C597-8D9B-485C-B884-5E2E411644B6}"/>
          </ac:spMkLst>
        </pc:spChg>
        <pc:spChg chg="add mod">
          <ac:chgData name="Caitlin Jeffrey" userId="c792ef73e4c0296d" providerId="LiveId" clId="{79B58DC4-94BD-4A14-83C4-A15FF7A4A3F4}" dt="2020-04-27T17:49:12.174" v="1505" actId="20577"/>
          <ac:spMkLst>
            <pc:docMk/>
            <pc:sldMk cId="1361503925" sldId="261"/>
            <ac:spMk id="26" creationId="{434D1A2C-FA3A-44B5-BA47-9CE2CAA99932}"/>
          </ac:spMkLst>
        </pc:spChg>
        <pc:picChg chg="del">
          <ac:chgData name="Caitlin Jeffrey" userId="c792ef73e4c0296d" providerId="LiveId" clId="{79B58DC4-94BD-4A14-83C4-A15FF7A4A3F4}" dt="2020-04-27T17:03:10.005" v="1114" actId="478"/>
          <ac:picMkLst>
            <pc:docMk/>
            <pc:sldMk cId="1361503925" sldId="261"/>
            <ac:picMk id="3" creationId="{D7F2A9A9-895C-4EC5-8DF8-4A551408DD20}"/>
          </ac:picMkLst>
        </pc:picChg>
        <pc:picChg chg="add del">
          <ac:chgData name="Caitlin Jeffrey" userId="c792ef73e4c0296d" providerId="LiveId" clId="{79B58DC4-94BD-4A14-83C4-A15FF7A4A3F4}" dt="2020-04-27T17:21:41.416" v="1177" actId="478"/>
          <ac:picMkLst>
            <pc:docMk/>
            <pc:sldMk cId="1361503925" sldId="261"/>
            <ac:picMk id="11" creationId="{051C194C-0F4D-48DC-84E8-68EF360B5857}"/>
          </ac:picMkLst>
        </pc:picChg>
        <pc:picChg chg="add del">
          <ac:chgData name="Caitlin Jeffrey" userId="c792ef73e4c0296d" providerId="LiveId" clId="{79B58DC4-94BD-4A14-83C4-A15FF7A4A3F4}" dt="2020-04-27T17:22:57.898" v="1187" actId="478"/>
          <ac:picMkLst>
            <pc:docMk/>
            <pc:sldMk cId="1361503925" sldId="261"/>
            <ac:picMk id="12" creationId="{57477838-6CA5-4E34-85B0-38F706D72AD3}"/>
          </ac:picMkLst>
        </pc:picChg>
        <pc:picChg chg="add mod">
          <ac:chgData name="Caitlin Jeffrey" userId="c792ef73e4c0296d" providerId="LiveId" clId="{79B58DC4-94BD-4A14-83C4-A15FF7A4A3F4}" dt="2020-04-27T17:38:59.400" v="1192" actId="1076"/>
          <ac:picMkLst>
            <pc:docMk/>
            <pc:sldMk cId="1361503925" sldId="261"/>
            <ac:picMk id="20" creationId="{AA567FC4-6A34-4A77-979D-DA4AA081068E}"/>
          </ac:picMkLst>
        </pc:picChg>
      </pc:sldChg>
      <pc:sldChg chg="addSp delSp modSp add mod ord">
        <pc:chgData name="Caitlin Jeffrey" userId="c792ef73e4c0296d" providerId="LiveId" clId="{79B58DC4-94BD-4A14-83C4-A15FF7A4A3F4}" dt="2020-05-12T00:48:47.680" v="5084" actId="167"/>
        <pc:sldMkLst>
          <pc:docMk/>
          <pc:sldMk cId="2850749452" sldId="262"/>
        </pc:sldMkLst>
        <pc:spChg chg="del mod">
          <ac:chgData name="Caitlin Jeffrey" userId="c792ef73e4c0296d" providerId="LiveId" clId="{79B58DC4-94BD-4A14-83C4-A15FF7A4A3F4}" dt="2020-04-27T18:10:52.061" v="1522" actId="478"/>
          <ac:spMkLst>
            <pc:docMk/>
            <pc:sldMk cId="2850749452" sldId="262"/>
            <ac:spMk id="5" creationId="{26C4DBFF-3A40-4B07-BE09-3F49128681CC}"/>
          </ac:spMkLst>
        </pc:spChg>
        <pc:spChg chg="del">
          <ac:chgData name="Caitlin Jeffrey" userId="c792ef73e4c0296d" providerId="LiveId" clId="{79B58DC4-94BD-4A14-83C4-A15FF7A4A3F4}" dt="2020-04-27T18:10:54.980" v="1523" actId="478"/>
          <ac:spMkLst>
            <pc:docMk/>
            <pc:sldMk cId="2850749452" sldId="262"/>
            <ac:spMk id="6" creationId="{B3648CEA-F76A-4FB2-8BC2-EE178F1D69B7}"/>
          </ac:spMkLst>
        </pc:spChg>
        <pc:spChg chg="mod">
          <ac:chgData name="Caitlin Jeffrey" userId="c792ef73e4c0296d" providerId="LiveId" clId="{79B58DC4-94BD-4A14-83C4-A15FF7A4A3F4}" dt="2020-04-27T22:44:18.049" v="2692" actId="113"/>
          <ac:spMkLst>
            <pc:docMk/>
            <pc:sldMk cId="2850749452" sldId="262"/>
            <ac:spMk id="7" creationId="{1364E51D-ECD1-4E62-8D69-0B0F80118490}"/>
          </ac:spMkLst>
        </pc:spChg>
        <pc:spChg chg="del mod">
          <ac:chgData name="Caitlin Jeffrey" userId="c792ef73e4c0296d" providerId="LiveId" clId="{79B58DC4-94BD-4A14-83C4-A15FF7A4A3F4}" dt="2020-04-27T18:14:31.237" v="1791" actId="478"/>
          <ac:spMkLst>
            <pc:docMk/>
            <pc:sldMk cId="2850749452" sldId="262"/>
            <ac:spMk id="8" creationId="{42115547-D96D-4963-8515-F9C18D310589}"/>
          </ac:spMkLst>
        </pc:spChg>
        <pc:spChg chg="del mod">
          <ac:chgData name="Caitlin Jeffrey" userId="c792ef73e4c0296d" providerId="LiveId" clId="{79B58DC4-94BD-4A14-83C4-A15FF7A4A3F4}" dt="2020-05-12T00:47:57.594" v="5069" actId="478"/>
          <ac:spMkLst>
            <pc:docMk/>
            <pc:sldMk cId="2850749452" sldId="262"/>
            <ac:spMk id="9" creationId="{F87C6B63-9066-43C1-865B-ED2EE6827E45}"/>
          </ac:spMkLst>
        </pc:spChg>
        <pc:spChg chg="del mod">
          <ac:chgData name="Caitlin Jeffrey" userId="c792ef73e4c0296d" providerId="LiveId" clId="{79B58DC4-94BD-4A14-83C4-A15FF7A4A3F4}" dt="2020-04-27T18:16:20.336" v="1903" actId="478"/>
          <ac:spMkLst>
            <pc:docMk/>
            <pc:sldMk cId="2850749452" sldId="262"/>
            <ac:spMk id="10" creationId="{82ED3FCE-FD37-4B76-BEF6-304FBD301599}"/>
          </ac:spMkLst>
        </pc:spChg>
        <pc:spChg chg="mod">
          <ac:chgData name="Caitlin Jeffrey" userId="c792ef73e4c0296d" providerId="LiveId" clId="{79B58DC4-94BD-4A14-83C4-A15FF7A4A3F4}" dt="2020-04-27T18:10:30.121" v="1520" actId="1076"/>
          <ac:spMkLst>
            <pc:docMk/>
            <pc:sldMk cId="2850749452" sldId="262"/>
            <ac:spMk id="11" creationId="{84E88013-330A-4F20-80D5-DDFA8E580A00}"/>
          </ac:spMkLst>
        </pc:spChg>
        <pc:spChg chg="mod">
          <ac:chgData name="Caitlin Jeffrey" userId="c792ef73e4c0296d" providerId="LiveId" clId="{79B58DC4-94BD-4A14-83C4-A15FF7A4A3F4}" dt="2020-04-27T18:13:22.511" v="1687" actId="1076"/>
          <ac:spMkLst>
            <pc:docMk/>
            <pc:sldMk cId="2850749452" sldId="262"/>
            <ac:spMk id="12" creationId="{EFF70406-0A08-40EF-B0A9-A21B3ACE3930}"/>
          </ac:spMkLst>
        </pc:spChg>
        <pc:spChg chg="mod">
          <ac:chgData name="Caitlin Jeffrey" userId="c792ef73e4c0296d" providerId="LiveId" clId="{79B58DC4-94BD-4A14-83C4-A15FF7A4A3F4}" dt="2020-04-27T18:15:15.376" v="1821" actId="1076"/>
          <ac:spMkLst>
            <pc:docMk/>
            <pc:sldMk cId="2850749452" sldId="262"/>
            <ac:spMk id="13" creationId="{EDE882C1-D662-4C34-861A-80A9ACB69574}"/>
          </ac:spMkLst>
        </pc:spChg>
        <pc:spChg chg="add mod">
          <ac:chgData name="Caitlin Jeffrey" userId="c792ef73e4c0296d" providerId="LiveId" clId="{79B58DC4-94BD-4A14-83C4-A15FF7A4A3F4}" dt="2020-04-28T14:47:40.975" v="4318" actId="113"/>
          <ac:spMkLst>
            <pc:docMk/>
            <pc:sldMk cId="2850749452" sldId="262"/>
            <ac:spMk id="15" creationId="{16835E51-8567-4E47-9724-5071D5FB0B8E}"/>
          </ac:spMkLst>
        </pc:spChg>
        <pc:spChg chg="add del mod">
          <ac:chgData name="Caitlin Jeffrey" userId="c792ef73e4c0296d" providerId="LiveId" clId="{79B58DC4-94BD-4A14-83C4-A15FF7A4A3F4}" dt="2020-04-27T18:12:01.692" v="1617" actId="478"/>
          <ac:spMkLst>
            <pc:docMk/>
            <pc:sldMk cId="2850749452" sldId="262"/>
            <ac:spMk id="15" creationId="{46104DB6-E81A-4D8F-8E1F-D4C9DE2A0E87}"/>
          </ac:spMkLst>
        </pc:spChg>
        <pc:spChg chg="add mod">
          <ac:chgData name="Caitlin Jeffrey" userId="c792ef73e4c0296d" providerId="LiveId" clId="{79B58DC4-94BD-4A14-83C4-A15FF7A4A3F4}" dt="2020-04-28T13:54:05.350" v="3898" actId="20577"/>
          <ac:spMkLst>
            <pc:docMk/>
            <pc:sldMk cId="2850749452" sldId="262"/>
            <ac:spMk id="16" creationId="{56D6C882-7777-4DC7-B8F6-D1C995648BB6}"/>
          </ac:spMkLst>
        </pc:spChg>
        <pc:spChg chg="add mod">
          <ac:chgData name="Caitlin Jeffrey" userId="c792ef73e4c0296d" providerId="LiveId" clId="{79B58DC4-94BD-4A14-83C4-A15FF7A4A3F4}" dt="2020-04-28T13:55:17.107" v="3908" actId="20577"/>
          <ac:spMkLst>
            <pc:docMk/>
            <pc:sldMk cId="2850749452" sldId="262"/>
            <ac:spMk id="17" creationId="{7CAEF2DD-0FB7-4AB4-A533-C40887455A18}"/>
          </ac:spMkLst>
        </pc:spChg>
        <pc:spChg chg="add mod">
          <ac:chgData name="Caitlin Jeffrey" userId="c792ef73e4c0296d" providerId="LiveId" clId="{79B58DC4-94BD-4A14-83C4-A15FF7A4A3F4}" dt="2020-04-28T13:20:05.698" v="3855" actId="20577"/>
          <ac:spMkLst>
            <pc:docMk/>
            <pc:sldMk cId="2850749452" sldId="262"/>
            <ac:spMk id="18" creationId="{8177E6DC-0897-46FF-9EC1-43256586DC6D}"/>
          </ac:spMkLst>
        </pc:spChg>
        <pc:spChg chg="add del mod">
          <ac:chgData name="Caitlin Jeffrey" userId="c792ef73e4c0296d" providerId="LiveId" clId="{79B58DC4-94BD-4A14-83C4-A15FF7A4A3F4}" dt="2020-05-12T00:48:00.682" v="5070" actId="478"/>
          <ac:spMkLst>
            <pc:docMk/>
            <pc:sldMk cId="2850749452" sldId="262"/>
            <ac:spMk id="19" creationId="{29952EDC-059E-4594-9648-5477C971CB1E}"/>
          </ac:spMkLst>
        </pc:spChg>
        <pc:spChg chg="add mod">
          <ac:chgData name="Caitlin Jeffrey" userId="c792ef73e4c0296d" providerId="LiveId" clId="{79B58DC4-94BD-4A14-83C4-A15FF7A4A3F4}" dt="2020-04-27T18:19:05.166" v="2184" actId="20577"/>
          <ac:spMkLst>
            <pc:docMk/>
            <pc:sldMk cId="2850749452" sldId="262"/>
            <ac:spMk id="20" creationId="{E5833A1A-78E4-477C-A947-5D4A6F90BB9A}"/>
          </ac:spMkLst>
        </pc:spChg>
        <pc:spChg chg="add del mod">
          <ac:chgData name="Caitlin Jeffrey" userId="c792ef73e4c0296d" providerId="LiveId" clId="{79B58DC4-94BD-4A14-83C4-A15FF7A4A3F4}" dt="2020-04-28T13:37:06.810" v="3870" actId="478"/>
          <ac:spMkLst>
            <pc:docMk/>
            <pc:sldMk cId="2850749452" sldId="262"/>
            <ac:spMk id="21" creationId="{07F0157F-3E8B-4211-A303-C840DD9684BF}"/>
          </ac:spMkLst>
        </pc:spChg>
        <pc:spChg chg="add del mod">
          <ac:chgData name="Caitlin Jeffrey" userId="c792ef73e4c0296d" providerId="LiveId" clId="{79B58DC4-94BD-4A14-83C4-A15FF7A4A3F4}" dt="2020-04-27T18:16:46.383" v="1944" actId="478"/>
          <ac:spMkLst>
            <pc:docMk/>
            <pc:sldMk cId="2850749452" sldId="262"/>
            <ac:spMk id="21" creationId="{7B9670FC-AEBB-45C7-8402-7F9F9C0E6C0E}"/>
          </ac:spMkLst>
        </pc:spChg>
        <pc:spChg chg="add del mod">
          <ac:chgData name="Caitlin Jeffrey" userId="c792ef73e4c0296d" providerId="LiveId" clId="{79B58DC4-94BD-4A14-83C4-A15FF7A4A3F4}" dt="2020-04-27T18:16:51.428" v="1947" actId="478"/>
          <ac:spMkLst>
            <pc:docMk/>
            <pc:sldMk cId="2850749452" sldId="262"/>
            <ac:spMk id="22" creationId="{7BE22C3C-852B-401D-AE95-D772BA49D295}"/>
          </ac:spMkLst>
        </pc:spChg>
        <pc:spChg chg="add del mod">
          <ac:chgData name="Caitlin Jeffrey" userId="c792ef73e4c0296d" providerId="LiveId" clId="{79B58DC4-94BD-4A14-83C4-A15FF7A4A3F4}" dt="2020-05-12T00:48:02.429" v="5071" actId="478"/>
          <ac:spMkLst>
            <pc:docMk/>
            <pc:sldMk cId="2850749452" sldId="262"/>
            <ac:spMk id="22" creationId="{FA2DF545-B617-48C1-AE00-4B9C32584C25}"/>
          </ac:spMkLst>
        </pc:spChg>
        <pc:spChg chg="add del mod">
          <ac:chgData name="Caitlin Jeffrey" userId="c792ef73e4c0296d" providerId="LiveId" clId="{79B58DC4-94BD-4A14-83C4-A15FF7A4A3F4}" dt="2020-04-28T13:20:42.902" v="3856" actId="478"/>
          <ac:spMkLst>
            <pc:docMk/>
            <pc:sldMk cId="2850749452" sldId="262"/>
            <ac:spMk id="23" creationId="{5E561A4E-9CB5-4FD2-A33D-0343E16DAD12}"/>
          </ac:spMkLst>
        </pc:spChg>
        <pc:spChg chg="add mod">
          <ac:chgData name="Caitlin Jeffrey" userId="c792ef73e4c0296d" providerId="LiveId" clId="{79B58DC4-94BD-4A14-83C4-A15FF7A4A3F4}" dt="2020-04-28T14:47:40.975" v="4318" actId="113"/>
          <ac:spMkLst>
            <pc:docMk/>
            <pc:sldMk cId="2850749452" sldId="262"/>
            <ac:spMk id="24" creationId="{FDE71300-8859-4771-AB23-545CB08B99B7}"/>
          </ac:spMkLst>
        </pc:spChg>
        <pc:picChg chg="del mod">
          <ac:chgData name="Caitlin Jeffrey" userId="c792ef73e4c0296d" providerId="LiveId" clId="{79B58DC4-94BD-4A14-83C4-A15FF7A4A3F4}" dt="2020-04-27T17:49:30.921" v="1510" actId="478"/>
          <ac:picMkLst>
            <pc:docMk/>
            <pc:sldMk cId="2850749452" sldId="262"/>
            <ac:picMk id="3" creationId="{D7F2A9A9-895C-4EC5-8DF8-4A551408DD20}"/>
          </ac:picMkLst>
        </pc:picChg>
        <pc:picChg chg="add del mod ord">
          <ac:chgData name="Caitlin Jeffrey" userId="c792ef73e4c0296d" providerId="LiveId" clId="{79B58DC4-94BD-4A14-83C4-A15FF7A4A3F4}" dt="2020-05-12T00:48:29.441" v="5078" actId="478"/>
          <ac:picMkLst>
            <pc:docMk/>
            <pc:sldMk cId="2850749452" sldId="262"/>
            <ac:picMk id="14" creationId="{D3385D09-2919-4CB8-B1FE-16C223716438}"/>
          </ac:picMkLst>
        </pc:picChg>
        <pc:picChg chg="add mod ord modCrop">
          <ac:chgData name="Caitlin Jeffrey" userId="c792ef73e4c0296d" providerId="LiveId" clId="{79B58DC4-94BD-4A14-83C4-A15FF7A4A3F4}" dt="2020-05-12T00:48:47.680" v="5084" actId="167"/>
          <ac:picMkLst>
            <pc:docMk/>
            <pc:sldMk cId="2850749452" sldId="262"/>
            <ac:picMk id="21" creationId="{C5627E23-6A70-4B0B-A4B0-E96E05F6734D}"/>
          </ac:picMkLst>
        </pc:picChg>
        <pc:picChg chg="add mod ord modCrop">
          <ac:chgData name="Caitlin Jeffrey" userId="c792ef73e4c0296d" providerId="LiveId" clId="{79B58DC4-94BD-4A14-83C4-A15FF7A4A3F4}" dt="2020-05-12T00:48:40.328" v="5081" actId="1076"/>
          <ac:picMkLst>
            <pc:docMk/>
            <pc:sldMk cId="2850749452" sldId="262"/>
            <ac:picMk id="23" creationId="{47ECB37B-2492-49B6-A365-C7C70BE642F9}"/>
          </ac:picMkLst>
        </pc:picChg>
      </pc:sldChg>
      <pc:sldChg chg="addSp delSp modSp add ord">
        <pc:chgData name="Caitlin Jeffrey" userId="c792ef73e4c0296d" providerId="LiveId" clId="{79B58DC4-94BD-4A14-83C4-A15FF7A4A3F4}" dt="2020-05-14T21:32:42.458" v="5113" actId="21"/>
        <pc:sldMkLst>
          <pc:docMk/>
          <pc:sldMk cId="9337102" sldId="263"/>
        </pc:sldMkLst>
        <pc:spChg chg="del mod">
          <ac:chgData name="Caitlin Jeffrey" userId="c792ef73e4c0296d" providerId="LiveId" clId="{79B58DC4-94BD-4A14-83C4-A15FF7A4A3F4}" dt="2020-04-28T13:54:22.879" v="3899" actId="478"/>
          <ac:spMkLst>
            <pc:docMk/>
            <pc:sldMk cId="9337102" sldId="263"/>
            <ac:spMk id="4" creationId="{C901DE94-596C-4B06-86CC-08C02AE1097E}"/>
          </ac:spMkLst>
        </pc:spChg>
        <pc:spChg chg="add del mod">
          <ac:chgData name="Caitlin Jeffrey" userId="c792ef73e4c0296d" providerId="LiveId" clId="{79B58DC4-94BD-4A14-83C4-A15FF7A4A3F4}" dt="2020-04-27T22:50:26.992" v="2717" actId="21"/>
          <ac:spMkLst>
            <pc:docMk/>
            <pc:sldMk cId="9337102" sldId="263"/>
            <ac:spMk id="8" creationId="{6CAC1C73-583C-4089-91D1-B239037C26C7}"/>
          </ac:spMkLst>
        </pc:spChg>
        <pc:spChg chg="add del mod">
          <ac:chgData name="Caitlin Jeffrey" userId="c792ef73e4c0296d" providerId="LiveId" clId="{79B58DC4-94BD-4A14-83C4-A15FF7A4A3F4}" dt="2020-04-28T13:54:25.161" v="3900" actId="478"/>
          <ac:spMkLst>
            <pc:docMk/>
            <pc:sldMk cId="9337102" sldId="263"/>
            <ac:spMk id="9" creationId="{9C0A1169-0E37-4202-9F4D-C1440C909140}"/>
          </ac:spMkLst>
        </pc:spChg>
        <pc:spChg chg="add del mod">
          <ac:chgData name="Caitlin Jeffrey" userId="c792ef73e4c0296d" providerId="LiveId" clId="{79B58DC4-94BD-4A14-83C4-A15FF7A4A3F4}" dt="2020-04-28T13:53:26.792" v="3880" actId="21"/>
          <ac:spMkLst>
            <pc:docMk/>
            <pc:sldMk cId="9337102" sldId="263"/>
            <ac:spMk id="11" creationId="{9B40FB6A-EF05-4475-AE63-C8E596F5C12B}"/>
          </ac:spMkLst>
        </pc:spChg>
        <pc:spChg chg="add del mod">
          <ac:chgData name="Caitlin Jeffrey" userId="c792ef73e4c0296d" providerId="LiveId" clId="{79B58DC4-94BD-4A14-83C4-A15FF7A4A3F4}" dt="2020-04-27T22:49:36.526" v="2705" actId="21"/>
          <ac:spMkLst>
            <pc:docMk/>
            <pc:sldMk cId="9337102" sldId="263"/>
            <ac:spMk id="12" creationId="{E9986D33-51D2-41FC-A97D-13FCF50DD8DA}"/>
          </ac:spMkLst>
        </pc:spChg>
        <pc:spChg chg="add del mod">
          <ac:chgData name="Caitlin Jeffrey" userId="c792ef73e4c0296d" providerId="LiveId" clId="{79B58DC4-94BD-4A14-83C4-A15FF7A4A3F4}" dt="2020-04-28T13:24:51.185" v="3863" actId="478"/>
          <ac:spMkLst>
            <pc:docMk/>
            <pc:sldMk cId="9337102" sldId="263"/>
            <ac:spMk id="13" creationId="{7B8F0FD5-9483-48A9-8178-D79DE620AFBD}"/>
          </ac:spMkLst>
        </pc:spChg>
        <pc:spChg chg="add del mod">
          <ac:chgData name="Caitlin Jeffrey" userId="c792ef73e4c0296d" providerId="LiveId" clId="{79B58DC4-94BD-4A14-83C4-A15FF7A4A3F4}" dt="2020-04-28T13:25:14.831" v="3865" actId="478"/>
          <ac:spMkLst>
            <pc:docMk/>
            <pc:sldMk cId="9337102" sldId="263"/>
            <ac:spMk id="14" creationId="{25E5463D-AABD-4931-BF0D-7046953B3159}"/>
          </ac:spMkLst>
        </pc:spChg>
        <pc:spChg chg="add del mod">
          <ac:chgData name="Caitlin Jeffrey" userId="c792ef73e4c0296d" providerId="LiveId" clId="{79B58DC4-94BD-4A14-83C4-A15FF7A4A3F4}" dt="2020-04-27T22:49:36.526" v="2705" actId="21"/>
          <ac:spMkLst>
            <pc:docMk/>
            <pc:sldMk cId="9337102" sldId="263"/>
            <ac:spMk id="15" creationId="{58319225-6755-42E0-A44E-C07138188244}"/>
          </ac:spMkLst>
        </pc:spChg>
        <pc:spChg chg="add mod">
          <ac:chgData name="Caitlin Jeffrey" userId="c792ef73e4c0296d" providerId="LiveId" clId="{79B58DC4-94BD-4A14-83C4-A15FF7A4A3F4}" dt="2020-04-29T17:56:31.230" v="4496" actId="1076"/>
          <ac:spMkLst>
            <pc:docMk/>
            <pc:sldMk cId="9337102" sldId="263"/>
            <ac:spMk id="16" creationId="{1679DE3D-AD78-469F-9F47-B52CE9297A36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17" creationId="{CCE88BA8-1F05-4D66-9EFF-F6C935919D06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18" creationId="{E92D5F59-CDF3-45EE-B5D4-406C5F6D23E3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19" creationId="{059C06AB-B8EC-401D-A45F-1E988F261F3B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0" creationId="{AF038442-0504-44C0-89B6-B45C55314092}"/>
          </ac:spMkLst>
        </pc:spChg>
        <pc:spChg chg="del">
          <ac:chgData name="Caitlin Jeffrey" userId="c792ef73e4c0296d" providerId="LiveId" clId="{79B58DC4-94BD-4A14-83C4-A15FF7A4A3F4}" dt="2020-04-27T18:24:33.237" v="2202" actId="478"/>
          <ac:spMkLst>
            <pc:docMk/>
            <pc:sldMk cId="9337102" sldId="263"/>
            <ac:spMk id="21" creationId="{512EFFB3-3CA8-450E-A8E5-FE6EFC46302B}"/>
          </ac:spMkLst>
        </pc:spChg>
        <pc:spChg chg="add del mod">
          <ac:chgData name="Caitlin Jeffrey" userId="c792ef73e4c0296d" providerId="LiveId" clId="{79B58DC4-94BD-4A14-83C4-A15FF7A4A3F4}" dt="2020-05-14T21:32:42.458" v="5113" actId="21"/>
          <ac:spMkLst>
            <pc:docMk/>
            <pc:sldMk cId="9337102" sldId="263"/>
            <ac:spMk id="21" creationId="{F4C53ECA-AA1D-46A0-B364-28CF1C29B2C2}"/>
          </ac:spMkLst>
        </pc:spChg>
        <pc:spChg chg="del">
          <ac:chgData name="Caitlin Jeffrey" userId="c792ef73e4c0296d" providerId="LiveId" clId="{79B58DC4-94BD-4A14-83C4-A15FF7A4A3F4}" dt="2020-04-27T18:24:38.448" v="2203" actId="478"/>
          <ac:spMkLst>
            <pc:docMk/>
            <pc:sldMk cId="9337102" sldId="263"/>
            <ac:spMk id="22" creationId="{2F1ACA97-4C44-411C-88D4-E8004366DDFF}"/>
          </ac:spMkLst>
        </pc:spChg>
        <pc:spChg chg="add del mod">
          <ac:chgData name="Caitlin Jeffrey" userId="c792ef73e4c0296d" providerId="LiveId" clId="{79B58DC4-94BD-4A14-83C4-A15FF7A4A3F4}" dt="2020-05-14T21:32:42.458" v="5113" actId="21"/>
          <ac:spMkLst>
            <pc:docMk/>
            <pc:sldMk cId="9337102" sldId="263"/>
            <ac:spMk id="22" creationId="{A9687815-1298-47C3-A0F1-CD6052CE7629}"/>
          </ac:spMkLst>
        </pc:spChg>
        <pc:spChg chg="del">
          <ac:chgData name="Caitlin Jeffrey" userId="c792ef73e4c0296d" providerId="LiveId" clId="{79B58DC4-94BD-4A14-83C4-A15FF7A4A3F4}" dt="2020-04-27T18:25:55.442" v="2274" actId="21"/>
          <ac:spMkLst>
            <pc:docMk/>
            <pc:sldMk cId="9337102" sldId="263"/>
            <ac:spMk id="23" creationId="{F4A6EA94-6032-420E-A8C2-A7F72949B3CA}"/>
          </ac:spMkLst>
        </pc:spChg>
        <pc:spChg chg="del mod">
          <ac:chgData name="Caitlin Jeffrey" userId="c792ef73e4c0296d" providerId="LiveId" clId="{79B58DC4-94BD-4A14-83C4-A15FF7A4A3F4}" dt="2020-04-28T13:24:39.431" v="3859" actId="21"/>
          <ac:spMkLst>
            <pc:docMk/>
            <pc:sldMk cId="9337102" sldId="263"/>
            <ac:spMk id="24" creationId="{AABAAEB5-6204-4C61-88A8-153693F416DD}"/>
          </ac:spMkLst>
        </pc:spChg>
        <pc:spChg chg="del">
          <ac:chgData name="Caitlin Jeffrey" userId="c792ef73e4c0296d" providerId="LiveId" clId="{79B58DC4-94BD-4A14-83C4-A15FF7A4A3F4}" dt="2020-04-27T18:25:49.373" v="2272" actId="21"/>
          <ac:spMkLst>
            <pc:docMk/>
            <pc:sldMk cId="9337102" sldId="263"/>
            <ac:spMk id="25" creationId="{31E5C597-8D9B-485C-B884-5E2E411644B6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5" creationId="{45968316-08EE-4138-8F52-A4CD46647E33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6" creationId="{0846B3BB-20C2-4D52-AA8F-B021B9B14627}"/>
          </ac:spMkLst>
        </pc:spChg>
        <pc:spChg chg="del">
          <ac:chgData name="Caitlin Jeffrey" userId="c792ef73e4c0296d" providerId="LiveId" clId="{79B58DC4-94BD-4A14-83C4-A15FF7A4A3F4}" dt="2020-04-27T18:25:49.373" v="2272" actId="21"/>
          <ac:spMkLst>
            <pc:docMk/>
            <pc:sldMk cId="9337102" sldId="263"/>
            <ac:spMk id="26" creationId="{434D1A2C-FA3A-44B5-BA47-9CE2CAA99932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7" creationId="{5F3F169F-46F5-4BB4-9B97-3B90E24E0374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8" creationId="{B8F5C607-07A4-4EF5-A5C6-2C0AC5CD0CA7}"/>
          </ac:spMkLst>
        </pc:spChg>
        <pc:spChg chg="add mod">
          <ac:chgData name="Caitlin Jeffrey" userId="c792ef73e4c0296d" providerId="LiveId" clId="{79B58DC4-94BD-4A14-83C4-A15FF7A4A3F4}" dt="2020-04-29T18:00:55.854" v="4505" actId="20577"/>
          <ac:spMkLst>
            <pc:docMk/>
            <pc:sldMk cId="9337102" sldId="263"/>
            <ac:spMk id="30" creationId="{E89B513B-8143-43C5-A8FF-0898BCD471A0}"/>
          </ac:spMkLst>
        </pc:spChg>
        <pc:spChg chg="add mod">
          <ac:chgData name="Caitlin Jeffrey" userId="c792ef73e4c0296d" providerId="LiveId" clId="{79B58DC4-94BD-4A14-83C4-A15FF7A4A3F4}" dt="2020-04-29T18:01:27.831" v="4565" actId="20577"/>
          <ac:spMkLst>
            <pc:docMk/>
            <pc:sldMk cId="9337102" sldId="263"/>
            <ac:spMk id="31" creationId="{7F7E0DC4-AD37-4C3C-8175-DE4C51BE2435}"/>
          </ac:spMkLst>
        </pc:spChg>
        <pc:picChg chg="add del mod ord">
          <ac:chgData name="Caitlin Jeffrey" userId="c792ef73e4c0296d" providerId="LiveId" clId="{79B58DC4-94BD-4A14-83C4-A15FF7A4A3F4}" dt="2020-04-28T13:24:39.431" v="3859" actId="21"/>
          <ac:picMkLst>
            <pc:docMk/>
            <pc:sldMk cId="9337102" sldId="263"/>
            <ac:picMk id="3" creationId="{1800938C-45FC-4FEF-95C0-141281F15D20}"/>
          </ac:picMkLst>
        </pc:picChg>
        <pc:picChg chg="del">
          <ac:chgData name="Caitlin Jeffrey" userId="c792ef73e4c0296d" providerId="LiveId" clId="{79B58DC4-94BD-4A14-83C4-A15FF7A4A3F4}" dt="2020-04-27T18:23:26.916" v="2188" actId="478"/>
          <ac:picMkLst>
            <pc:docMk/>
            <pc:sldMk cId="9337102" sldId="263"/>
            <ac:picMk id="20" creationId="{AA567FC4-6A34-4A77-979D-DA4AA081068E}"/>
          </ac:picMkLst>
        </pc:picChg>
        <pc:picChg chg="add del">
          <ac:chgData name="Caitlin Jeffrey" userId="c792ef73e4c0296d" providerId="LiveId" clId="{79B58DC4-94BD-4A14-83C4-A15FF7A4A3F4}" dt="2020-04-27T18:23:32.297" v="2190" actId="478"/>
          <ac:picMkLst>
            <pc:docMk/>
            <pc:sldMk cId="9337102" sldId="263"/>
            <ac:picMk id="1026" creationId="{90F90285-BEB2-4FB4-BB7C-2CE5B44AB6E2}"/>
          </ac:picMkLst>
        </pc:picChg>
        <pc:picChg chg="add del mod">
          <ac:chgData name="Caitlin Jeffrey" userId="c792ef73e4c0296d" providerId="LiveId" clId="{79B58DC4-94BD-4A14-83C4-A15FF7A4A3F4}" dt="2020-04-28T13:53:16.346" v="3877" actId="21"/>
          <ac:picMkLst>
            <pc:docMk/>
            <pc:sldMk cId="9337102" sldId="263"/>
            <ac:picMk id="1026" creationId="{B40EB828-43C6-47B3-8E79-47F64A985627}"/>
          </ac:picMkLst>
        </pc:picChg>
        <pc:picChg chg="add del mod">
          <ac:chgData name="Caitlin Jeffrey" userId="c792ef73e4c0296d" providerId="LiveId" clId="{79B58DC4-94BD-4A14-83C4-A15FF7A4A3F4}" dt="2020-04-27T22:50:16.098" v="2714" actId="21"/>
          <ac:picMkLst>
            <pc:docMk/>
            <pc:sldMk cId="9337102" sldId="263"/>
            <ac:picMk id="1028" creationId="{3192EEE5-B834-4447-8571-554CA27A7341}"/>
          </ac:picMkLst>
        </pc:picChg>
        <pc:picChg chg="add mod">
          <ac:chgData name="Caitlin Jeffrey" userId="c792ef73e4c0296d" providerId="LiveId" clId="{79B58DC4-94BD-4A14-83C4-A15FF7A4A3F4}" dt="2020-04-29T17:56:25.279" v="4495" actId="1076"/>
          <ac:picMkLst>
            <pc:docMk/>
            <pc:sldMk cId="9337102" sldId="263"/>
            <ac:picMk id="1030" creationId="{ED06C7CB-AE2D-41B6-81E3-41BB93F660FA}"/>
          </ac:picMkLst>
        </pc:picChg>
        <pc:picChg chg="add del mod">
          <ac:chgData name="Caitlin Jeffrey" userId="c792ef73e4c0296d" providerId="LiveId" clId="{79B58DC4-94BD-4A14-83C4-A15FF7A4A3F4}" dt="2020-05-14T21:32:42.458" v="5113" actId="21"/>
          <ac:picMkLst>
            <pc:docMk/>
            <pc:sldMk cId="9337102" sldId="263"/>
            <ac:picMk id="1032" creationId="{B72AD9F2-9A1D-46B9-9708-50201856EDAC}"/>
          </ac:picMkLst>
        </pc:picChg>
        <pc:picChg chg="add del mod">
          <ac:chgData name="Caitlin Jeffrey" userId="c792ef73e4c0296d" providerId="LiveId" clId="{79B58DC4-94BD-4A14-83C4-A15FF7A4A3F4}" dt="2020-04-29T16:59:29.156" v="4486" actId="478"/>
          <ac:picMkLst>
            <pc:docMk/>
            <pc:sldMk cId="9337102" sldId="263"/>
            <ac:picMk id="1034" creationId="{A56FAB7D-07B0-47E6-96F5-F7EF0247B512}"/>
          </ac:picMkLst>
        </pc:picChg>
        <pc:picChg chg="add mod">
          <ac:chgData name="Caitlin Jeffrey" userId="c792ef73e4c0296d" providerId="LiveId" clId="{79B58DC4-94BD-4A14-83C4-A15FF7A4A3F4}" dt="2020-04-29T17:56:25.279" v="4495" actId="1076"/>
          <ac:picMkLst>
            <pc:docMk/>
            <pc:sldMk cId="9337102" sldId="263"/>
            <ac:picMk id="1036" creationId="{B7E80551-5BD3-4F31-8579-57D077F66EB8}"/>
          </ac:picMkLst>
        </pc:picChg>
        <pc:picChg chg="add mod">
          <ac:chgData name="Caitlin Jeffrey" userId="c792ef73e4c0296d" providerId="LiveId" clId="{79B58DC4-94BD-4A14-83C4-A15FF7A4A3F4}" dt="2020-04-29T18:00:41.460" v="4501" actId="1076"/>
          <ac:picMkLst>
            <pc:docMk/>
            <pc:sldMk cId="9337102" sldId="263"/>
            <ac:picMk id="1038" creationId="{CA753558-C5D7-40FA-A7BA-0A475F6B63B8}"/>
          </ac:picMkLst>
        </pc:picChg>
      </pc:sldChg>
      <pc:sldChg chg="addSp delSp modSp new del">
        <pc:chgData name="Caitlin Jeffrey" userId="c792ef73e4c0296d" providerId="LiveId" clId="{79B58DC4-94BD-4A14-83C4-A15FF7A4A3F4}" dt="2020-05-14T20:12:33.812" v="5111" actId="2696"/>
        <pc:sldMkLst>
          <pc:docMk/>
          <pc:sldMk cId="2173142468" sldId="264"/>
        </pc:sldMkLst>
        <pc:spChg chg="add">
          <ac:chgData name="Caitlin Jeffrey" userId="c792ef73e4c0296d" providerId="LiveId" clId="{79B58DC4-94BD-4A14-83C4-A15FF7A4A3F4}" dt="2020-04-27T18:25:50.845" v="2273"/>
          <ac:spMkLst>
            <pc:docMk/>
            <pc:sldMk cId="2173142468" sldId="264"/>
            <ac:spMk id="2" creationId="{AEBA9D8B-964E-44B8-9935-EF77A21C93ED}"/>
          </ac:spMkLst>
        </pc:spChg>
        <pc:spChg chg="add">
          <ac:chgData name="Caitlin Jeffrey" userId="c792ef73e4c0296d" providerId="LiveId" clId="{79B58DC4-94BD-4A14-83C4-A15FF7A4A3F4}" dt="2020-04-27T18:25:50.845" v="2273"/>
          <ac:spMkLst>
            <pc:docMk/>
            <pc:sldMk cId="2173142468" sldId="264"/>
            <ac:spMk id="3" creationId="{2E726907-602A-4F90-AB1A-23A52FD47A5C}"/>
          </ac:spMkLst>
        </pc:spChg>
        <pc:spChg chg="add">
          <ac:chgData name="Caitlin Jeffrey" userId="c792ef73e4c0296d" providerId="LiveId" clId="{79B58DC4-94BD-4A14-83C4-A15FF7A4A3F4}" dt="2020-04-27T18:25:57.021" v="2275"/>
          <ac:spMkLst>
            <pc:docMk/>
            <pc:sldMk cId="2173142468" sldId="264"/>
            <ac:spMk id="4" creationId="{54ED0223-F030-4E64-BF3B-DB96BB8FD810}"/>
          </ac:spMkLst>
        </pc:spChg>
        <pc:spChg chg="add mod">
          <ac:chgData name="Caitlin Jeffrey" userId="c792ef73e4c0296d" providerId="LiveId" clId="{79B58DC4-94BD-4A14-83C4-A15FF7A4A3F4}" dt="2020-04-27T22:50:31.697" v="2719" actId="1076"/>
          <ac:spMkLst>
            <pc:docMk/>
            <pc:sldMk cId="2173142468" sldId="264"/>
            <ac:spMk id="6" creationId="{832CD093-1C11-42B6-B8A1-4809198B7995}"/>
          </ac:spMkLst>
        </pc:spChg>
        <pc:spChg chg="add del">
          <ac:chgData name="Caitlin Jeffrey" userId="c792ef73e4c0296d" providerId="LiveId" clId="{79B58DC4-94BD-4A14-83C4-A15FF7A4A3F4}" dt="2020-04-28T14:15:30.642" v="4180" actId="21"/>
          <ac:spMkLst>
            <pc:docMk/>
            <pc:sldMk cId="2173142468" sldId="264"/>
            <ac:spMk id="8" creationId="{4FFAEAE4-42B2-4500-9167-EE353B33756A}"/>
          </ac:spMkLst>
        </pc:spChg>
        <pc:spChg chg="add mod">
          <ac:chgData name="Caitlin Jeffrey" userId="c792ef73e4c0296d" providerId="LiveId" clId="{79B58DC4-94BD-4A14-83C4-A15FF7A4A3F4}" dt="2020-04-28T13:53:34.276" v="3882" actId="1076"/>
          <ac:spMkLst>
            <pc:docMk/>
            <pc:sldMk cId="2173142468" sldId="264"/>
            <ac:spMk id="10" creationId="{3764592C-2843-4B20-B4DE-61005C388529}"/>
          </ac:spMkLst>
        </pc:spChg>
        <pc:picChg chg="add mod">
          <ac:chgData name="Caitlin Jeffrey" userId="c792ef73e4c0296d" providerId="LiveId" clId="{79B58DC4-94BD-4A14-83C4-A15FF7A4A3F4}" dt="2020-04-27T22:50:23.192" v="2716" actId="1076"/>
          <ac:picMkLst>
            <pc:docMk/>
            <pc:sldMk cId="2173142468" sldId="264"/>
            <ac:picMk id="5" creationId="{28649C88-4632-4DDE-AD6D-6444B5128D95}"/>
          </ac:picMkLst>
        </pc:picChg>
        <pc:picChg chg="add">
          <ac:chgData name="Caitlin Jeffrey" userId="c792ef73e4c0296d" providerId="LiveId" clId="{79B58DC4-94BD-4A14-83C4-A15FF7A4A3F4}" dt="2020-04-28T13:24:42.206" v="3860"/>
          <ac:picMkLst>
            <pc:docMk/>
            <pc:sldMk cId="2173142468" sldId="264"/>
            <ac:picMk id="7" creationId="{8C36958E-AA94-4226-BA1F-7F3ACE4DE477}"/>
          </ac:picMkLst>
        </pc:picChg>
        <pc:picChg chg="add mod">
          <ac:chgData name="Caitlin Jeffrey" userId="c792ef73e4c0296d" providerId="LiveId" clId="{79B58DC4-94BD-4A14-83C4-A15FF7A4A3F4}" dt="2020-04-28T13:53:21.578" v="3879" actId="1076"/>
          <ac:picMkLst>
            <pc:docMk/>
            <pc:sldMk cId="2173142468" sldId="264"/>
            <ac:picMk id="9" creationId="{D3DEB2CA-2E8D-4E0A-88EC-4BAE7DFEBA94}"/>
          </ac:picMkLst>
        </pc:picChg>
      </pc:sldChg>
      <pc:sldChg chg="add del">
        <pc:chgData name="Caitlin Jeffrey" userId="c792ef73e4c0296d" providerId="LiveId" clId="{79B58DC4-94BD-4A14-83C4-A15FF7A4A3F4}" dt="2020-04-28T14:15:25.780" v="4179"/>
        <pc:sldMkLst>
          <pc:docMk/>
          <pc:sldMk cId="1066842949" sldId="265"/>
        </pc:sldMkLst>
      </pc:sldChg>
      <pc:sldChg chg="add del">
        <pc:chgData name="Caitlin Jeffrey" userId="c792ef73e4c0296d" providerId="LiveId" clId="{79B58DC4-94BD-4A14-83C4-A15FF7A4A3F4}" dt="2020-04-27T18:36:47.393" v="2461" actId="2696"/>
        <pc:sldMkLst>
          <pc:docMk/>
          <pc:sldMk cId="1398094613" sldId="265"/>
        </pc:sldMkLst>
      </pc:sldChg>
      <pc:sldChg chg="addSp delSp modSp new mod">
        <pc:chgData name="Caitlin Jeffrey" userId="c792ef73e4c0296d" providerId="LiveId" clId="{79B58DC4-94BD-4A14-83C4-A15FF7A4A3F4}" dt="2020-05-11T23:15:12.390" v="4878" actId="21"/>
        <pc:sldMkLst>
          <pc:docMk/>
          <pc:sldMk cId="3414501758" sldId="265"/>
        </pc:sldMkLst>
        <pc:spChg chg="add del mod">
          <ac:chgData name="Caitlin Jeffrey" userId="c792ef73e4c0296d" providerId="LiveId" clId="{79B58DC4-94BD-4A14-83C4-A15FF7A4A3F4}" dt="2020-05-11T22:39:50.806" v="4835"/>
          <ac:spMkLst>
            <pc:docMk/>
            <pc:sldMk cId="3414501758" sldId="265"/>
            <ac:spMk id="2" creationId="{3B9BFE02-2C7E-4D68-852F-6DBF6126E5D7}"/>
          </ac:spMkLst>
        </pc:spChg>
        <pc:spChg chg="add del mod">
          <ac:chgData name="Caitlin Jeffrey" userId="c792ef73e4c0296d" providerId="LiveId" clId="{79B58DC4-94BD-4A14-83C4-A15FF7A4A3F4}" dt="2020-04-29T22:51:21.597" v="4572" actId="478"/>
          <ac:spMkLst>
            <pc:docMk/>
            <pc:sldMk cId="3414501758" sldId="265"/>
            <ac:spMk id="3" creationId="{4BECFE2C-8D62-4865-B0B5-82821E424A37}"/>
          </ac:spMkLst>
        </pc:spChg>
        <pc:spChg chg="add mod">
          <ac:chgData name="Caitlin Jeffrey" userId="c792ef73e4c0296d" providerId="LiveId" clId="{79B58DC4-94BD-4A14-83C4-A15FF7A4A3F4}" dt="2020-04-29T23:06:48.235" v="4609" actId="20577"/>
          <ac:spMkLst>
            <pc:docMk/>
            <pc:sldMk cId="3414501758" sldId="265"/>
            <ac:spMk id="4" creationId="{35A7A705-7583-4FA0-9684-06B0BA6E17A9}"/>
          </ac:spMkLst>
        </pc:spChg>
        <pc:spChg chg="add mod">
          <ac:chgData name="Caitlin Jeffrey" userId="c792ef73e4c0296d" providerId="LiveId" clId="{79B58DC4-94BD-4A14-83C4-A15FF7A4A3F4}" dt="2020-04-29T22:52:18.524" v="4578" actId="1076"/>
          <ac:spMkLst>
            <pc:docMk/>
            <pc:sldMk cId="3414501758" sldId="265"/>
            <ac:spMk id="5" creationId="{025368AB-F6A3-4562-B891-3B81998BB700}"/>
          </ac:spMkLst>
        </pc:spChg>
        <pc:spChg chg="add mod">
          <ac:chgData name="Caitlin Jeffrey" userId="c792ef73e4c0296d" providerId="LiveId" clId="{79B58DC4-94BD-4A14-83C4-A15FF7A4A3F4}" dt="2020-04-29T22:52:51.146" v="4607" actId="20577"/>
          <ac:spMkLst>
            <pc:docMk/>
            <pc:sldMk cId="3414501758" sldId="265"/>
            <ac:spMk id="6" creationId="{1ED91CFC-29C7-4B13-9F5D-D42ABF87F133}"/>
          </ac:spMkLst>
        </pc:spChg>
        <pc:spChg chg="add del mod">
          <ac:chgData name="Caitlin Jeffrey" userId="c792ef73e4c0296d" providerId="LiveId" clId="{79B58DC4-94BD-4A14-83C4-A15FF7A4A3F4}" dt="2020-04-30T10:40:16.963" v="4620" actId="478"/>
          <ac:spMkLst>
            <pc:docMk/>
            <pc:sldMk cId="3414501758" sldId="265"/>
            <ac:spMk id="8" creationId="{E99A8828-7B63-46C5-9341-FF451F81EEFC}"/>
          </ac:spMkLst>
        </pc:spChg>
        <pc:spChg chg="add del">
          <ac:chgData name="Caitlin Jeffrey" userId="c792ef73e4c0296d" providerId="LiveId" clId="{79B58DC4-94BD-4A14-83C4-A15FF7A4A3F4}" dt="2020-04-30T10:40:12.338" v="4619" actId="478"/>
          <ac:spMkLst>
            <pc:docMk/>
            <pc:sldMk cId="3414501758" sldId="265"/>
            <ac:spMk id="9" creationId="{53EAD199-3CEF-4D97-8F0B-BD3AD25D8022}"/>
          </ac:spMkLst>
        </pc:spChg>
        <pc:spChg chg="add del">
          <ac:chgData name="Caitlin Jeffrey" userId="c792ef73e4c0296d" providerId="LiveId" clId="{79B58DC4-94BD-4A14-83C4-A15FF7A4A3F4}" dt="2020-04-30T10:40:12.338" v="4619" actId="478"/>
          <ac:spMkLst>
            <pc:docMk/>
            <pc:sldMk cId="3414501758" sldId="265"/>
            <ac:spMk id="10" creationId="{B539EC7E-C2C7-44B5-AD48-FBDBD3863E35}"/>
          </ac:spMkLst>
        </pc:spChg>
        <pc:spChg chg="add mod">
          <ac:chgData name="Caitlin Jeffrey" userId="c792ef73e4c0296d" providerId="LiveId" clId="{79B58DC4-94BD-4A14-83C4-A15FF7A4A3F4}" dt="2020-05-01T20:41:41.171" v="4691" actId="20577"/>
          <ac:spMkLst>
            <pc:docMk/>
            <pc:sldMk cId="3414501758" sldId="265"/>
            <ac:spMk id="12" creationId="{2524F6C8-B0DB-4215-90D6-C26C14BAA28F}"/>
          </ac:spMkLst>
        </pc:spChg>
        <pc:spChg chg="add mod">
          <ac:chgData name="Caitlin Jeffrey" userId="c792ef73e4c0296d" providerId="LiveId" clId="{79B58DC4-94BD-4A14-83C4-A15FF7A4A3F4}" dt="2020-05-04T16:24:38.081" v="4698" actId="20577"/>
          <ac:spMkLst>
            <pc:docMk/>
            <pc:sldMk cId="3414501758" sldId="265"/>
            <ac:spMk id="14" creationId="{2336AE04-66AF-4881-AB77-64A14E4AF27B}"/>
          </ac:spMkLst>
        </pc:spChg>
        <pc:spChg chg="add mod">
          <ac:chgData name="Caitlin Jeffrey" userId="c792ef73e4c0296d" providerId="LiveId" clId="{79B58DC4-94BD-4A14-83C4-A15FF7A4A3F4}" dt="2020-05-04T19:23:07.083" v="4706" actId="20577"/>
          <ac:spMkLst>
            <pc:docMk/>
            <pc:sldMk cId="3414501758" sldId="265"/>
            <ac:spMk id="16" creationId="{B1E56C28-DB10-4072-B0FD-881B0B97C3C0}"/>
          </ac:spMkLst>
        </pc:spChg>
        <pc:spChg chg="add del">
          <ac:chgData name="Caitlin Jeffrey" userId="c792ef73e4c0296d" providerId="LiveId" clId="{79B58DC4-94BD-4A14-83C4-A15FF7A4A3F4}" dt="2020-05-04T19:23:30.481" v="4708" actId="478"/>
          <ac:spMkLst>
            <pc:docMk/>
            <pc:sldMk cId="3414501758" sldId="265"/>
            <ac:spMk id="17" creationId="{301E7160-0414-4B91-9716-857D6FD26B25}"/>
          </ac:spMkLst>
        </pc:spChg>
        <pc:spChg chg="add mod">
          <ac:chgData name="Caitlin Jeffrey" userId="c792ef73e4c0296d" providerId="LiveId" clId="{79B58DC4-94BD-4A14-83C4-A15FF7A4A3F4}" dt="2020-05-11T22:40:22.469" v="4842" actId="20577"/>
          <ac:spMkLst>
            <pc:docMk/>
            <pc:sldMk cId="3414501758" sldId="265"/>
            <ac:spMk id="17" creationId="{E34E0506-86C4-43DA-8808-5C5F6B871AE5}"/>
          </ac:spMkLst>
        </pc:spChg>
        <pc:spChg chg="add mod">
          <ac:chgData name="Caitlin Jeffrey" userId="c792ef73e4c0296d" providerId="LiveId" clId="{79B58DC4-94BD-4A14-83C4-A15FF7A4A3F4}" dt="2020-05-04T19:24:03.318" v="4747" actId="20577"/>
          <ac:spMkLst>
            <pc:docMk/>
            <pc:sldMk cId="3414501758" sldId="265"/>
            <ac:spMk id="18" creationId="{17E047BD-2F7D-4244-8D50-782DCE629955}"/>
          </ac:spMkLst>
        </pc:spChg>
        <pc:spChg chg="add mod">
          <ac:chgData name="Caitlin Jeffrey" userId="c792ef73e4c0296d" providerId="LiveId" clId="{79B58DC4-94BD-4A14-83C4-A15FF7A4A3F4}" dt="2020-05-04T19:25:24.106" v="4807" actId="20577"/>
          <ac:spMkLst>
            <pc:docMk/>
            <pc:sldMk cId="3414501758" sldId="265"/>
            <ac:spMk id="19" creationId="{E4CBEF4B-1380-4C1A-B2EE-56B012BB8202}"/>
          </ac:spMkLst>
        </pc:spChg>
        <pc:spChg chg="add mod">
          <ac:chgData name="Caitlin Jeffrey" userId="c792ef73e4c0296d" providerId="LiveId" clId="{79B58DC4-94BD-4A14-83C4-A15FF7A4A3F4}" dt="2020-05-11T22:41:19.506" v="4873" actId="20577"/>
          <ac:spMkLst>
            <pc:docMk/>
            <pc:sldMk cId="3414501758" sldId="265"/>
            <ac:spMk id="20" creationId="{9041F907-0963-44E5-B429-2BB094A8C58F}"/>
          </ac:spMkLst>
        </pc:spChg>
        <pc:spChg chg="add mod">
          <ac:chgData name="Caitlin Jeffrey" userId="c792ef73e4c0296d" providerId="LiveId" clId="{79B58DC4-94BD-4A14-83C4-A15FF7A4A3F4}" dt="2020-05-11T22:41:09.854" v="4866" actId="20577"/>
          <ac:spMkLst>
            <pc:docMk/>
            <pc:sldMk cId="3414501758" sldId="265"/>
            <ac:spMk id="21" creationId="{2E170106-FEEB-4388-9AB0-C4127FD479C7}"/>
          </ac:spMkLst>
        </pc:spChg>
        <pc:picChg chg="add mod">
          <ac:chgData name="Caitlin Jeffrey" userId="c792ef73e4c0296d" providerId="LiveId" clId="{79B58DC4-94BD-4A14-83C4-A15FF7A4A3F4}" dt="2020-05-11T22:40:08.112" v="4838" actId="1076"/>
          <ac:picMkLst>
            <pc:docMk/>
            <pc:sldMk cId="3414501758" sldId="265"/>
            <ac:picMk id="1026" creationId="{05B5FFCA-3840-4FA9-8F31-8AF69D5DDFF4}"/>
          </ac:picMkLst>
        </pc:picChg>
        <pc:picChg chg="add del mod">
          <ac:chgData name="Caitlin Jeffrey" userId="c792ef73e4c0296d" providerId="LiveId" clId="{79B58DC4-94BD-4A14-83C4-A15FF7A4A3F4}" dt="2020-05-11T23:15:12.390" v="4878" actId="21"/>
          <ac:picMkLst>
            <pc:docMk/>
            <pc:sldMk cId="3414501758" sldId="265"/>
            <ac:picMk id="1028" creationId="{E83AC411-BB8E-4904-B1DE-7BA392211702}"/>
          </ac:picMkLst>
        </pc:picChg>
        <pc:picChg chg="add mod">
          <ac:chgData name="Caitlin Jeffrey" userId="c792ef73e4c0296d" providerId="LiveId" clId="{79B58DC4-94BD-4A14-83C4-A15FF7A4A3F4}" dt="2020-04-29T22:51:06.857" v="4569" actId="1076"/>
          <ac:picMkLst>
            <pc:docMk/>
            <pc:sldMk cId="3414501758" sldId="265"/>
            <ac:picMk id="9218" creationId="{7742982E-DD95-49BA-9397-37F5E0342507}"/>
          </ac:picMkLst>
        </pc:picChg>
        <pc:picChg chg="add del mod">
          <ac:chgData name="Caitlin Jeffrey" userId="c792ef73e4c0296d" providerId="LiveId" clId="{79B58DC4-94BD-4A14-83C4-A15FF7A4A3F4}" dt="2020-04-30T10:40:16.963" v="4620" actId="478"/>
          <ac:picMkLst>
            <pc:docMk/>
            <pc:sldMk cId="3414501758" sldId="265"/>
            <ac:picMk id="9220" creationId="{786CBF1F-94AF-4C5B-85F1-93D065A10690}"/>
          </ac:picMkLst>
        </pc:picChg>
        <pc:picChg chg="add mod">
          <ac:chgData name="Caitlin Jeffrey" userId="c792ef73e4c0296d" providerId="LiveId" clId="{79B58DC4-94BD-4A14-83C4-A15FF7A4A3F4}" dt="2020-05-01T20:41:31.501" v="4685" actId="1076"/>
          <ac:picMkLst>
            <pc:docMk/>
            <pc:sldMk cId="3414501758" sldId="265"/>
            <ac:picMk id="9222" creationId="{F1549921-76AA-4C78-9101-CD0D2728F654}"/>
          </ac:picMkLst>
        </pc:picChg>
        <pc:picChg chg="add mod">
          <ac:chgData name="Caitlin Jeffrey" userId="c792ef73e4c0296d" providerId="LiveId" clId="{79B58DC4-94BD-4A14-83C4-A15FF7A4A3F4}" dt="2020-05-04T16:24:29.003" v="4694" actId="1076"/>
          <ac:picMkLst>
            <pc:docMk/>
            <pc:sldMk cId="3414501758" sldId="265"/>
            <ac:picMk id="9224" creationId="{13260565-242B-4A93-8C9A-08EACCFE0636}"/>
          </ac:picMkLst>
        </pc:picChg>
        <pc:picChg chg="add mod">
          <ac:chgData name="Caitlin Jeffrey" userId="c792ef73e4c0296d" providerId="LiveId" clId="{79B58DC4-94BD-4A14-83C4-A15FF7A4A3F4}" dt="2020-05-04T19:22:56.138" v="4701" actId="1076"/>
          <ac:picMkLst>
            <pc:docMk/>
            <pc:sldMk cId="3414501758" sldId="265"/>
            <ac:picMk id="9226" creationId="{7817E785-65C3-4106-845C-43FFDD2DB4F3}"/>
          </ac:picMkLst>
        </pc:picChg>
      </pc:sldChg>
      <pc:sldChg chg="add del">
        <pc:chgData name="Caitlin Jeffrey" userId="c792ef73e4c0296d" providerId="LiveId" clId="{79B58DC4-94BD-4A14-83C4-A15FF7A4A3F4}" dt="2020-04-28T14:49:03.084" v="4337"/>
        <pc:sldMkLst>
          <pc:docMk/>
          <pc:sldMk cId="4125321797" sldId="265"/>
        </pc:sldMkLst>
      </pc:sldChg>
      <pc:sldChg chg="addSp delSp modSp new mod">
        <pc:chgData name="Caitlin Jeffrey" userId="c792ef73e4c0296d" providerId="LiveId" clId="{79B58DC4-94BD-4A14-83C4-A15FF7A4A3F4}" dt="2020-05-12T00:45:34.642" v="5060" actId="478"/>
        <pc:sldMkLst>
          <pc:docMk/>
          <pc:sldMk cId="1235627634" sldId="266"/>
        </pc:sldMkLst>
        <pc:spChg chg="add mod">
          <ac:chgData name="Caitlin Jeffrey" userId="c792ef73e4c0296d" providerId="LiveId" clId="{79B58DC4-94BD-4A14-83C4-A15FF7A4A3F4}" dt="2020-05-11T23:15:32.247" v="4885" actId="1076"/>
          <ac:spMkLst>
            <pc:docMk/>
            <pc:sldMk cId="1235627634" sldId="266"/>
            <ac:spMk id="3" creationId="{F344CC21-FF7E-450B-AA18-8156C892D083}"/>
          </ac:spMkLst>
        </pc:spChg>
        <pc:spChg chg="add mod">
          <ac:chgData name="Caitlin Jeffrey" userId="c792ef73e4c0296d" providerId="LiveId" clId="{79B58DC4-94BD-4A14-83C4-A15FF7A4A3F4}" dt="2020-05-11T23:15:46.262" v="4887" actId="1076"/>
          <ac:spMkLst>
            <pc:docMk/>
            <pc:sldMk cId="1235627634" sldId="266"/>
            <ac:spMk id="4" creationId="{C247EE77-95D3-43C8-AB43-9384F6AE0D87}"/>
          </ac:spMkLst>
        </pc:spChg>
        <pc:spChg chg="add mod">
          <ac:chgData name="Caitlin Jeffrey" userId="c792ef73e4c0296d" providerId="LiveId" clId="{79B58DC4-94BD-4A14-83C4-A15FF7A4A3F4}" dt="2020-05-11T23:16:30.859" v="4920" actId="20577"/>
          <ac:spMkLst>
            <pc:docMk/>
            <pc:sldMk cId="1235627634" sldId="266"/>
            <ac:spMk id="5" creationId="{38DCEA24-A45B-425C-BE26-0DB0C8A6779C}"/>
          </ac:spMkLst>
        </pc:spChg>
        <pc:spChg chg="add del mod">
          <ac:chgData name="Caitlin Jeffrey" userId="c792ef73e4c0296d" providerId="LiveId" clId="{79B58DC4-94BD-4A14-83C4-A15FF7A4A3F4}" dt="2020-05-12T00:45:18.713" v="5056" actId="21"/>
          <ac:spMkLst>
            <pc:docMk/>
            <pc:sldMk cId="1235627634" sldId="266"/>
            <ac:spMk id="8" creationId="{4E31BB2F-0D82-4BF6-BFC5-8BD0DC5F7A93}"/>
          </ac:spMkLst>
        </pc:spChg>
        <pc:spChg chg="add del mod">
          <ac:chgData name="Caitlin Jeffrey" userId="c792ef73e4c0296d" providerId="LiveId" clId="{79B58DC4-94BD-4A14-83C4-A15FF7A4A3F4}" dt="2020-05-12T00:45:32.888" v="5059" actId="478"/>
          <ac:spMkLst>
            <pc:docMk/>
            <pc:sldMk cId="1235627634" sldId="266"/>
            <ac:spMk id="9" creationId="{45DA1AFA-E30F-4063-9A64-488FDAB16BF4}"/>
          </ac:spMkLst>
        </pc:spChg>
        <pc:spChg chg="add del mod">
          <ac:chgData name="Caitlin Jeffrey" userId="c792ef73e4c0296d" providerId="LiveId" clId="{79B58DC4-94BD-4A14-83C4-A15FF7A4A3F4}" dt="2020-05-12T00:45:34.642" v="5060" actId="478"/>
          <ac:spMkLst>
            <pc:docMk/>
            <pc:sldMk cId="1235627634" sldId="266"/>
            <ac:spMk id="10" creationId="{1276D212-6815-49BB-B4AB-D5FA53A9C350}"/>
          </ac:spMkLst>
        </pc:spChg>
        <pc:picChg chg="add mod">
          <ac:chgData name="Caitlin Jeffrey" userId="c792ef73e4c0296d" providerId="LiveId" clId="{79B58DC4-94BD-4A14-83C4-A15FF7A4A3F4}" dt="2020-05-12T00:42:15.163" v="4927" actId="1076"/>
          <ac:picMkLst>
            <pc:docMk/>
            <pc:sldMk cId="1235627634" sldId="266"/>
            <ac:picMk id="2" creationId="{3BE70868-D666-4A98-B09D-E26B59DD45E7}"/>
          </ac:picMkLst>
        </pc:picChg>
        <pc:picChg chg="add del mod">
          <ac:chgData name="Caitlin Jeffrey" userId="c792ef73e4c0296d" providerId="LiveId" clId="{79B58DC4-94BD-4A14-83C4-A15FF7A4A3F4}" dt="2020-05-12T00:45:31.521" v="5058" actId="478"/>
          <ac:picMkLst>
            <pc:docMk/>
            <pc:sldMk cId="1235627634" sldId="266"/>
            <ac:picMk id="7" creationId="{4E4CFEA7-DC44-4E70-9978-222D6769407E}"/>
          </ac:picMkLst>
        </pc:picChg>
        <pc:picChg chg="add del mod">
          <ac:chgData name="Caitlin Jeffrey" userId="c792ef73e4c0296d" providerId="LiveId" clId="{79B58DC4-94BD-4A14-83C4-A15FF7A4A3F4}" dt="2020-05-12T00:41:56.901" v="4924" actId="21"/>
          <ac:picMkLst>
            <pc:docMk/>
            <pc:sldMk cId="1235627634" sldId="266"/>
            <ac:picMk id="2050" creationId="{3488686B-1E97-4D98-8E07-975BA3F0B253}"/>
          </ac:picMkLst>
        </pc:picChg>
      </pc:sldChg>
      <pc:sldChg chg="add del">
        <pc:chgData name="Caitlin Jeffrey" userId="c792ef73e4c0296d" providerId="LiveId" clId="{79B58DC4-94BD-4A14-83C4-A15FF7A4A3F4}" dt="2020-04-28T14:49:03.084" v="4337"/>
        <pc:sldMkLst>
          <pc:docMk/>
          <pc:sldMk cId="1527827749" sldId="266"/>
        </pc:sldMkLst>
      </pc:sldChg>
      <pc:sldChg chg="addSp delSp modSp new mod">
        <pc:chgData name="Caitlin Jeffrey" userId="c792ef73e4c0296d" providerId="LiveId" clId="{79B58DC4-94BD-4A14-83C4-A15FF7A4A3F4}" dt="2020-05-14T21:32:51.221" v="5115" actId="1076"/>
        <pc:sldMkLst>
          <pc:docMk/>
          <pc:sldMk cId="901317464" sldId="267"/>
        </pc:sldMkLst>
        <pc:spChg chg="del">
          <ac:chgData name="Caitlin Jeffrey" userId="c792ef73e4c0296d" providerId="LiveId" clId="{79B58DC4-94BD-4A14-83C4-A15FF7A4A3F4}" dt="2020-05-12T00:45:09.697" v="5055" actId="478"/>
          <ac:spMkLst>
            <pc:docMk/>
            <pc:sldMk cId="901317464" sldId="267"/>
            <ac:spMk id="2" creationId="{8B2A4D1E-F27B-439D-8725-38CED187BF8D}"/>
          </ac:spMkLst>
        </pc:spChg>
        <pc:spChg chg="del">
          <ac:chgData name="Caitlin Jeffrey" userId="c792ef73e4c0296d" providerId="LiveId" clId="{79B58DC4-94BD-4A14-83C4-A15FF7A4A3F4}" dt="2020-05-12T00:45:07.820" v="5054" actId="478"/>
          <ac:spMkLst>
            <pc:docMk/>
            <pc:sldMk cId="901317464" sldId="267"/>
            <ac:spMk id="3" creationId="{3CCB5B02-C834-4539-9192-7FD157E5DF72}"/>
          </ac:spMkLst>
        </pc:spChg>
        <pc:spChg chg="add mod">
          <ac:chgData name="Caitlin Jeffrey" userId="c792ef73e4c0296d" providerId="LiveId" clId="{79B58DC4-94BD-4A14-83C4-A15FF7A4A3F4}" dt="2020-05-12T00:45:04.280" v="5053"/>
          <ac:spMkLst>
            <pc:docMk/>
            <pc:sldMk cId="901317464" sldId="267"/>
            <ac:spMk id="5" creationId="{6C0C12D7-4387-4B94-BEAD-F04BD550A9FB}"/>
          </ac:spMkLst>
        </pc:spChg>
        <pc:spChg chg="add mod">
          <ac:chgData name="Caitlin Jeffrey" userId="c792ef73e4c0296d" providerId="LiveId" clId="{79B58DC4-94BD-4A14-83C4-A15FF7A4A3F4}" dt="2020-05-12T00:45:04.280" v="5053"/>
          <ac:spMkLst>
            <pc:docMk/>
            <pc:sldMk cId="901317464" sldId="267"/>
            <ac:spMk id="6" creationId="{306C4B5B-2630-4A31-AF25-23B784563BE4}"/>
          </ac:spMkLst>
        </pc:spChg>
        <pc:spChg chg="add mod">
          <ac:chgData name="Caitlin Jeffrey" userId="c792ef73e4c0296d" providerId="LiveId" clId="{79B58DC4-94BD-4A14-83C4-A15FF7A4A3F4}" dt="2020-05-12T00:45:22.728" v="5057"/>
          <ac:spMkLst>
            <pc:docMk/>
            <pc:sldMk cId="901317464" sldId="267"/>
            <ac:spMk id="7" creationId="{8BF42764-EB06-4BA4-B537-B315F824BF66}"/>
          </ac:spMkLst>
        </pc:spChg>
        <pc:spChg chg="add mod">
          <ac:chgData name="Caitlin Jeffrey" userId="c792ef73e4c0296d" providerId="LiveId" clId="{79B58DC4-94BD-4A14-83C4-A15FF7A4A3F4}" dt="2020-05-12T00:47:35.247" v="5066" actId="1076"/>
          <ac:spMkLst>
            <pc:docMk/>
            <pc:sldMk cId="901317464" sldId="267"/>
            <ac:spMk id="9" creationId="{51B980D9-4F77-4113-A1B8-AD15A7499F1E}"/>
          </ac:spMkLst>
        </pc:spChg>
        <pc:spChg chg="add mod">
          <ac:chgData name="Caitlin Jeffrey" userId="c792ef73e4c0296d" providerId="LiveId" clId="{79B58DC4-94BD-4A14-83C4-A15FF7A4A3F4}" dt="2020-05-12T00:47:35.247" v="5066" actId="1076"/>
          <ac:spMkLst>
            <pc:docMk/>
            <pc:sldMk cId="901317464" sldId="267"/>
            <ac:spMk id="10" creationId="{22E37583-3CBE-49D0-824C-A72FA8FED0FB}"/>
          </ac:spMkLst>
        </pc:spChg>
        <pc:spChg chg="add mod">
          <ac:chgData name="Caitlin Jeffrey" userId="c792ef73e4c0296d" providerId="LiveId" clId="{79B58DC4-94BD-4A14-83C4-A15FF7A4A3F4}" dt="2020-05-12T00:47:35.247" v="5066" actId="1076"/>
          <ac:spMkLst>
            <pc:docMk/>
            <pc:sldMk cId="901317464" sldId="267"/>
            <ac:spMk id="11" creationId="{B4DABFF4-4F19-40F2-B2EB-B7DECA970C09}"/>
          </ac:spMkLst>
        </pc:spChg>
        <pc:spChg chg="add mod">
          <ac:chgData name="Caitlin Jeffrey" userId="c792ef73e4c0296d" providerId="LiveId" clId="{79B58DC4-94BD-4A14-83C4-A15FF7A4A3F4}" dt="2020-05-14T21:32:51.221" v="5115" actId="1076"/>
          <ac:spMkLst>
            <pc:docMk/>
            <pc:sldMk cId="901317464" sldId="267"/>
            <ac:spMk id="13" creationId="{73463911-1A6F-4944-A3F3-3A816FE47466}"/>
          </ac:spMkLst>
        </pc:spChg>
        <pc:spChg chg="add mod">
          <ac:chgData name="Caitlin Jeffrey" userId="c792ef73e4c0296d" providerId="LiveId" clId="{79B58DC4-94BD-4A14-83C4-A15FF7A4A3F4}" dt="2020-05-14T21:32:51.221" v="5115" actId="1076"/>
          <ac:spMkLst>
            <pc:docMk/>
            <pc:sldMk cId="901317464" sldId="267"/>
            <ac:spMk id="14" creationId="{D6C61D6D-E709-4126-8428-F3A5611B6A44}"/>
          </ac:spMkLst>
        </pc:spChg>
        <pc:picChg chg="add mod">
          <ac:chgData name="Caitlin Jeffrey" userId="c792ef73e4c0296d" providerId="LiveId" clId="{79B58DC4-94BD-4A14-83C4-A15FF7A4A3F4}" dt="2020-05-12T00:45:04.280" v="5053"/>
          <ac:picMkLst>
            <pc:docMk/>
            <pc:sldMk cId="901317464" sldId="267"/>
            <ac:picMk id="4" creationId="{636382D5-0263-42C7-AB98-9E1EDFFF47BC}"/>
          </ac:picMkLst>
        </pc:picChg>
        <pc:picChg chg="add mod modCrop">
          <ac:chgData name="Caitlin Jeffrey" userId="c792ef73e4c0296d" providerId="LiveId" clId="{79B58DC4-94BD-4A14-83C4-A15FF7A4A3F4}" dt="2020-05-12T00:47:40.995" v="5068" actId="1076"/>
          <ac:picMkLst>
            <pc:docMk/>
            <pc:sldMk cId="901317464" sldId="267"/>
            <ac:picMk id="8" creationId="{FFF54D0A-55C2-4EBF-BF3D-09F6E4600CD4}"/>
          </ac:picMkLst>
        </pc:picChg>
        <pc:picChg chg="add mod">
          <ac:chgData name="Caitlin Jeffrey" userId="c792ef73e4c0296d" providerId="LiveId" clId="{79B58DC4-94BD-4A14-83C4-A15FF7A4A3F4}" dt="2020-05-14T21:32:51.221" v="5115" actId="1076"/>
          <ac:picMkLst>
            <pc:docMk/>
            <pc:sldMk cId="901317464" sldId="267"/>
            <ac:picMk id="12" creationId="{1DB445B7-595E-4F5B-94C9-99B5EBE57740}"/>
          </ac:picMkLst>
        </pc:picChg>
      </pc:sldChg>
      <pc:sldChg chg="add del">
        <pc:chgData name="Caitlin Jeffrey" userId="c792ef73e4c0296d" providerId="LiveId" clId="{79B58DC4-94BD-4A14-83C4-A15FF7A4A3F4}" dt="2020-04-28T14:49:03.084" v="4337"/>
        <pc:sldMkLst>
          <pc:docMk/>
          <pc:sldMk cId="1398094613" sldId="267"/>
        </pc:sldMkLst>
      </pc:sldChg>
      <pc:sldChg chg="addSp delSp modSp new del mod">
        <pc:chgData name="Caitlin Jeffrey" userId="c792ef73e4c0296d" providerId="LiveId" clId="{79B58DC4-94BD-4A14-83C4-A15FF7A4A3F4}" dt="2020-05-14T20:10:28.576" v="5110" actId="2696"/>
        <pc:sldMkLst>
          <pc:docMk/>
          <pc:sldMk cId="2456316902" sldId="268"/>
        </pc:sldMkLst>
        <pc:grpChg chg="add del mod">
          <ac:chgData name="Caitlin Jeffrey" userId="c792ef73e4c0296d" providerId="LiveId" clId="{79B58DC4-94BD-4A14-83C4-A15FF7A4A3F4}" dt="2020-05-12T17:46:13.840" v="5109" actId="165"/>
          <ac:grpSpMkLst>
            <pc:docMk/>
            <pc:sldMk cId="2456316902" sldId="268"/>
            <ac:grpSpMk id="4" creationId="{48147B9E-FA07-4920-9117-9FBE77703D24}"/>
          </ac:grpSpMkLst>
        </pc:grpChg>
        <pc:picChg chg="add mod modCrop">
          <ac:chgData name="Caitlin Jeffrey" userId="c792ef73e4c0296d" providerId="LiveId" clId="{79B58DC4-94BD-4A14-83C4-A15FF7A4A3F4}" dt="2020-05-12T17:34:54.822" v="5101" actId="1076"/>
          <ac:picMkLst>
            <pc:docMk/>
            <pc:sldMk cId="2456316902" sldId="268"/>
            <ac:picMk id="2" creationId="{5B44CFBF-AC36-4A4A-A77E-2D0C202174A4}"/>
          </ac:picMkLst>
        </pc:picChg>
        <pc:picChg chg="add mod modCrop">
          <ac:chgData name="Caitlin Jeffrey" userId="c792ef73e4c0296d" providerId="LiveId" clId="{79B58DC4-94BD-4A14-83C4-A15FF7A4A3F4}" dt="2020-05-12T17:34:58.904" v="5102" actId="1076"/>
          <ac:picMkLst>
            <pc:docMk/>
            <pc:sldMk cId="2456316902" sldId="268"/>
            <ac:picMk id="3" creationId="{4B6F7EFF-0CD5-4B4E-98D0-64D6AC7FCE02}"/>
          </ac:picMkLst>
        </pc:picChg>
        <pc:picChg chg="mod topLvl modCrop">
          <ac:chgData name="Caitlin Jeffrey" userId="c792ef73e4c0296d" providerId="LiveId" clId="{79B58DC4-94BD-4A14-83C4-A15FF7A4A3F4}" dt="2020-05-12T17:46:13.840" v="5109" actId="165"/>
          <ac:picMkLst>
            <pc:docMk/>
            <pc:sldMk cId="2456316902" sldId="268"/>
            <ac:picMk id="5" creationId="{52242D21-5831-4AE5-B199-6325FBA271E9}"/>
          </ac:picMkLst>
        </pc:picChg>
        <pc:picChg chg="mod topLvl">
          <ac:chgData name="Caitlin Jeffrey" userId="c792ef73e4c0296d" providerId="LiveId" clId="{79B58DC4-94BD-4A14-83C4-A15FF7A4A3F4}" dt="2020-05-12T17:46:13.840" v="5109" actId="165"/>
          <ac:picMkLst>
            <pc:docMk/>
            <pc:sldMk cId="2456316902" sldId="268"/>
            <ac:picMk id="6" creationId="{164384F4-C5A6-469A-B719-358B1162FE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C300-54C5-4C90-BF29-8976FFCB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9EDC-B85E-4F25-B64B-0C885756C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39B8-2481-43A8-8E14-C3397C1C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2532-8519-46AA-A7C2-A9F4846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138-59AC-4288-B1D9-F9DC33D8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E5FC-1ED4-4DA9-A1EB-89A64795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09CAE-784C-49EA-AF25-B4C1702B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87B5-4D4C-4995-A5C1-1B2A39EA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E23E-EFB8-4C50-86D5-8428DE36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CDE7-E434-4B85-A61A-43BF27DC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7FE0D-683E-45FC-8086-F7CE1E89F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20CCC-73D0-457B-85D4-E8A53B6F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47EC-5CAF-45E7-8237-55A3690A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12C-047A-4B51-9675-097B29B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309E-55C4-4690-A76F-7BD2CA4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F457-2249-4530-B638-3EA500DE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E5E5-C507-43E2-A8FD-3AD9B7C7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2F64-AC1B-4826-A860-F8012200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7B35-9DED-4198-8E1E-4E95218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1545-B60F-4FA2-8FCE-80EFDEF5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388F-8305-4E6B-9B97-6E807601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27F4-FA24-4B41-98C8-9BF37363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C478-91E2-46BC-969F-07945B3B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3BF9-216D-4848-B04D-116EAA87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FCD0-ACAC-42C3-9025-A81A0946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2109-F303-4B4C-ACCF-18043CC8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165D-2C05-4F87-A5DB-DF4F999F5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BA7C-9019-4577-9CEC-59F08D5B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16E7-033D-483A-9CDB-CB932DDF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D497-3920-462C-90C5-C94F8DFB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8D49-7FEB-4721-B9E9-4FF3E68B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D4B1-D5C6-425A-8B33-6CF603DF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3B28-9B25-492D-B643-DEFAE1F5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86E89-7467-4D38-A06E-8DACAFA3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B5738-6CF4-44BB-B366-21A1EDC6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06D37-69AA-4D3D-B5B5-9E689B1D3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E8DBA-A477-4199-9007-E6A0C745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F56DA-5928-42AE-B045-2348162B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5BDB4-E5E4-4A0F-83C5-AB19574F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81B6-2815-4F33-BADF-9B0D7AD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83A1B-C5CB-467B-8DF2-67715AC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5E493-DB6F-40EC-AFD6-7B768995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42A9-5E07-44BF-8B0F-9F454EC8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822CF-38C2-4C76-A368-E5C3F55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5D99C-1D9B-4EBB-ACE9-10DD209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C77B1-3A6A-4940-8E21-BDAE38A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61E7-4606-4CAE-ACD8-80C583F3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B4FA-F01D-4645-B9EE-6530B1AC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6C970-7092-4292-BB72-DC09BB0F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4FD4-8918-4608-8D7C-E167BB0C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780B-004B-4CB1-9A9D-8C963D82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04F55-7983-462A-B6F9-07CCBF70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9D4C-4B15-428B-8F34-918E6628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08253-7840-44F6-BA1A-410E991E6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D16-7EA4-47FE-B315-5D679A14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72E02-1D06-4946-8098-07917F16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32DD-BE08-4801-B948-633B176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98219-2565-47A4-8CC4-87170726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8508E-13C3-4ECA-816E-7770C5A8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36BBA-0E13-4BA2-AAAA-8A854B03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7625-9CC8-40C8-8947-902000C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E0D6-E062-49A0-BB95-E2A5566DCAF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C857-C7D9-4E4D-B3AE-63CDF9A94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F2DE-83BF-4201-9E60-C669779D7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414AC-A6AB-4019-9C28-25ABE52B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" y="1098646"/>
            <a:ext cx="4737735" cy="5137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6754FD-0774-409D-9945-4848E31320D6}"/>
              </a:ext>
            </a:extLst>
          </p:cNvPr>
          <p:cNvSpPr/>
          <p:nvPr/>
        </p:nvSpPr>
        <p:spPr>
          <a:xfrm>
            <a:off x="1844703" y="120594"/>
            <a:ext cx="12255610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IMI attributable to BW074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(if interpreting in series)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C3E2F-9260-4FBE-AF28-217772F0483C}"/>
              </a:ext>
            </a:extLst>
          </p:cNvPr>
          <p:cNvSpPr/>
          <p:nvPr/>
        </p:nvSpPr>
        <p:spPr>
          <a:xfrm>
            <a:off x="4417982" y="1618845"/>
            <a:ext cx="725803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Isolate was present in both duplicates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fewer than 3 types of different morphs total which would = “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;” AND “minor growth (less than 3 CFU) of something else present in one or both duplicates (no isolate of second org picked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a different isolate picked from one or both duplicates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401A5E-3479-48D9-820D-C3374AA2741E}"/>
              </a:ext>
            </a:extLst>
          </p:cNvPr>
          <p:cNvSpPr/>
          <p:nvPr/>
        </p:nvSpPr>
        <p:spPr>
          <a:xfrm>
            <a:off x="4389682" y="4165596"/>
            <a:ext cx="731463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Isolate was present in both duplicates, no other growth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9A401-4FF8-42EF-9970-AD3C69F16C51}"/>
              </a:ext>
            </a:extLst>
          </p:cNvPr>
          <p:cNvSpPr/>
          <p:nvPr/>
        </p:nvSpPr>
        <p:spPr>
          <a:xfrm>
            <a:off x="858548" y="22858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D885E-1A66-491A-A6EB-DE6B6D0C2641}"/>
              </a:ext>
            </a:extLst>
          </p:cNvPr>
          <p:cNvSpPr/>
          <p:nvPr/>
        </p:nvSpPr>
        <p:spPr>
          <a:xfrm>
            <a:off x="928254" y="471448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2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AEE1691-9000-4991-91D2-290A2156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64" y="5098672"/>
            <a:ext cx="3308353" cy="15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F6520B-0346-4D00-924F-EB10241FC732}"/>
              </a:ext>
            </a:extLst>
          </p:cNvPr>
          <p:cNvSpPr/>
          <p:nvPr/>
        </p:nvSpPr>
        <p:spPr>
          <a:xfrm>
            <a:off x="4999104" y="5774986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BF901C0-E0BB-4987-962F-7DA0A678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49" y="5031891"/>
            <a:ext cx="3253854" cy="148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C6919F-3981-476A-B861-35B7B0DD3ECA}"/>
              </a:ext>
            </a:extLst>
          </p:cNvPr>
          <p:cNvSpPr/>
          <p:nvPr/>
        </p:nvSpPr>
        <p:spPr>
          <a:xfrm>
            <a:off x="8826498" y="5628518"/>
            <a:ext cx="9487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F67C7-9FC5-40B4-8905-DCB549A861FE}"/>
              </a:ext>
            </a:extLst>
          </p:cNvPr>
          <p:cNvSpPr/>
          <p:nvPr/>
        </p:nvSpPr>
        <p:spPr>
          <a:xfrm>
            <a:off x="9438185" y="4852979"/>
            <a:ext cx="26778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single in series, double/mixed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61520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742982E-DD95-49BA-9397-37F5E034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38125"/>
            <a:ext cx="3920548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A7A705-7583-4FA0-9684-06B0BA6E17A9}"/>
              </a:ext>
            </a:extLst>
          </p:cNvPr>
          <p:cNvSpPr/>
          <p:nvPr/>
        </p:nvSpPr>
        <p:spPr>
          <a:xfrm>
            <a:off x="89477" y="935106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368AB-F6A3-4562-B891-3B81998BB700}"/>
              </a:ext>
            </a:extLst>
          </p:cNvPr>
          <p:cNvSpPr/>
          <p:nvPr/>
        </p:nvSpPr>
        <p:spPr>
          <a:xfrm>
            <a:off x="4010025" y="761775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91CFC-29C7-4B13-9F5D-D42ABF87F133}"/>
              </a:ext>
            </a:extLst>
          </p:cNvPr>
          <p:cNvSpPr/>
          <p:nvPr/>
        </p:nvSpPr>
        <p:spPr>
          <a:xfrm>
            <a:off x="7133146" y="790396"/>
            <a:ext cx="4662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BOTH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pathogen- so 2 IMI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1549921-76AA-4C78-9101-CD0D2728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124075"/>
            <a:ext cx="369670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24F6C8-B0DB-4215-90D6-C26C14BAA28F}"/>
              </a:ext>
            </a:extLst>
          </p:cNvPr>
          <p:cNvSpPr/>
          <p:nvPr/>
        </p:nvSpPr>
        <p:spPr>
          <a:xfrm>
            <a:off x="0" y="296733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30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13260565-242B-4A93-8C9A-08EACCFE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4010025"/>
            <a:ext cx="3637471" cy="175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36AE04-66AF-4881-AB77-64A14E4AF27B}"/>
              </a:ext>
            </a:extLst>
          </p:cNvPr>
          <p:cNvSpPr/>
          <p:nvPr/>
        </p:nvSpPr>
        <p:spPr>
          <a:xfrm>
            <a:off x="-76200" y="4845472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7817E785-65C3-4106-845C-43FFDD2D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5" y="5074288"/>
            <a:ext cx="3696709" cy="16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E56C28-DB10-4072-B0FD-881B0B97C3C0}"/>
              </a:ext>
            </a:extLst>
          </p:cNvPr>
          <p:cNvSpPr/>
          <p:nvPr/>
        </p:nvSpPr>
        <p:spPr>
          <a:xfrm>
            <a:off x="3786186" y="569654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047BD-2F7D-4244-8D50-782DCE629955}"/>
              </a:ext>
            </a:extLst>
          </p:cNvPr>
          <p:cNvSpPr/>
          <p:nvPr/>
        </p:nvSpPr>
        <p:spPr>
          <a:xfrm>
            <a:off x="7281861" y="5307137"/>
            <a:ext cx="18581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 “yes” IMI we missed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BEF4B-1380-4C1A-B2EE-56B012BB8202}"/>
              </a:ext>
            </a:extLst>
          </p:cNvPr>
          <p:cNvSpPr/>
          <p:nvPr/>
        </p:nvSpPr>
        <p:spPr>
          <a:xfrm>
            <a:off x="9138227" y="4588550"/>
            <a:ext cx="3053773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BOTH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and first dup. mixed-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(like 29 but no ID)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5FFCA-3840-4FA9-8F31-8AF69D5D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45" y="2484347"/>
            <a:ext cx="3696709" cy="17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4E0506-86C4-43DA-8808-5C5F6B871AE5}"/>
              </a:ext>
            </a:extLst>
          </p:cNvPr>
          <p:cNvSpPr/>
          <p:nvPr/>
        </p:nvSpPr>
        <p:spPr>
          <a:xfrm>
            <a:off x="4349911" y="3428001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1F907-0963-44E5-B429-2BB094A8C58F}"/>
              </a:ext>
            </a:extLst>
          </p:cNvPr>
          <p:cNvSpPr/>
          <p:nvPr/>
        </p:nvSpPr>
        <p:spPr>
          <a:xfrm>
            <a:off x="7281861" y="3558987"/>
            <a:ext cx="185816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IMI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170106-FEEB-4388-9AB0-C4127FD479C7}"/>
              </a:ext>
            </a:extLst>
          </p:cNvPr>
          <p:cNvSpPr/>
          <p:nvPr/>
        </p:nvSpPr>
        <p:spPr>
          <a:xfrm>
            <a:off x="8883488" y="2404825"/>
            <a:ext cx="305377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mixed inf for IMI of BOTH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50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BE70868-D666-4A98-B09D-E26B59DD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9" y="477819"/>
            <a:ext cx="4138383" cy="200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44CC21-FF7E-450B-AA18-8156C892D083}"/>
              </a:ext>
            </a:extLst>
          </p:cNvPr>
          <p:cNvSpPr/>
          <p:nvPr/>
        </p:nvSpPr>
        <p:spPr>
          <a:xfrm>
            <a:off x="222754" y="1625016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47EE77-95D3-43C8-AB43-9384F6AE0D87}"/>
              </a:ext>
            </a:extLst>
          </p:cNvPr>
          <p:cNvSpPr/>
          <p:nvPr/>
        </p:nvSpPr>
        <p:spPr>
          <a:xfrm>
            <a:off x="4034510" y="1059541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DCEA24-A45B-425C-BE26-0DB0C8A6779C}"/>
              </a:ext>
            </a:extLst>
          </p:cNvPr>
          <p:cNvSpPr/>
          <p:nvPr/>
        </p:nvSpPr>
        <p:spPr>
          <a:xfrm>
            <a:off x="7091039" y="1088162"/>
            <a:ext cx="47287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MIXED IMI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and CAN ID causative pathogen (vs. 25)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6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36382D5-0263-42C7-AB98-9E1EDFF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1" y="2548346"/>
            <a:ext cx="4180997" cy="20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0C12D7-4387-4B94-BEAD-F04BD550A9FB}"/>
              </a:ext>
            </a:extLst>
          </p:cNvPr>
          <p:cNvSpPr/>
          <p:nvPr/>
        </p:nvSpPr>
        <p:spPr>
          <a:xfrm>
            <a:off x="4183940" y="3047942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 IMI and is CNS IMI but don’t know which isolate to attribute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C4B5B-2630-4A31-AF25-23B784563BE4}"/>
              </a:ext>
            </a:extLst>
          </p:cNvPr>
          <p:cNvSpPr/>
          <p:nvPr/>
        </p:nvSpPr>
        <p:spPr>
          <a:xfrm>
            <a:off x="7240469" y="3076563"/>
            <a:ext cx="47287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 IMI CNS, can’t tell if mixed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2764-EB06-4BA4-B537-B315F824BF66}"/>
              </a:ext>
            </a:extLst>
          </p:cNvPr>
          <p:cNvSpPr/>
          <p:nvPr/>
        </p:nvSpPr>
        <p:spPr>
          <a:xfrm>
            <a:off x="222753" y="371618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54D0A-55C2-4EBF-BF3D-09F6E4600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" t="49439" r="2243" b="25800"/>
          <a:stretch/>
        </p:blipFill>
        <p:spPr>
          <a:xfrm>
            <a:off x="672805" y="375931"/>
            <a:ext cx="3346910" cy="16808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B980D9-4F77-4113-A1B8-AD15A7499F1E}"/>
              </a:ext>
            </a:extLst>
          </p:cNvPr>
          <p:cNvSpPr/>
          <p:nvPr/>
        </p:nvSpPr>
        <p:spPr>
          <a:xfrm>
            <a:off x="3770334" y="997651"/>
            <a:ext cx="30804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CNS technically could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“IMI,” but missed picking second isolate; arguably NSG. Affects mixed infection yes/no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E37583-3CBE-49D0-824C-A72FA8FED0FB}"/>
              </a:ext>
            </a:extLst>
          </p:cNvPr>
          <p:cNvSpPr/>
          <p:nvPr/>
        </p:nvSpPr>
        <p:spPr>
          <a:xfrm>
            <a:off x="343809" y="113349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ABFF4-4F19-40F2-B2EB-B7DECA970C09}"/>
              </a:ext>
            </a:extLst>
          </p:cNvPr>
          <p:cNvSpPr/>
          <p:nvPr/>
        </p:nvSpPr>
        <p:spPr>
          <a:xfrm>
            <a:off x="6966234" y="1133495"/>
            <a:ext cx="3707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 “IMI” if use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 of ≥3 CFU of 1 morph in one dup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questionable as NSG?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1DB445B7-595E-4F5B-94C9-99B5EBE5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3" y="4691427"/>
            <a:ext cx="3791094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463911-1A6F-4944-A3F3-3A816FE47466}"/>
              </a:ext>
            </a:extLst>
          </p:cNvPr>
          <p:cNvSpPr/>
          <p:nvPr/>
        </p:nvSpPr>
        <p:spPr>
          <a:xfrm>
            <a:off x="222753" y="5454800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61D6D-E709-4126-8428-F3A5611B6A44}"/>
              </a:ext>
            </a:extLst>
          </p:cNvPr>
          <p:cNvSpPr/>
          <p:nvPr/>
        </p:nvSpPr>
        <p:spPr>
          <a:xfrm>
            <a:off x="4208722" y="5300472"/>
            <a:ext cx="72026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CALL AS IMI 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note that is special circumstance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3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D2043-453A-4498-8B19-973438FE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" y="371475"/>
            <a:ext cx="5052060" cy="6115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68461-6B18-4ECE-9D33-EF73F590CB2B}"/>
              </a:ext>
            </a:extLst>
          </p:cNvPr>
          <p:cNvSpPr/>
          <p:nvPr/>
        </p:nvSpPr>
        <p:spPr>
          <a:xfrm>
            <a:off x="4674053" y="2409824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“Negative” for IMI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1BAB2-1DFB-4E64-BCCA-C2F79262D2DE}"/>
              </a:ext>
            </a:extLst>
          </p:cNvPr>
          <p:cNvSpPr/>
          <p:nvPr/>
        </p:nvSpPr>
        <p:spPr>
          <a:xfrm>
            <a:off x="1287919" y="13271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C3392-2687-4D84-8C68-27FE0E4CB315}"/>
              </a:ext>
            </a:extLst>
          </p:cNvPr>
          <p:cNvSpPr/>
          <p:nvPr/>
        </p:nvSpPr>
        <p:spPr>
          <a:xfrm>
            <a:off x="1177926" y="32060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7EB56-4297-423A-A3CC-A8F9995ED78D}"/>
              </a:ext>
            </a:extLst>
          </p:cNvPr>
          <p:cNvSpPr/>
          <p:nvPr/>
        </p:nvSpPr>
        <p:spPr>
          <a:xfrm>
            <a:off x="1177926" y="508501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0B1A2-DD23-44F5-AC04-285A1E484D9F}"/>
              </a:ext>
            </a:extLst>
          </p:cNvPr>
          <p:cNvSpPr/>
          <p:nvPr/>
        </p:nvSpPr>
        <p:spPr>
          <a:xfrm>
            <a:off x="1820131" y="2418278"/>
            <a:ext cx="23480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“</a:t>
            </a:r>
            <a:r>
              <a:rPr lang="en-US" b="1" dirty="0" err="1">
                <a:solidFill>
                  <a:srgbClr val="1B15FF"/>
                </a:solidFill>
              </a:rPr>
              <a:t>contam</a:t>
            </a:r>
            <a:r>
              <a:rPr lang="en-US" b="1" dirty="0">
                <a:solidFill>
                  <a:srgbClr val="1B15FF"/>
                </a:solidFill>
              </a:rPr>
              <a:t>” if ≥3 morphs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B6C29-42A7-48C2-A216-6B23245AACF0}"/>
              </a:ext>
            </a:extLst>
          </p:cNvPr>
          <p:cNvSpPr/>
          <p:nvPr/>
        </p:nvSpPr>
        <p:spPr>
          <a:xfrm>
            <a:off x="1062006" y="4157305"/>
            <a:ext cx="38643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ONE dup, NG in other, or just molds in 1</a:t>
            </a:r>
          </a:p>
        </p:txBody>
      </p:sp>
    </p:spTree>
    <p:extLst>
      <p:ext uri="{BB962C8B-B14F-4D97-AF65-F5344CB8AC3E}">
        <p14:creationId xmlns:p14="http://schemas.microsoft.com/office/powerpoint/2010/main" val="22149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7FEF1C-D803-4D4F-A24B-542E7BE5DD2D}"/>
              </a:ext>
            </a:extLst>
          </p:cNvPr>
          <p:cNvSpPr/>
          <p:nvPr/>
        </p:nvSpPr>
        <p:spPr>
          <a:xfrm>
            <a:off x="3639912" y="245507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“NSG/Contaminated”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589048-10BE-496A-9D41-7809CF908C02}"/>
              </a:ext>
            </a:extLst>
          </p:cNvPr>
          <p:cNvGrpSpPr/>
          <p:nvPr/>
        </p:nvGrpSpPr>
        <p:grpSpPr>
          <a:xfrm>
            <a:off x="49313" y="777514"/>
            <a:ext cx="4612005" cy="5935028"/>
            <a:chOff x="128723" y="808673"/>
            <a:chExt cx="4612005" cy="59350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74FDCF-163C-4CE7-8DF1-14536DE7F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33"/>
            <a:stretch/>
          </p:blipFill>
          <p:spPr>
            <a:xfrm>
              <a:off x="128723" y="808673"/>
              <a:ext cx="4612005" cy="5935028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2EBDD73-646D-4C9A-98AA-BD06E661F2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"/>
            <a:stretch/>
          </p:blipFill>
          <p:spPr bwMode="auto">
            <a:xfrm>
              <a:off x="128723" y="861855"/>
              <a:ext cx="4173855" cy="197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80D37E1-1D6E-458F-A4EB-F10A1D9470FB}"/>
              </a:ext>
            </a:extLst>
          </p:cNvPr>
          <p:cNvSpPr/>
          <p:nvPr/>
        </p:nvSpPr>
        <p:spPr>
          <a:xfrm>
            <a:off x="4064453" y="1433810"/>
            <a:ext cx="65009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classify at this time (in series) as “No significant growth”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SAME ORG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both duplicates, AND fewer than 3 CFU of one morph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9825D-B473-4FF3-8F6C-012CE3825D62}"/>
              </a:ext>
            </a:extLst>
          </p:cNvPr>
          <p:cNvSpPr/>
          <p:nvPr/>
        </p:nvSpPr>
        <p:spPr>
          <a:xfrm>
            <a:off x="4200787" y="3272135"/>
            <a:ext cx="65009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say if IMI present or absent; could be CNS IMI hiding, but could also be no significant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C2FEA-E246-4D7B-A61F-EFDB2C745294}"/>
              </a:ext>
            </a:extLst>
          </p:cNvPr>
          <p:cNvSpPr/>
          <p:nvPr/>
        </p:nvSpPr>
        <p:spPr>
          <a:xfrm>
            <a:off x="4302578" y="5291435"/>
            <a:ext cx="65009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clearly contaminated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266169-92F1-47D0-B8C0-40B772084F82}"/>
              </a:ext>
            </a:extLst>
          </p:cNvPr>
          <p:cNvSpPr/>
          <p:nvPr/>
        </p:nvSpPr>
        <p:spPr>
          <a:xfrm>
            <a:off x="373519" y="17108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65521-4B3A-4AE2-BFC7-4A2BF7D1AFAB}"/>
              </a:ext>
            </a:extLst>
          </p:cNvPr>
          <p:cNvSpPr/>
          <p:nvPr/>
        </p:nvSpPr>
        <p:spPr>
          <a:xfrm>
            <a:off x="198590" y="363298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45242-7086-4EC6-B2EF-98DB0BC6416B}"/>
              </a:ext>
            </a:extLst>
          </p:cNvPr>
          <p:cNvSpPr/>
          <p:nvPr/>
        </p:nvSpPr>
        <p:spPr>
          <a:xfrm>
            <a:off x="198589" y="57531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5DB0E-357A-42DF-8DB9-138567A38ED9}"/>
              </a:ext>
            </a:extLst>
          </p:cNvPr>
          <p:cNvSpPr/>
          <p:nvPr/>
        </p:nvSpPr>
        <p:spPr>
          <a:xfrm>
            <a:off x="198589" y="714722"/>
            <a:ext cx="37245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dup, NOT SAME ORG</a:t>
            </a:r>
          </a:p>
        </p:txBody>
      </p:sp>
    </p:spTree>
    <p:extLst>
      <p:ext uri="{BB962C8B-B14F-4D97-AF65-F5344CB8AC3E}">
        <p14:creationId xmlns:p14="http://schemas.microsoft.com/office/powerpoint/2010/main" val="320502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C556B-956C-4C80-9970-EC2018BEB9BD}"/>
              </a:ext>
            </a:extLst>
          </p:cNvPr>
          <p:cNvSpPr/>
          <p:nvPr/>
        </p:nvSpPr>
        <p:spPr>
          <a:xfrm>
            <a:off x="2722789" y="9525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21269-9BED-41EC-90EF-F7866DE11A02}"/>
              </a:ext>
            </a:extLst>
          </p:cNvPr>
          <p:cNvSpPr/>
          <p:nvPr/>
        </p:nvSpPr>
        <p:spPr>
          <a:xfrm>
            <a:off x="3854904" y="1123226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E4038C-A8C0-41AE-861A-9C73918C4459}"/>
              </a:ext>
            </a:extLst>
          </p:cNvPr>
          <p:cNvSpPr/>
          <p:nvPr/>
        </p:nvSpPr>
        <p:spPr>
          <a:xfrm>
            <a:off x="7011496" y="5605509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maybe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call positive for IMI? Or is it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contam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01138-77B5-47B9-8057-63CE7235F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4" y="850790"/>
            <a:ext cx="3407671" cy="59976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A444C3-D519-4C3F-9BC6-88AF8081D899}"/>
              </a:ext>
            </a:extLst>
          </p:cNvPr>
          <p:cNvSpPr/>
          <p:nvPr/>
        </p:nvSpPr>
        <p:spPr>
          <a:xfrm>
            <a:off x="306132" y="14463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130A9-B15F-4D0C-A761-15B1AEE54C09}"/>
              </a:ext>
            </a:extLst>
          </p:cNvPr>
          <p:cNvSpPr/>
          <p:nvPr/>
        </p:nvSpPr>
        <p:spPr>
          <a:xfrm>
            <a:off x="142653" y="295971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39FEB-2EA6-41CC-80A0-569EBFCFA5EE}"/>
              </a:ext>
            </a:extLst>
          </p:cNvPr>
          <p:cNvSpPr/>
          <p:nvPr/>
        </p:nvSpPr>
        <p:spPr>
          <a:xfrm>
            <a:off x="130603" y="420932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581570-8B31-4936-BFB7-A966A045985E}"/>
              </a:ext>
            </a:extLst>
          </p:cNvPr>
          <p:cNvSpPr/>
          <p:nvPr/>
        </p:nvSpPr>
        <p:spPr>
          <a:xfrm>
            <a:off x="118329" y="560550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B00791-646B-4BCE-AE5A-629591E8653A}"/>
              </a:ext>
            </a:extLst>
          </p:cNvPr>
          <p:cNvSpPr/>
          <p:nvPr/>
        </p:nvSpPr>
        <p:spPr>
          <a:xfrm>
            <a:off x="6548337" y="2542673"/>
            <a:ext cx="52474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CNS IMI (≥3 CFU of 1 thing in one dup), but need to treat specially in analysis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(vs. 17)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15CD90-4640-474F-8C20-C86F596ED780}"/>
              </a:ext>
            </a:extLst>
          </p:cNvPr>
          <p:cNvSpPr/>
          <p:nvPr/>
        </p:nvSpPr>
        <p:spPr>
          <a:xfrm>
            <a:off x="3854904" y="2498053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BEE359-30E5-4156-BFB6-48DE05DBA3F6}"/>
              </a:ext>
            </a:extLst>
          </p:cNvPr>
          <p:cNvSpPr/>
          <p:nvPr/>
        </p:nvSpPr>
        <p:spPr>
          <a:xfrm>
            <a:off x="3888374" y="4169348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85EC9B-D3A5-4695-948F-4548F7A0DCD2}"/>
              </a:ext>
            </a:extLst>
          </p:cNvPr>
          <p:cNvSpPr/>
          <p:nvPr/>
        </p:nvSpPr>
        <p:spPr>
          <a:xfrm>
            <a:off x="6904974" y="1064205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IMI, and can ID causative pathogen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C03A7E-0669-409B-BAF2-7B05115DD9A7}"/>
              </a:ext>
            </a:extLst>
          </p:cNvPr>
          <p:cNvSpPr/>
          <p:nvPr/>
        </p:nvSpPr>
        <p:spPr>
          <a:xfrm>
            <a:off x="4109357" y="5544175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4F08C-94A0-4315-A7EE-9483397ED245}"/>
              </a:ext>
            </a:extLst>
          </p:cNvPr>
          <p:cNvSpPr/>
          <p:nvPr/>
        </p:nvSpPr>
        <p:spPr>
          <a:xfrm>
            <a:off x="65015" y="892775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0FF7A4-9F97-4D96-B45B-B31ED16C2032}"/>
              </a:ext>
            </a:extLst>
          </p:cNvPr>
          <p:cNvSpPr/>
          <p:nvPr/>
        </p:nvSpPr>
        <p:spPr>
          <a:xfrm>
            <a:off x="-116962" y="2386063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43EDD6-AC79-4004-ADD7-1F40698F63CD}"/>
              </a:ext>
            </a:extLst>
          </p:cNvPr>
          <p:cNvSpPr/>
          <p:nvPr/>
        </p:nvSpPr>
        <p:spPr>
          <a:xfrm>
            <a:off x="7011495" y="4197969"/>
            <a:ext cx="46621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SA (≥3 CFU of 1 thing in one dup), and CAN ID causative pathogen (vs. 23)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03EAC2-E990-4D78-B41D-6270616E12EF}"/>
              </a:ext>
            </a:extLst>
          </p:cNvPr>
          <p:cNvSpPr/>
          <p:nvPr/>
        </p:nvSpPr>
        <p:spPr>
          <a:xfrm>
            <a:off x="-48267" y="3921970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70089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2A9A9-895C-4EC5-8DF8-4A551408D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-122"/>
          <a:stretch/>
        </p:blipFill>
        <p:spPr>
          <a:xfrm>
            <a:off x="161925" y="1257301"/>
            <a:ext cx="4114800" cy="54987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01DE94-596C-4B06-86CC-08C02AE1097E}"/>
              </a:ext>
            </a:extLst>
          </p:cNvPr>
          <p:cNvSpPr/>
          <p:nvPr/>
        </p:nvSpPr>
        <p:spPr>
          <a:xfrm>
            <a:off x="2284639" y="295871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4DBFF-3A40-4B07-BE09-3F49128681CC}"/>
              </a:ext>
            </a:extLst>
          </p:cNvPr>
          <p:cNvSpPr/>
          <p:nvPr/>
        </p:nvSpPr>
        <p:spPr>
          <a:xfrm>
            <a:off x="3978729" y="1980476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“IMI,” or “Negative;” arguably “Contaminated?”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648CEA-F76A-4FB2-8BC2-EE178F1D69B7}"/>
              </a:ext>
            </a:extLst>
          </p:cNvPr>
          <p:cNvSpPr/>
          <p:nvPr/>
        </p:nvSpPr>
        <p:spPr>
          <a:xfrm>
            <a:off x="6750503" y="1949272"/>
            <a:ext cx="315685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ould call positive for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IMI (≥3 CFU of 1 morph in one dup),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contam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?, but can’t attribute to an organism (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 to 12 but no ID done)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4E51D-ECD1-4E62-8D69-0B0F80118490}"/>
              </a:ext>
            </a:extLst>
          </p:cNvPr>
          <p:cNvSpPr/>
          <p:nvPr/>
        </p:nvSpPr>
        <p:spPr>
          <a:xfrm>
            <a:off x="4112079" y="3673881"/>
            <a:ext cx="277177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“IMI,” not “Negative”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might be hiding CNS or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coryne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IMI; arguably “NSG” or “Contaminated”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15547-D96D-4963-8515-F9C18D310589}"/>
              </a:ext>
            </a:extLst>
          </p:cNvPr>
          <p:cNvSpPr/>
          <p:nvPr/>
        </p:nvSpPr>
        <p:spPr>
          <a:xfrm>
            <a:off x="6883853" y="3673880"/>
            <a:ext cx="4114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say “NO”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less than 3 CFU of one morph;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attribute to an organism (no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done)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C6B63-9066-43C1-865B-ED2EE6827E45}"/>
              </a:ext>
            </a:extLst>
          </p:cNvPr>
          <p:cNvSpPr/>
          <p:nvPr/>
        </p:nvSpPr>
        <p:spPr>
          <a:xfrm>
            <a:off x="4233181" y="5325720"/>
            <a:ext cx="25173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“IMI,” or “Negative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D3FCE-FD37-4B76-BEF6-304FBD301599}"/>
              </a:ext>
            </a:extLst>
          </p:cNvPr>
          <p:cNvSpPr/>
          <p:nvPr/>
        </p:nvSpPr>
        <p:spPr>
          <a:xfrm>
            <a:off x="7004955" y="5214981"/>
            <a:ext cx="3156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disclude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ould be anything!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88013-330A-4F20-80D5-DDFA8E580A00}"/>
              </a:ext>
            </a:extLst>
          </p:cNvPr>
          <p:cNvSpPr/>
          <p:nvPr/>
        </p:nvSpPr>
        <p:spPr>
          <a:xfrm>
            <a:off x="78679" y="222599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70406-0A08-40EF-B0A9-A21B3ACE3930}"/>
              </a:ext>
            </a:extLst>
          </p:cNvPr>
          <p:cNvSpPr/>
          <p:nvPr/>
        </p:nvSpPr>
        <p:spPr>
          <a:xfrm>
            <a:off x="78678" y="400669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882C1-D662-4C34-861A-80A9ACB69574}"/>
              </a:ext>
            </a:extLst>
          </p:cNvPr>
          <p:cNvSpPr/>
          <p:nvPr/>
        </p:nvSpPr>
        <p:spPr>
          <a:xfrm>
            <a:off x="78678" y="578738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33C17-23FD-41FE-93DB-71A425D0C943}"/>
              </a:ext>
            </a:extLst>
          </p:cNvPr>
          <p:cNvSpPr/>
          <p:nvPr/>
        </p:nvSpPr>
        <p:spPr>
          <a:xfrm>
            <a:off x="78678" y="1471630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48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1DE94-596C-4B06-86CC-08C02AE1097E}"/>
              </a:ext>
            </a:extLst>
          </p:cNvPr>
          <p:cNvSpPr/>
          <p:nvPr/>
        </p:nvSpPr>
        <p:spPr>
          <a:xfrm>
            <a:off x="2284639" y="295871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567FC4-6A34-4A77-979D-DA4AA081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1" y="1089328"/>
            <a:ext cx="3349535" cy="53460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2EFFB3-3CA8-450E-A8E5-FE6EFC46302B}"/>
              </a:ext>
            </a:extLst>
          </p:cNvPr>
          <p:cNvSpPr/>
          <p:nvPr/>
        </p:nvSpPr>
        <p:spPr>
          <a:xfrm>
            <a:off x="3679975" y="3324990"/>
            <a:ext cx="251732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“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IMI”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A6EA94-6032-420E-A8C2-A7F72949B3CA}"/>
              </a:ext>
            </a:extLst>
          </p:cNvPr>
          <p:cNvSpPr/>
          <p:nvPr/>
        </p:nvSpPr>
        <p:spPr>
          <a:xfrm>
            <a:off x="3738306" y="5059700"/>
            <a:ext cx="640755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Really for the column with explanation of IMI status path1 or path2- example: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LF56 and 57 from Faith, 1.29.20, in RH- two isolates saved, in retrospect judged to be same thing causing IMI, so enter “other18” as code in “path2 IMI” column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BAAEB5-6204-4C61-88A8-153693F416DD}"/>
              </a:ext>
            </a:extLst>
          </p:cNvPr>
          <p:cNvSpPr/>
          <p:nvPr/>
        </p:nvSpPr>
        <p:spPr>
          <a:xfrm>
            <a:off x="23063" y="185228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E5C597-8D9B-485C-B884-5E2E411644B6}"/>
              </a:ext>
            </a:extLst>
          </p:cNvPr>
          <p:cNvSpPr/>
          <p:nvPr/>
        </p:nvSpPr>
        <p:spPr>
          <a:xfrm>
            <a:off x="23062" y="363298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4D1A2C-FA3A-44B5-BA47-9CE2CAA99932}"/>
              </a:ext>
            </a:extLst>
          </p:cNvPr>
          <p:cNvSpPr/>
          <p:nvPr/>
        </p:nvSpPr>
        <p:spPr>
          <a:xfrm>
            <a:off x="23062" y="541367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4F100-A9FF-4B41-98B7-044219DDFFCA}"/>
              </a:ext>
            </a:extLst>
          </p:cNvPr>
          <p:cNvSpPr/>
          <p:nvPr/>
        </p:nvSpPr>
        <p:spPr>
          <a:xfrm>
            <a:off x="6472137" y="3365604"/>
            <a:ext cx="55431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CNS IMI (≥3 CFU of 1 thing in one dup), and CAN ID causative pathogen (vs. 10)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64ED7-8874-4055-8D78-4F35039AE798}"/>
              </a:ext>
            </a:extLst>
          </p:cNvPr>
          <p:cNvSpPr/>
          <p:nvPr/>
        </p:nvSpPr>
        <p:spPr>
          <a:xfrm>
            <a:off x="-163808" y="3176189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36150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5627E23-6A70-4B0B-A4B0-E96E05F67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" t="75916"/>
          <a:stretch/>
        </p:blipFill>
        <p:spPr>
          <a:xfrm>
            <a:off x="832993" y="5042300"/>
            <a:ext cx="2952172" cy="13767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ECB37B-2492-49B6-A365-C7C70BE642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" t="-50411" r="370" b="50411"/>
          <a:stretch/>
        </p:blipFill>
        <p:spPr>
          <a:xfrm>
            <a:off x="719100" y="-1753228"/>
            <a:ext cx="3080464" cy="5716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01DE94-596C-4B06-86CC-08C02AE1097E}"/>
              </a:ext>
            </a:extLst>
          </p:cNvPr>
          <p:cNvSpPr/>
          <p:nvPr/>
        </p:nvSpPr>
        <p:spPr>
          <a:xfrm>
            <a:off x="2284639" y="295871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4E51D-ECD1-4E62-8D69-0B0F80118490}"/>
              </a:ext>
            </a:extLst>
          </p:cNvPr>
          <p:cNvSpPr/>
          <p:nvPr/>
        </p:nvSpPr>
        <p:spPr>
          <a:xfrm>
            <a:off x="3926020" y="2617304"/>
            <a:ext cx="251732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technically yes an “IMI,”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didn’t pick isolate; questionable as NSG?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88013-330A-4F20-80D5-DDFA8E580A00}"/>
              </a:ext>
            </a:extLst>
          </p:cNvPr>
          <p:cNvSpPr/>
          <p:nvPr/>
        </p:nvSpPr>
        <p:spPr>
          <a:xfrm>
            <a:off x="522068" y="121920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70406-0A08-40EF-B0A9-A21B3ACE3930}"/>
              </a:ext>
            </a:extLst>
          </p:cNvPr>
          <p:cNvSpPr/>
          <p:nvPr/>
        </p:nvSpPr>
        <p:spPr>
          <a:xfrm>
            <a:off x="409313" y="28409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882C1-D662-4C34-861A-80A9ACB69574}"/>
              </a:ext>
            </a:extLst>
          </p:cNvPr>
          <p:cNvSpPr/>
          <p:nvPr/>
        </p:nvSpPr>
        <p:spPr>
          <a:xfrm>
            <a:off x="389603" y="561643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D6C882-7777-4DC7-B8F6-D1C995648BB6}"/>
              </a:ext>
            </a:extLst>
          </p:cNvPr>
          <p:cNvSpPr/>
          <p:nvPr/>
        </p:nvSpPr>
        <p:spPr>
          <a:xfrm>
            <a:off x="3548569" y="1165050"/>
            <a:ext cx="28947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technically yes CNS IMI in series,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need to treat specially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EF2DD-0FB7-4AB4-A533-C40887455A18}"/>
              </a:ext>
            </a:extLst>
          </p:cNvPr>
          <p:cNvSpPr/>
          <p:nvPr/>
        </p:nvSpPr>
        <p:spPr>
          <a:xfrm>
            <a:off x="6385302" y="1313939"/>
            <a:ext cx="49612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IMI, but need to treat specially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7E6DC-0897-46FF-9EC1-43256586DC6D}"/>
              </a:ext>
            </a:extLst>
          </p:cNvPr>
          <p:cNvSpPr/>
          <p:nvPr/>
        </p:nvSpPr>
        <p:spPr>
          <a:xfrm>
            <a:off x="6605086" y="2616550"/>
            <a:ext cx="3707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 “IMI” if use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 of ≥3 CFU of 1 morph in one dup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questionable as NSG?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33A1A-78E4-477C-A947-5D4A6F90BB9A}"/>
              </a:ext>
            </a:extLst>
          </p:cNvPr>
          <p:cNvSpPr/>
          <p:nvPr/>
        </p:nvSpPr>
        <p:spPr>
          <a:xfrm>
            <a:off x="3905285" y="5597420"/>
            <a:ext cx="72026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Pretty clear from lookin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at previous or next sampling, or mismatch between duplicates, that there was sampling error. Need to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disclude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analysis.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OB Ginger, third visit, RH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835E51-8567-4E47-9724-5071D5FB0B8E}"/>
              </a:ext>
            </a:extLst>
          </p:cNvPr>
          <p:cNvSpPr/>
          <p:nvPr/>
        </p:nvSpPr>
        <p:spPr>
          <a:xfrm>
            <a:off x="118259" y="364556"/>
            <a:ext cx="462411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TECHNICALLY yes IMI in series, but missed picking isolate; ≥3 CFU of 1 morph in at least one dup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E71300-8859-4771-AB23-545CB08B99B7}"/>
              </a:ext>
            </a:extLst>
          </p:cNvPr>
          <p:cNvSpPr/>
          <p:nvPr/>
        </p:nvSpPr>
        <p:spPr>
          <a:xfrm>
            <a:off x="-173099" y="2237269"/>
            <a:ext cx="49154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dup, NSG? TECHNICALLY IMI in series, missed picking isolate</a:t>
            </a:r>
          </a:p>
          <a:p>
            <a:pPr algn="ctr"/>
            <a:endParaRPr lang="en-US" b="1" dirty="0">
              <a:solidFill>
                <a:srgbClr val="1B1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4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B7E80551-5BD3-4F31-8579-57D077F6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1" y="3991280"/>
            <a:ext cx="3275289" cy="14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D06C7CB-AE2D-41B6-81E3-41BB93F6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4" y="-8734"/>
            <a:ext cx="4020647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79DE3D-AD78-469F-9F47-B52CE9297A36}"/>
              </a:ext>
            </a:extLst>
          </p:cNvPr>
          <p:cNvSpPr/>
          <p:nvPr/>
        </p:nvSpPr>
        <p:spPr>
          <a:xfrm>
            <a:off x="2645908" y="1385252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E88BA8-1F05-4D66-9EFF-F6C935919D06}"/>
              </a:ext>
            </a:extLst>
          </p:cNvPr>
          <p:cNvSpPr/>
          <p:nvPr/>
        </p:nvSpPr>
        <p:spPr>
          <a:xfrm>
            <a:off x="584520" y="577206"/>
            <a:ext cx="924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D5F59-CDF3-45EE-B5D4-406C5F6D23E3}"/>
              </a:ext>
            </a:extLst>
          </p:cNvPr>
          <p:cNvSpPr/>
          <p:nvPr/>
        </p:nvSpPr>
        <p:spPr>
          <a:xfrm>
            <a:off x="4106561" y="280691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9C06AB-B8EC-401D-A45F-1E988F261F3B}"/>
              </a:ext>
            </a:extLst>
          </p:cNvPr>
          <p:cNvSpPr/>
          <p:nvPr/>
        </p:nvSpPr>
        <p:spPr>
          <a:xfrm>
            <a:off x="7229682" y="309312"/>
            <a:ext cx="4662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coryne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(vs. 11)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038442-0504-44C0-89B6-B45C55314092}"/>
              </a:ext>
            </a:extLst>
          </p:cNvPr>
          <p:cNvSpPr/>
          <p:nvPr/>
        </p:nvSpPr>
        <p:spPr>
          <a:xfrm>
            <a:off x="0" y="169412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68316-08EE-4138-8F52-A4CD46647E33}"/>
              </a:ext>
            </a:extLst>
          </p:cNvPr>
          <p:cNvSpPr/>
          <p:nvPr/>
        </p:nvSpPr>
        <p:spPr>
          <a:xfrm>
            <a:off x="366310" y="4335531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6B3BB-20C2-4D52-AA8F-B021B9B14627}"/>
              </a:ext>
            </a:extLst>
          </p:cNvPr>
          <p:cNvSpPr/>
          <p:nvPr/>
        </p:nvSpPr>
        <p:spPr>
          <a:xfrm>
            <a:off x="4375614" y="3890424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3F169F-46F5-4BB4-9B97-3B90E24E0374}"/>
              </a:ext>
            </a:extLst>
          </p:cNvPr>
          <p:cNvSpPr/>
          <p:nvPr/>
        </p:nvSpPr>
        <p:spPr>
          <a:xfrm>
            <a:off x="7432143" y="3919045"/>
            <a:ext cx="472877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coryne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AND CNS,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(vs. 11). Same as 23 but “mixed”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F5C607-07A4-4EF5-A5C6-2C0AC5CD0CA7}"/>
              </a:ext>
            </a:extLst>
          </p:cNvPr>
          <p:cNvSpPr/>
          <p:nvPr/>
        </p:nvSpPr>
        <p:spPr>
          <a:xfrm>
            <a:off x="405311" y="3750052"/>
            <a:ext cx="3716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parallel, MIXED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A753558-C5D7-40FA-A7BA-0A475F6B6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4" y="5280396"/>
            <a:ext cx="3496725" cy="15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89B513B-8143-43C5-A8FF-0898BCD471A0}"/>
              </a:ext>
            </a:extLst>
          </p:cNvPr>
          <p:cNvSpPr/>
          <p:nvPr/>
        </p:nvSpPr>
        <p:spPr>
          <a:xfrm>
            <a:off x="63749" y="5681209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E0DC4-AD37-4C3C-8175-DE4C51BE2435}"/>
              </a:ext>
            </a:extLst>
          </p:cNvPr>
          <p:cNvSpPr/>
          <p:nvPr/>
        </p:nvSpPr>
        <p:spPr>
          <a:xfrm>
            <a:off x="4257028" y="5936411"/>
            <a:ext cx="72026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CALL AS IMI 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can’t attribute to species? Or know if mixed or not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20789</TotalTime>
  <Words>1256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Jeffrey</dc:creator>
  <cp:lastModifiedBy>Caitlin Jeffrey</cp:lastModifiedBy>
  <cp:revision>16</cp:revision>
  <dcterms:created xsi:type="dcterms:W3CDTF">2020-04-23T17:45:32Z</dcterms:created>
  <dcterms:modified xsi:type="dcterms:W3CDTF">2020-05-14T21:32:53Z</dcterms:modified>
</cp:coreProperties>
</file>