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038" autoAdjust="0"/>
    <p:restoredTop sz="93898" autoAdjust="0"/>
  </p:normalViewPr>
  <p:slideViewPr>
    <p:cSldViewPr snapToGrid="0">
      <p:cViewPr>
        <p:scale>
          <a:sx n="38" d="100"/>
          <a:sy n="38" d="100"/>
        </p:scale>
        <p:origin x="2224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2" d="25"/>
        <a:sy n="22" d="25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8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36A875A5-50A0-4132-9C7B-0DB386276BC7}"/>
    <pc:docChg chg="custSel addSld delSld modSld">
      <pc:chgData name="Caitlin Jeffrey" userId="c792ef73e4c0296d" providerId="LiveId" clId="{36A875A5-50A0-4132-9C7B-0DB386276BC7}" dt="2020-05-04T19:26:02.662" v="124"/>
      <pc:docMkLst>
        <pc:docMk/>
      </pc:docMkLst>
      <pc:sldChg chg="addSp modSp add del">
        <pc:chgData name="Caitlin Jeffrey" userId="c792ef73e4c0296d" providerId="LiveId" clId="{36A875A5-50A0-4132-9C7B-0DB386276BC7}" dt="2020-05-01T20:23:40.277" v="119"/>
        <pc:sldMkLst>
          <pc:docMk/>
          <pc:sldMk cId="1615208260" sldId="256"/>
        </pc:sldMkLst>
        <pc:spChg chg="add mod">
          <ac:chgData name="Caitlin Jeffrey" userId="c792ef73e4c0296d" providerId="LiveId" clId="{36A875A5-50A0-4132-9C7B-0DB386276BC7}" dt="2020-04-29T19:39:16.570" v="112" actId="1076"/>
          <ac:spMkLst>
            <pc:docMk/>
            <pc:sldMk cId="1615208260" sldId="256"/>
            <ac:spMk id="32" creationId="{80ED5B12-93B2-4169-A7B3-74F06E40AFE3}"/>
          </ac:spMkLst>
        </pc:spChg>
        <pc:picChg chg="add mod">
          <ac:chgData name="Caitlin Jeffrey" userId="c792ef73e4c0296d" providerId="LiveId" clId="{36A875A5-50A0-4132-9C7B-0DB386276BC7}" dt="2020-04-29T19:38:51.634" v="108" actId="1076"/>
          <ac:picMkLst>
            <pc:docMk/>
            <pc:sldMk cId="1615208260" sldId="256"/>
            <ac:picMk id="4098" creationId="{7F6A72BE-00BD-4CD7-8D5B-C3E0B41F7EEE}"/>
          </ac:picMkLst>
        </pc:picChg>
      </pc:sldChg>
      <pc:sldChg chg="addSp delSp modSp add del">
        <pc:chgData name="Caitlin Jeffrey" userId="c792ef73e4c0296d" providerId="LiveId" clId="{36A875A5-50A0-4132-9C7B-0DB386276BC7}" dt="2020-04-28T15:47:21.263" v="80" actId="1076"/>
        <pc:sldMkLst>
          <pc:docMk/>
          <pc:sldMk cId="1527827749" sldId="261"/>
        </pc:sldMkLst>
        <pc:spChg chg="add mod">
          <ac:chgData name="Caitlin Jeffrey" userId="c792ef73e4c0296d" providerId="LiveId" clId="{36A875A5-50A0-4132-9C7B-0DB386276BC7}" dt="2020-04-27T22:40:39.339" v="12" actId="1076"/>
          <ac:spMkLst>
            <pc:docMk/>
            <pc:sldMk cId="1527827749" sldId="261"/>
            <ac:spMk id="13" creationId="{69ECD256-018C-4DDD-9D83-FD51E234B4AA}"/>
          </ac:spMkLst>
        </pc:spChg>
        <pc:spChg chg="add mod">
          <ac:chgData name="Caitlin Jeffrey" userId="c792ef73e4c0296d" providerId="LiveId" clId="{36A875A5-50A0-4132-9C7B-0DB386276BC7}" dt="2020-04-27T22:40:50.365" v="16" actId="20577"/>
          <ac:spMkLst>
            <pc:docMk/>
            <pc:sldMk cId="1527827749" sldId="261"/>
            <ac:spMk id="14" creationId="{F40D191B-EB38-45A6-A0CF-5D686761B5B7}"/>
          </ac:spMkLst>
        </pc:spChg>
        <pc:spChg chg="add del">
          <ac:chgData name="Caitlin Jeffrey" userId="c792ef73e4c0296d" providerId="LiveId" clId="{36A875A5-50A0-4132-9C7B-0DB386276BC7}" dt="2020-04-28T15:47:09.761" v="78"/>
          <ac:spMkLst>
            <pc:docMk/>
            <pc:sldMk cId="1527827749" sldId="261"/>
            <ac:spMk id="16" creationId="{014CE6A4-B9B8-45D3-93A6-3D5860A6F769}"/>
          </ac:spMkLst>
        </pc:spChg>
        <pc:spChg chg="mod">
          <ac:chgData name="Caitlin Jeffrey" userId="c792ef73e4c0296d" providerId="LiveId" clId="{36A875A5-50A0-4132-9C7B-0DB386276BC7}" dt="2020-04-27T22:56:01.054" v="68" actId="20577"/>
          <ac:spMkLst>
            <pc:docMk/>
            <pc:sldMk cId="1527827749" sldId="261"/>
            <ac:spMk id="16" creationId="{E660E229-D42F-40E1-A64A-E53DB2042CE1}"/>
          </ac:spMkLst>
        </pc:spChg>
        <pc:spChg chg="add mod">
          <ac:chgData name="Caitlin Jeffrey" userId="c792ef73e4c0296d" providerId="LiveId" clId="{36A875A5-50A0-4132-9C7B-0DB386276BC7}" dt="2020-04-28T15:47:21.263" v="80" actId="1076"/>
          <ac:spMkLst>
            <pc:docMk/>
            <pc:sldMk cId="1527827749" sldId="261"/>
            <ac:spMk id="19" creationId="{90ECA929-40E8-48F7-928F-1FCFE2846617}"/>
          </ac:spMkLst>
        </pc:spChg>
        <pc:picChg chg="del">
          <ac:chgData name="Caitlin Jeffrey" userId="c792ef73e4c0296d" providerId="LiveId" clId="{36A875A5-50A0-4132-9C7B-0DB386276BC7}" dt="2020-04-27T20:50:35.742" v="0" actId="478"/>
          <ac:picMkLst>
            <pc:docMk/>
            <pc:sldMk cId="1527827749" sldId="261"/>
            <ac:picMk id="2" creationId="{2E812242-DAEE-48DE-8971-FA1B83D57197}"/>
          </ac:picMkLst>
        </pc:picChg>
        <pc:picChg chg="add mod ord">
          <ac:chgData name="Caitlin Jeffrey" userId="c792ef73e4c0296d" providerId="LiveId" clId="{36A875A5-50A0-4132-9C7B-0DB386276BC7}" dt="2020-04-27T20:50:55.828" v="4" actId="1076"/>
          <ac:picMkLst>
            <pc:docMk/>
            <pc:sldMk cId="1527827749" sldId="261"/>
            <ac:picMk id="12" creationId="{12C8A571-A651-4BE2-8ED9-C8F52CA72371}"/>
          </ac:picMkLst>
        </pc:picChg>
      </pc:sldChg>
      <pc:sldChg chg="addSp delSp modSp add del">
        <pc:chgData name="Caitlin Jeffrey" userId="c792ef73e4c0296d" providerId="LiveId" clId="{36A875A5-50A0-4132-9C7B-0DB386276BC7}" dt="2020-04-29T18:01:54.976" v="103" actId="1076"/>
        <pc:sldMkLst>
          <pc:docMk/>
          <pc:sldMk cId="1398094613" sldId="265"/>
        </pc:sldMkLst>
        <pc:spChg chg="del">
          <ac:chgData name="Caitlin Jeffrey" userId="c792ef73e4c0296d" providerId="LiveId" clId="{36A875A5-50A0-4132-9C7B-0DB386276BC7}" dt="2020-04-27T22:40:18.153" v="8" actId="21"/>
          <ac:spMkLst>
            <pc:docMk/>
            <pc:sldMk cId="1398094613" sldId="265"/>
            <ac:spMk id="3" creationId="{3DB427B8-6D0C-4D34-A771-05184CEF4EC9}"/>
          </ac:spMkLst>
        </pc:spChg>
        <pc:spChg chg="del">
          <ac:chgData name="Caitlin Jeffrey" userId="c792ef73e4c0296d" providerId="LiveId" clId="{36A875A5-50A0-4132-9C7B-0DB386276BC7}" dt="2020-04-27T22:40:18.153" v="8" actId="21"/>
          <ac:spMkLst>
            <pc:docMk/>
            <pc:sldMk cId="1398094613" sldId="265"/>
            <ac:spMk id="23" creationId="{81224CA0-4D36-4222-B14F-767EB15CBD5D}"/>
          </ac:spMkLst>
        </pc:spChg>
        <pc:spChg chg="add mod">
          <ac:chgData name="Caitlin Jeffrey" userId="c792ef73e4c0296d" providerId="LiveId" clId="{36A875A5-50A0-4132-9C7B-0DB386276BC7}" dt="2020-04-29T16:57:44.457" v="87" actId="1076"/>
          <ac:spMkLst>
            <pc:docMk/>
            <pc:sldMk cId="1398094613" sldId="265"/>
            <ac:spMk id="23" creationId="{CBB6D874-B648-48D6-88B9-E9C372D8AB4F}"/>
          </ac:spMkLst>
        </pc:spChg>
        <pc:spChg chg="add mod">
          <ac:chgData name="Caitlin Jeffrey" userId="c792ef73e4c0296d" providerId="LiveId" clId="{36A875A5-50A0-4132-9C7B-0DB386276BC7}" dt="2020-04-29T16:58:00.217" v="96" actId="1076"/>
          <ac:spMkLst>
            <pc:docMk/>
            <pc:sldMk cId="1398094613" sldId="265"/>
            <ac:spMk id="25" creationId="{71F8B338-9A5B-424A-87C1-CB490C878B18}"/>
          </ac:spMkLst>
        </pc:spChg>
        <pc:spChg chg="add mod">
          <ac:chgData name="Caitlin Jeffrey" userId="c792ef73e4c0296d" providerId="LiveId" clId="{36A875A5-50A0-4132-9C7B-0DB386276BC7}" dt="2020-04-29T18:01:54.976" v="103" actId="1076"/>
          <ac:spMkLst>
            <pc:docMk/>
            <pc:sldMk cId="1398094613" sldId="265"/>
            <ac:spMk id="29" creationId="{550205A3-D998-4CB9-8659-29AC66A4CF01}"/>
          </ac:spMkLst>
        </pc:spChg>
        <pc:spChg chg="mod">
          <ac:chgData name="Caitlin Jeffrey" userId="c792ef73e4c0296d" providerId="LiveId" clId="{36A875A5-50A0-4132-9C7B-0DB386276BC7}" dt="2020-04-29T16:58:04.548" v="97" actId="1076"/>
          <ac:spMkLst>
            <pc:docMk/>
            <pc:sldMk cId="1398094613" sldId="265"/>
            <ac:spMk id="33" creationId="{BBD091A7-5D01-406E-8429-73786B817738}"/>
          </ac:spMkLst>
        </pc:spChg>
        <pc:picChg chg="add del mod">
          <ac:chgData name="Caitlin Jeffrey" userId="c792ef73e4c0296d" providerId="LiveId" clId="{36A875A5-50A0-4132-9C7B-0DB386276BC7}" dt="2020-04-29T16:59:23.078" v="98" actId="478"/>
          <ac:picMkLst>
            <pc:docMk/>
            <pc:sldMk cId="1398094613" sldId="265"/>
            <ac:picMk id="20" creationId="{1E33D384-6CFD-431B-9699-8839A7B8CBD7}"/>
          </ac:picMkLst>
        </pc:picChg>
        <pc:picChg chg="add mod">
          <ac:chgData name="Caitlin Jeffrey" userId="c792ef73e4c0296d" providerId="LiveId" clId="{36A875A5-50A0-4132-9C7B-0DB386276BC7}" dt="2020-04-29T17:00:31.538" v="101" actId="167"/>
          <ac:picMkLst>
            <pc:docMk/>
            <pc:sldMk cId="1398094613" sldId="265"/>
            <ac:picMk id="26" creationId="{D1581D8A-3415-4B76-9C7A-843AB5C26756}"/>
          </ac:picMkLst>
        </pc:picChg>
        <pc:picChg chg="add mod">
          <ac:chgData name="Caitlin Jeffrey" userId="c792ef73e4c0296d" providerId="LiveId" clId="{36A875A5-50A0-4132-9C7B-0DB386276BC7}" dt="2020-04-29T18:01:54.976" v="103" actId="1076"/>
          <ac:picMkLst>
            <pc:docMk/>
            <pc:sldMk cId="1398094613" sldId="265"/>
            <ac:picMk id="28" creationId="{66FF2503-5D8A-4A42-90A7-A3564D315BDC}"/>
          </ac:picMkLst>
        </pc:picChg>
      </pc:sldChg>
      <pc:sldChg chg="addSp delSp modSp new">
        <pc:chgData name="Caitlin Jeffrey" userId="c792ef73e4c0296d" providerId="LiveId" clId="{36A875A5-50A0-4132-9C7B-0DB386276BC7}" dt="2020-05-04T19:26:02.662" v="124"/>
        <pc:sldMkLst>
          <pc:docMk/>
          <pc:sldMk cId="4152860854" sldId="266"/>
        </pc:sldMkLst>
        <pc:spChg chg="add mod">
          <ac:chgData name="Caitlin Jeffrey" userId="c792ef73e4c0296d" providerId="LiveId" clId="{36A875A5-50A0-4132-9C7B-0DB386276BC7}" dt="2020-04-29T23:07:51.423" v="117" actId="20577"/>
          <ac:spMkLst>
            <pc:docMk/>
            <pc:sldMk cId="4152860854" sldId="266"/>
            <ac:spMk id="3" creationId="{D50FFA19-045B-41B2-80B4-CF623F5A0701}"/>
          </ac:spMkLst>
        </pc:spChg>
        <pc:spChg chg="add">
          <ac:chgData name="Caitlin Jeffrey" userId="c792ef73e4c0296d" providerId="LiveId" clId="{36A875A5-50A0-4132-9C7B-0DB386276BC7}" dt="2020-04-29T22:53:27.142" v="115"/>
          <ac:spMkLst>
            <pc:docMk/>
            <pc:sldMk cId="4152860854" sldId="266"/>
            <ac:spMk id="4" creationId="{315FE677-61FD-42D7-A02C-B6CBBFB55773}"/>
          </ac:spMkLst>
        </pc:spChg>
        <pc:spChg chg="add">
          <ac:chgData name="Caitlin Jeffrey" userId="c792ef73e4c0296d" providerId="LiveId" clId="{36A875A5-50A0-4132-9C7B-0DB386276BC7}" dt="2020-05-01T20:42:13.501" v="120"/>
          <ac:spMkLst>
            <pc:docMk/>
            <pc:sldMk cId="4152860854" sldId="266"/>
            <ac:spMk id="6" creationId="{7C678B32-767A-4700-81D4-6B2909BB8AB2}"/>
          </ac:spMkLst>
        </pc:spChg>
        <pc:spChg chg="add">
          <ac:chgData name="Caitlin Jeffrey" userId="c792ef73e4c0296d" providerId="LiveId" clId="{36A875A5-50A0-4132-9C7B-0DB386276BC7}" dt="2020-05-04T16:25:05.799" v="121"/>
          <ac:spMkLst>
            <pc:docMk/>
            <pc:sldMk cId="4152860854" sldId="266"/>
            <ac:spMk id="8" creationId="{90E57D0E-9795-487D-918C-EBEC922A6569}"/>
          </ac:spMkLst>
        </pc:spChg>
        <pc:spChg chg="add">
          <ac:chgData name="Caitlin Jeffrey" userId="c792ef73e4c0296d" providerId="LiveId" clId="{36A875A5-50A0-4132-9C7B-0DB386276BC7}" dt="2020-05-04T19:26:02.662" v="124"/>
          <ac:spMkLst>
            <pc:docMk/>
            <pc:sldMk cId="4152860854" sldId="266"/>
            <ac:spMk id="11" creationId="{33956F5D-1DDF-4FC3-9A7F-2903C3303DF9}"/>
          </ac:spMkLst>
        </pc:spChg>
        <pc:picChg chg="add">
          <ac:chgData name="Caitlin Jeffrey" userId="c792ef73e4c0296d" providerId="LiveId" clId="{36A875A5-50A0-4132-9C7B-0DB386276BC7}" dt="2020-04-29T22:53:18.773" v="114"/>
          <ac:picMkLst>
            <pc:docMk/>
            <pc:sldMk cId="4152860854" sldId="266"/>
            <ac:picMk id="2" creationId="{403A9533-23BF-4D8D-96EF-127403E2EA6F}"/>
          </ac:picMkLst>
        </pc:picChg>
        <pc:picChg chg="add">
          <ac:chgData name="Caitlin Jeffrey" userId="c792ef73e4c0296d" providerId="LiveId" clId="{36A875A5-50A0-4132-9C7B-0DB386276BC7}" dt="2020-05-01T20:42:13.501" v="120"/>
          <ac:picMkLst>
            <pc:docMk/>
            <pc:sldMk cId="4152860854" sldId="266"/>
            <ac:picMk id="5" creationId="{67A4FBB5-551B-40FA-ABE2-615F46F6B02C}"/>
          </ac:picMkLst>
        </pc:picChg>
        <pc:picChg chg="add">
          <ac:chgData name="Caitlin Jeffrey" userId="c792ef73e4c0296d" providerId="LiveId" clId="{36A875A5-50A0-4132-9C7B-0DB386276BC7}" dt="2020-05-04T16:25:05.799" v="121"/>
          <ac:picMkLst>
            <pc:docMk/>
            <pc:sldMk cId="4152860854" sldId="266"/>
            <ac:picMk id="7" creationId="{F7611958-2111-4640-BCC0-8224AAFA690C}"/>
          </ac:picMkLst>
        </pc:picChg>
        <pc:picChg chg="add del">
          <ac:chgData name="Caitlin Jeffrey" userId="c792ef73e4c0296d" providerId="LiveId" clId="{36A875A5-50A0-4132-9C7B-0DB386276BC7}" dt="2020-05-04T19:25:51.198" v="123"/>
          <ac:picMkLst>
            <pc:docMk/>
            <pc:sldMk cId="4152860854" sldId="266"/>
            <ac:picMk id="9" creationId="{D4D48934-0D7D-43E5-BB45-5F04E044AC89}"/>
          </ac:picMkLst>
        </pc:picChg>
        <pc:picChg chg="add">
          <ac:chgData name="Caitlin Jeffrey" userId="c792ef73e4c0296d" providerId="LiveId" clId="{36A875A5-50A0-4132-9C7B-0DB386276BC7}" dt="2020-05-04T19:26:02.662" v="124"/>
          <ac:picMkLst>
            <pc:docMk/>
            <pc:sldMk cId="4152860854" sldId="266"/>
            <ac:picMk id="10" creationId="{D09A0B55-F95C-4479-98EB-074CCBCD7218}"/>
          </ac:picMkLst>
        </pc:picChg>
      </pc:sldChg>
    </pc:docChg>
  </pc:docChgLst>
  <pc:docChgLst>
    <pc:chgData name="Caitlin Jeffrey" userId="c792ef73e4c0296d" providerId="LiveId" clId="{79B58DC4-94BD-4A14-83C4-A15FF7A4A3F4}"/>
    <pc:docChg chg="undo custSel addSld delSld modSld">
      <pc:chgData name="Caitlin Jeffrey" userId="c792ef73e4c0296d" providerId="LiveId" clId="{79B58DC4-94BD-4A14-83C4-A15FF7A4A3F4}" dt="2020-04-27T18:43:10.984" v="193" actId="1076"/>
      <pc:docMkLst>
        <pc:docMk/>
      </pc:docMkLst>
      <pc:sldChg chg="addSp delSp modSp">
        <pc:chgData name="Caitlin Jeffrey" userId="c792ef73e4c0296d" providerId="LiveId" clId="{79B58DC4-94BD-4A14-83C4-A15FF7A4A3F4}" dt="2020-04-27T18:36:07.090" v="162" actId="1076"/>
        <pc:sldMkLst>
          <pc:docMk/>
          <pc:sldMk cId="1615208260" sldId="256"/>
        </pc:sldMkLst>
        <pc:spChg chg="del">
          <ac:chgData name="Caitlin Jeffrey" userId="c792ef73e4c0296d" providerId="LiveId" clId="{79B58DC4-94BD-4A14-83C4-A15FF7A4A3F4}" dt="2020-04-23T19:18:55.429" v="1" actId="478"/>
          <ac:spMkLst>
            <pc:docMk/>
            <pc:sldMk cId="1615208260" sldId="256"/>
            <ac:spMk id="6" creationId="{E66754FD-0774-409D-9945-4848E31320D6}"/>
          </ac:spMkLst>
        </pc:spChg>
        <pc:spChg chg="add mod">
          <ac:chgData name="Caitlin Jeffrey" userId="c792ef73e4c0296d" providerId="LiveId" clId="{79B58DC4-94BD-4A14-83C4-A15FF7A4A3F4}" dt="2020-04-23T19:20:16.944" v="22" actId="1076"/>
          <ac:spMkLst>
            <pc:docMk/>
            <pc:sldMk cId="1615208260" sldId="256"/>
            <ac:spMk id="9" creationId="{B1A57784-C225-4223-9B8A-BD363608F710}"/>
          </ac:spMkLst>
        </pc:spChg>
        <pc:spChg chg="add mod">
          <ac:chgData name="Caitlin Jeffrey" userId="c792ef73e4c0296d" providerId="LiveId" clId="{79B58DC4-94BD-4A14-83C4-A15FF7A4A3F4}" dt="2020-04-23T19:20:28.951" v="32" actId="20577"/>
          <ac:spMkLst>
            <pc:docMk/>
            <pc:sldMk cId="1615208260" sldId="256"/>
            <ac:spMk id="10" creationId="{63DE74DD-F9FB-4A14-A08B-7BB692E6A5D2}"/>
          </ac:spMkLst>
        </pc:spChg>
        <pc:spChg chg="add mod">
          <ac:chgData name="Caitlin Jeffrey" userId="c792ef73e4c0296d" providerId="LiveId" clId="{79B58DC4-94BD-4A14-83C4-A15FF7A4A3F4}" dt="2020-04-23T19:20:45.958" v="39" actId="20577"/>
          <ac:spMkLst>
            <pc:docMk/>
            <pc:sldMk cId="1615208260" sldId="256"/>
            <ac:spMk id="11" creationId="{8F1EDA15-6E54-4284-886B-396B8B8B634D}"/>
          </ac:spMkLst>
        </pc:spChg>
        <pc:spChg chg="add del mod">
          <ac:chgData name="Caitlin Jeffrey" userId="c792ef73e4c0296d" providerId="LiveId" clId="{79B58DC4-94BD-4A14-83C4-A15FF7A4A3F4}" dt="2020-04-23T19:25:16.581" v="112" actId="478"/>
          <ac:spMkLst>
            <pc:docMk/>
            <pc:sldMk cId="1615208260" sldId="256"/>
            <ac:spMk id="12" creationId="{3606FB7D-B91E-405A-93C2-F92CA26EA84A}"/>
          </ac:spMkLst>
        </pc:spChg>
        <pc:spChg chg="add del mod">
          <ac:chgData name="Caitlin Jeffrey" userId="c792ef73e4c0296d" providerId="LiveId" clId="{79B58DC4-94BD-4A14-83C4-A15FF7A4A3F4}" dt="2020-04-23T19:25:08.248" v="110"/>
          <ac:spMkLst>
            <pc:docMk/>
            <pc:sldMk cId="1615208260" sldId="256"/>
            <ac:spMk id="13" creationId="{679D335A-BD91-4B6F-BBC3-A8F3B96720A7}"/>
          </ac:spMkLst>
        </pc:spChg>
        <pc:spChg chg="add del">
          <ac:chgData name="Caitlin Jeffrey" userId="c792ef73e4c0296d" providerId="LiveId" clId="{79B58DC4-94BD-4A14-83C4-A15FF7A4A3F4}" dt="2020-04-23T19:25:11.809" v="111" actId="478"/>
          <ac:spMkLst>
            <pc:docMk/>
            <pc:sldMk cId="1615208260" sldId="256"/>
            <ac:spMk id="14" creationId="{9C2A73F6-AC0B-458D-B54D-A44F11BE429A}"/>
          </ac:spMkLst>
        </pc:spChg>
        <pc:spChg chg="add del">
          <ac:chgData name="Caitlin Jeffrey" userId="c792ef73e4c0296d" providerId="LiveId" clId="{79B58DC4-94BD-4A14-83C4-A15FF7A4A3F4}" dt="2020-04-23T19:25:08.232" v="108" actId="478"/>
          <ac:spMkLst>
            <pc:docMk/>
            <pc:sldMk cId="1615208260" sldId="256"/>
            <ac:spMk id="15" creationId="{82FA5C99-D72B-4D33-90FF-FABCBE6F7940}"/>
          </ac:spMkLst>
        </pc:spChg>
        <pc:spChg chg="add del">
          <ac:chgData name="Caitlin Jeffrey" userId="c792ef73e4c0296d" providerId="LiveId" clId="{79B58DC4-94BD-4A14-83C4-A15FF7A4A3F4}" dt="2020-04-23T19:25:21.899" v="114" actId="478"/>
          <ac:spMkLst>
            <pc:docMk/>
            <pc:sldMk cId="1615208260" sldId="256"/>
            <ac:spMk id="16" creationId="{568ED906-9206-456D-A4F5-7E0264EF1509}"/>
          </ac:spMkLst>
        </pc:spChg>
        <pc:spChg chg="add del">
          <ac:chgData name="Caitlin Jeffrey" userId="c792ef73e4c0296d" providerId="LiveId" clId="{79B58DC4-94BD-4A14-83C4-A15FF7A4A3F4}" dt="2020-04-23T19:25:19.648" v="113" actId="478"/>
          <ac:spMkLst>
            <pc:docMk/>
            <pc:sldMk cId="1615208260" sldId="256"/>
            <ac:spMk id="17" creationId="{51963FDC-EF72-4EC6-AF61-1073810DD3BB}"/>
          </ac:spMkLst>
        </pc:spChg>
        <pc:spChg chg="add del">
          <ac:chgData name="Caitlin Jeffrey" userId="c792ef73e4c0296d" providerId="LiveId" clId="{79B58DC4-94BD-4A14-83C4-A15FF7A4A3F4}" dt="2020-04-23T19:24:50.001" v="99" actId="21"/>
          <ac:spMkLst>
            <pc:docMk/>
            <pc:sldMk cId="1615208260" sldId="256"/>
            <ac:spMk id="18" creationId="{3D4D3876-35E8-448A-91DE-EA6E90F14B32}"/>
          </ac:spMkLst>
        </pc:spChg>
        <pc:spChg chg="add mod ord">
          <ac:chgData name="Caitlin Jeffrey" userId="c792ef73e4c0296d" providerId="LiveId" clId="{79B58DC4-94BD-4A14-83C4-A15FF7A4A3F4}" dt="2020-04-27T18:35:33.164" v="157" actId="1076"/>
          <ac:spMkLst>
            <pc:docMk/>
            <pc:sldMk cId="1615208260" sldId="256"/>
            <ac:spMk id="19" creationId="{A5E0756A-EC63-45D5-AD2E-91461B0DE82E}"/>
          </ac:spMkLst>
        </pc:spChg>
        <pc:spChg chg="add mod ord">
          <ac:chgData name="Caitlin Jeffrey" userId="c792ef73e4c0296d" providerId="LiveId" clId="{79B58DC4-94BD-4A14-83C4-A15FF7A4A3F4}" dt="2020-04-27T18:36:07.090" v="162" actId="1076"/>
          <ac:spMkLst>
            <pc:docMk/>
            <pc:sldMk cId="1615208260" sldId="256"/>
            <ac:spMk id="20" creationId="{03086740-7D19-4949-987F-1B2C224303E0}"/>
          </ac:spMkLst>
        </pc:spChg>
        <pc:spChg chg="add mod ord">
          <ac:chgData name="Caitlin Jeffrey" userId="c792ef73e4c0296d" providerId="LiveId" clId="{79B58DC4-94BD-4A14-83C4-A15FF7A4A3F4}" dt="2020-04-27T18:34:27.874" v="149" actId="1076"/>
          <ac:spMkLst>
            <pc:docMk/>
            <pc:sldMk cId="1615208260" sldId="256"/>
            <ac:spMk id="21" creationId="{F5DF95DC-1012-4391-B83D-FB9B3879B586}"/>
          </ac:spMkLst>
        </pc:spChg>
        <pc:spChg chg="add mod">
          <ac:chgData name="Caitlin Jeffrey" userId="c792ef73e4c0296d" providerId="LiveId" clId="{79B58DC4-94BD-4A14-83C4-A15FF7A4A3F4}" dt="2020-04-23T19:24:13.291" v="89" actId="20577"/>
          <ac:spMkLst>
            <pc:docMk/>
            <pc:sldMk cId="1615208260" sldId="256"/>
            <ac:spMk id="22" creationId="{9D389DE9-6573-415A-B29B-08C73F9EE94C}"/>
          </ac:spMkLst>
        </pc:spChg>
        <pc:spChg chg="add mod">
          <ac:chgData name="Caitlin Jeffrey" userId="c792ef73e4c0296d" providerId="LiveId" clId="{79B58DC4-94BD-4A14-83C4-A15FF7A4A3F4}" dt="2020-04-23T19:24:06.292" v="86" actId="20577"/>
          <ac:spMkLst>
            <pc:docMk/>
            <pc:sldMk cId="1615208260" sldId="256"/>
            <ac:spMk id="23" creationId="{46E1B7CE-FD44-472B-8A61-FFC35C495E84}"/>
          </ac:spMkLst>
        </pc:spChg>
        <pc:spChg chg="add mod">
          <ac:chgData name="Caitlin Jeffrey" userId="c792ef73e4c0296d" providerId="LiveId" clId="{79B58DC4-94BD-4A14-83C4-A15FF7A4A3F4}" dt="2020-04-23T19:23:58.903" v="83" actId="20577"/>
          <ac:spMkLst>
            <pc:docMk/>
            <pc:sldMk cId="1615208260" sldId="256"/>
            <ac:spMk id="24" creationId="{94F2E786-D7DA-49A2-9BA7-BA7F5E9CCA1E}"/>
          </ac:spMkLst>
        </pc:spChg>
        <pc:spChg chg="add mod">
          <ac:chgData name="Caitlin Jeffrey" userId="c792ef73e4c0296d" providerId="LiveId" clId="{79B58DC4-94BD-4A14-83C4-A15FF7A4A3F4}" dt="2020-04-23T19:23:49.725" v="80" actId="20577"/>
          <ac:spMkLst>
            <pc:docMk/>
            <pc:sldMk cId="1615208260" sldId="256"/>
            <ac:spMk id="25" creationId="{DC7B7FAE-06FD-4C41-984F-DE242EE9C01A}"/>
          </ac:spMkLst>
        </pc:spChg>
        <pc:spChg chg="add mod">
          <ac:chgData name="Caitlin Jeffrey" userId="c792ef73e4c0296d" providerId="LiveId" clId="{79B58DC4-94BD-4A14-83C4-A15FF7A4A3F4}" dt="2020-04-23T19:23:42.624" v="77" actId="1076"/>
          <ac:spMkLst>
            <pc:docMk/>
            <pc:sldMk cId="1615208260" sldId="256"/>
            <ac:spMk id="26" creationId="{A26D0041-C3B8-4913-BCD6-247BB0ACEB08}"/>
          </ac:spMkLst>
        </pc:spChg>
        <pc:grpChg chg="add del mod">
          <ac:chgData name="Caitlin Jeffrey" userId="c792ef73e4c0296d" providerId="LiveId" clId="{79B58DC4-94BD-4A14-83C4-A15FF7A4A3F4}" dt="2020-04-27T18:34:23.042" v="148" actId="165"/>
          <ac:grpSpMkLst>
            <pc:docMk/>
            <pc:sldMk cId="1615208260" sldId="256"/>
            <ac:grpSpMk id="27" creationId="{D9C7B63E-B0E3-4509-A3B5-D8FFD21DA684}"/>
          </ac:grpSpMkLst>
        </pc:grpChg>
        <pc:picChg chg="mod">
          <ac:chgData name="Caitlin Jeffrey" userId="c792ef73e4c0296d" providerId="LiveId" clId="{79B58DC4-94BD-4A14-83C4-A15FF7A4A3F4}" dt="2020-04-23T19:19:30.431" v="7" actId="1076"/>
          <ac:picMkLst>
            <pc:docMk/>
            <pc:sldMk cId="1615208260" sldId="256"/>
            <ac:picMk id="5" creationId="{509414AC-A6AB-4019-9C28-25ABE52B45F5}"/>
          </ac:picMkLst>
        </pc:picChg>
        <pc:picChg chg="add mod">
          <ac:chgData name="Caitlin Jeffrey" userId="c792ef73e4c0296d" providerId="LiveId" clId="{79B58DC4-94BD-4A14-83C4-A15FF7A4A3F4}" dt="2020-04-23T19:19:32.884" v="8" actId="1076"/>
          <ac:picMkLst>
            <pc:docMk/>
            <pc:sldMk cId="1615208260" sldId="256"/>
            <ac:picMk id="7" creationId="{4E31A6BB-1E9B-4B92-9427-EEB69870B73E}"/>
          </ac:picMkLst>
        </pc:picChg>
        <pc:picChg chg="add del mod modCrop">
          <ac:chgData name="Caitlin Jeffrey" userId="c792ef73e4c0296d" providerId="LiveId" clId="{79B58DC4-94BD-4A14-83C4-A15FF7A4A3F4}" dt="2020-04-27T18:33:24.394" v="136" actId="478"/>
          <ac:picMkLst>
            <pc:docMk/>
            <pc:sldMk cId="1615208260" sldId="256"/>
            <ac:picMk id="8" creationId="{2479A833-E177-4D6A-9C1D-72E627C3C216}"/>
          </ac:picMkLst>
        </pc:picChg>
        <pc:picChg chg="mod ord topLvl modCrop">
          <ac:chgData name="Caitlin Jeffrey" userId="c792ef73e4c0296d" providerId="LiveId" clId="{79B58DC4-94BD-4A14-83C4-A15FF7A4A3F4}" dt="2020-04-27T18:36:02.424" v="161" actId="1076"/>
          <ac:picMkLst>
            <pc:docMk/>
            <pc:sldMk cId="1615208260" sldId="256"/>
            <ac:picMk id="28" creationId="{9AC61946-CA2B-4A75-9C43-1759A2939E9D}"/>
          </ac:picMkLst>
        </pc:picChg>
        <pc:picChg chg="mod topLvl">
          <ac:chgData name="Caitlin Jeffrey" userId="c792ef73e4c0296d" providerId="LiveId" clId="{79B58DC4-94BD-4A14-83C4-A15FF7A4A3F4}" dt="2020-04-27T18:34:23.042" v="148" actId="165"/>
          <ac:picMkLst>
            <pc:docMk/>
            <pc:sldMk cId="1615208260" sldId="256"/>
            <ac:picMk id="29" creationId="{C340C40C-4649-40E4-801C-F3E5EC594D5F}"/>
          </ac:picMkLst>
        </pc:picChg>
      </pc:sldChg>
      <pc:sldChg chg="delSp del">
        <pc:chgData name="Caitlin Jeffrey" userId="c792ef73e4c0296d" providerId="LiveId" clId="{79B58DC4-94BD-4A14-83C4-A15FF7A4A3F4}" dt="2020-04-23T19:19:18.094" v="5" actId="2696"/>
        <pc:sldMkLst>
          <pc:docMk/>
          <pc:sldMk cId="2214968306" sldId="257"/>
        </pc:sldMkLst>
        <pc:spChg chg="del">
          <ac:chgData name="Caitlin Jeffrey" userId="c792ef73e4c0296d" providerId="LiveId" clId="{79B58DC4-94BD-4A14-83C4-A15FF7A4A3F4}" dt="2020-04-23T19:18:51.112" v="0" actId="478"/>
          <ac:spMkLst>
            <pc:docMk/>
            <pc:sldMk cId="2214968306" sldId="257"/>
            <ac:spMk id="4" creationId="{3F368461-6B18-4ECE-9D33-EF73F590CB2B}"/>
          </ac:spMkLst>
        </pc:spChg>
        <pc:picChg chg="del">
          <ac:chgData name="Caitlin Jeffrey" userId="c792ef73e4c0296d" providerId="LiveId" clId="{79B58DC4-94BD-4A14-83C4-A15FF7A4A3F4}" dt="2020-04-23T19:19:06.426" v="2" actId="21"/>
          <ac:picMkLst>
            <pc:docMk/>
            <pc:sldMk cId="2214968306" sldId="257"/>
            <ac:picMk id="3" creationId="{99BD2043-453A-4498-8B19-973438FE0D46}"/>
          </ac:picMkLst>
        </pc:picChg>
      </pc:sldChg>
      <pc:sldChg chg="delSp del">
        <pc:chgData name="Caitlin Jeffrey" userId="c792ef73e4c0296d" providerId="LiveId" clId="{79B58DC4-94BD-4A14-83C4-A15FF7A4A3F4}" dt="2020-04-23T19:20:53.874" v="40" actId="2696"/>
        <pc:sldMkLst>
          <pc:docMk/>
          <pc:sldMk cId="3205021379" sldId="258"/>
        </pc:sldMkLst>
        <pc:picChg chg="del">
          <ac:chgData name="Caitlin Jeffrey" userId="c792ef73e4c0296d" providerId="LiveId" clId="{79B58DC4-94BD-4A14-83C4-A15FF7A4A3F4}" dt="2020-04-23T19:19:36.058" v="9" actId="21"/>
          <ac:picMkLst>
            <pc:docMk/>
            <pc:sldMk cId="3205021379" sldId="258"/>
            <ac:picMk id="3" creationId="{E174FDCF-163C-4CE7-8DF1-14536DE7F5D8}"/>
          </ac:picMkLst>
        </pc:picChg>
      </pc:sldChg>
      <pc:sldChg chg="delSp del">
        <pc:chgData name="Caitlin Jeffrey" userId="c792ef73e4c0296d" providerId="LiveId" clId="{79B58DC4-94BD-4A14-83C4-A15FF7A4A3F4}" dt="2020-04-23T19:21:39.824" v="57" actId="2696"/>
        <pc:sldMkLst>
          <pc:docMk/>
          <pc:sldMk cId="1700897656" sldId="259"/>
        </pc:sldMkLst>
        <pc:spChg chg="del">
          <ac:chgData name="Caitlin Jeffrey" userId="c792ef73e4c0296d" providerId="LiveId" clId="{79B58DC4-94BD-4A14-83C4-A15FF7A4A3F4}" dt="2020-04-23T19:21:21.883" v="48" actId="21"/>
          <ac:spMkLst>
            <pc:docMk/>
            <pc:sldMk cId="1700897656" sldId="259"/>
            <ac:spMk id="6" creationId="{98DC556B-956C-4C80-9970-EC2018BEB9BD}"/>
          </ac:spMkLst>
        </pc:spChg>
        <pc:picChg chg="del">
          <ac:chgData name="Caitlin Jeffrey" userId="c792ef73e4c0296d" providerId="LiveId" clId="{79B58DC4-94BD-4A14-83C4-A15FF7A4A3F4}" dt="2020-04-23T19:21:03.618" v="42" actId="21"/>
          <ac:picMkLst>
            <pc:docMk/>
            <pc:sldMk cId="1700897656" sldId="259"/>
            <ac:picMk id="5" creationId="{E884CF34-D3F9-4CAF-A28E-69AF6D3659C1}"/>
          </ac:picMkLst>
        </pc:picChg>
      </pc:sldChg>
      <pc:sldChg chg="delSp del">
        <pc:chgData name="Caitlin Jeffrey" userId="c792ef73e4c0296d" providerId="LiveId" clId="{79B58DC4-94BD-4A14-83C4-A15FF7A4A3F4}" dt="2020-04-23T19:21:43.181" v="58" actId="2696"/>
        <pc:sldMkLst>
          <pc:docMk/>
          <pc:sldMk cId="1257487432" sldId="260"/>
        </pc:sldMkLst>
        <pc:picChg chg="del">
          <ac:chgData name="Caitlin Jeffrey" userId="c792ef73e4c0296d" providerId="LiveId" clId="{79B58DC4-94BD-4A14-83C4-A15FF7A4A3F4}" dt="2020-04-23T19:21:08.572" v="44" actId="21"/>
          <ac:picMkLst>
            <pc:docMk/>
            <pc:sldMk cId="1257487432" sldId="260"/>
            <ac:picMk id="3" creationId="{D7F2A9A9-895C-4EC5-8DF8-4A551408DD20}"/>
          </ac:picMkLst>
        </pc:picChg>
      </pc:sldChg>
      <pc:sldChg chg="addSp modSp new">
        <pc:chgData name="Caitlin Jeffrey" userId="c792ef73e4c0296d" providerId="LiveId" clId="{79B58DC4-94BD-4A14-83C4-A15FF7A4A3F4}" dt="2020-04-23T19:26:43.782" v="135" actId="1076"/>
        <pc:sldMkLst>
          <pc:docMk/>
          <pc:sldMk cId="1527827749" sldId="261"/>
        </pc:sldMkLst>
        <pc:spChg chg="add mod">
          <ac:chgData name="Caitlin Jeffrey" userId="c792ef73e4c0296d" providerId="LiveId" clId="{79B58DC4-94BD-4A14-83C4-A15FF7A4A3F4}" dt="2020-04-23T19:21:34.187" v="56" actId="1076"/>
          <ac:spMkLst>
            <pc:docMk/>
            <pc:sldMk cId="1527827749" sldId="261"/>
            <ac:spMk id="4" creationId="{43EB392B-7923-4FF6-A071-8B24FE5B197C}"/>
          </ac:spMkLst>
        </pc:spChg>
        <pc:spChg chg="add mod">
          <ac:chgData name="Caitlin Jeffrey" userId="c792ef73e4c0296d" providerId="LiveId" clId="{79B58DC4-94BD-4A14-83C4-A15FF7A4A3F4}" dt="2020-04-23T19:25:38.272" v="117" actId="20577"/>
          <ac:spMkLst>
            <pc:docMk/>
            <pc:sldMk cId="1527827749" sldId="261"/>
            <ac:spMk id="5" creationId="{E0FC476C-007C-42F9-96EC-7CFBA2C981EE}"/>
          </ac:spMkLst>
        </pc:spChg>
        <pc:spChg chg="add mod">
          <ac:chgData name="Caitlin Jeffrey" userId="c792ef73e4c0296d" providerId="LiveId" clId="{79B58DC4-94BD-4A14-83C4-A15FF7A4A3F4}" dt="2020-04-23T19:26:43.782" v="135" actId="1076"/>
          <ac:spMkLst>
            <pc:docMk/>
            <pc:sldMk cId="1527827749" sldId="261"/>
            <ac:spMk id="6" creationId="{32C66BF0-3D26-4135-984A-558A8C8B5A0A}"/>
          </ac:spMkLst>
        </pc:spChg>
        <pc:spChg chg="add mod">
          <ac:chgData name="Caitlin Jeffrey" userId="c792ef73e4c0296d" providerId="LiveId" clId="{79B58DC4-94BD-4A14-83C4-A15FF7A4A3F4}" dt="2020-04-23T19:26:26.026" v="131" actId="20577"/>
          <ac:spMkLst>
            <pc:docMk/>
            <pc:sldMk cId="1527827749" sldId="261"/>
            <ac:spMk id="7" creationId="{01A0D618-2AE1-4EAA-A91F-567821FE4C11}"/>
          </ac:spMkLst>
        </pc:spChg>
        <pc:spChg chg="add mod">
          <ac:chgData name="Caitlin Jeffrey" userId="c792ef73e4c0296d" providerId="LiveId" clId="{79B58DC4-94BD-4A14-83C4-A15FF7A4A3F4}" dt="2020-04-23T19:26:19.040" v="129" actId="1076"/>
          <ac:spMkLst>
            <pc:docMk/>
            <pc:sldMk cId="1527827749" sldId="261"/>
            <ac:spMk id="8" creationId="{56323D93-CA07-4285-8DB1-896CDB352B95}"/>
          </ac:spMkLst>
        </pc:spChg>
        <pc:spChg chg="add mod">
          <ac:chgData name="Caitlin Jeffrey" userId="c792ef73e4c0296d" providerId="LiveId" clId="{79B58DC4-94BD-4A14-83C4-A15FF7A4A3F4}" dt="2020-04-23T19:26:06.351" v="126" actId="1076"/>
          <ac:spMkLst>
            <pc:docMk/>
            <pc:sldMk cId="1527827749" sldId="261"/>
            <ac:spMk id="9" creationId="{D50974EA-2520-41D8-ACEB-65E6E4F41F19}"/>
          </ac:spMkLst>
        </pc:spChg>
        <pc:spChg chg="add mod">
          <ac:chgData name="Caitlin Jeffrey" userId="c792ef73e4c0296d" providerId="LiveId" clId="{79B58DC4-94BD-4A14-83C4-A15FF7A4A3F4}" dt="2020-04-23T19:25:45.780" v="119" actId="20577"/>
          <ac:spMkLst>
            <pc:docMk/>
            <pc:sldMk cId="1527827749" sldId="261"/>
            <ac:spMk id="10" creationId="{DC708B1E-F163-46FF-9561-4E7751ADF2F0}"/>
          </ac:spMkLst>
        </pc:spChg>
        <pc:spChg chg="add mod">
          <ac:chgData name="Caitlin Jeffrey" userId="c792ef73e4c0296d" providerId="LiveId" clId="{79B58DC4-94BD-4A14-83C4-A15FF7A4A3F4}" dt="2020-04-23T19:25:53.255" v="121" actId="20577"/>
          <ac:spMkLst>
            <pc:docMk/>
            <pc:sldMk cId="1527827749" sldId="261"/>
            <ac:spMk id="11" creationId="{A032CF2F-3715-49EC-A4DD-22D5B4748F25}"/>
          </ac:spMkLst>
        </pc:spChg>
        <pc:picChg chg="add mod">
          <ac:chgData name="Caitlin Jeffrey" userId="c792ef73e4c0296d" providerId="LiveId" clId="{79B58DC4-94BD-4A14-83C4-A15FF7A4A3F4}" dt="2020-04-23T19:26:03.039" v="125" actId="1076"/>
          <ac:picMkLst>
            <pc:docMk/>
            <pc:sldMk cId="1527827749" sldId="261"/>
            <ac:picMk id="2" creationId="{2E812242-DAEE-48DE-8971-FA1B83D57197}"/>
          </ac:picMkLst>
        </pc:picChg>
        <pc:picChg chg="add mod">
          <ac:chgData name="Caitlin Jeffrey" userId="c792ef73e4c0296d" providerId="LiveId" clId="{79B58DC4-94BD-4A14-83C4-A15FF7A4A3F4}" dt="2020-04-23T19:26:38.565" v="134" actId="1076"/>
          <ac:picMkLst>
            <pc:docMk/>
            <pc:sldMk cId="1527827749" sldId="261"/>
            <ac:picMk id="3" creationId="{87031B41-4B3F-48FF-91FA-19CE719A01CD}"/>
          </ac:picMkLst>
        </pc:picChg>
      </pc:sldChg>
      <pc:sldChg chg="addSp delSp modSp add">
        <pc:chgData name="Caitlin Jeffrey" userId="c792ef73e4c0296d" providerId="LiveId" clId="{79B58DC4-94BD-4A14-83C4-A15FF7A4A3F4}" dt="2020-04-27T18:43:10.984" v="193" actId="1076"/>
        <pc:sldMkLst>
          <pc:docMk/>
          <pc:sldMk cId="1398094613" sldId="265"/>
        </pc:sldMkLst>
        <pc:spChg chg="mod">
          <ac:chgData name="Caitlin Jeffrey" userId="c792ef73e4c0296d" providerId="LiveId" clId="{79B58DC4-94BD-4A14-83C4-A15FF7A4A3F4}" dt="2020-04-27T18:41:01.835" v="175" actId="1076"/>
          <ac:spMkLst>
            <pc:docMk/>
            <pc:sldMk cId="1398094613" sldId="265"/>
            <ac:spMk id="4" creationId="{C901DE94-596C-4B06-86CC-08C02AE1097E}"/>
          </ac:spMkLst>
        </pc:spChg>
        <pc:spChg chg="del">
          <ac:chgData name="Caitlin Jeffrey" userId="c792ef73e4c0296d" providerId="LiveId" clId="{79B58DC4-94BD-4A14-83C4-A15FF7A4A3F4}" dt="2020-04-27T18:37:05.038" v="167" actId="478"/>
          <ac:spMkLst>
            <pc:docMk/>
            <pc:sldMk cId="1398094613" sldId="265"/>
            <ac:spMk id="7" creationId="{1364E51D-ECD1-4E62-8D69-0B0F80118490}"/>
          </ac:spMkLst>
        </pc:spChg>
        <pc:spChg chg="del">
          <ac:chgData name="Caitlin Jeffrey" userId="c792ef73e4c0296d" providerId="LiveId" clId="{79B58DC4-94BD-4A14-83C4-A15FF7A4A3F4}" dt="2020-04-27T18:37:09.263" v="169" actId="478"/>
          <ac:spMkLst>
            <pc:docMk/>
            <pc:sldMk cId="1398094613" sldId="265"/>
            <ac:spMk id="9" creationId="{F87C6B63-9066-43C1-865B-ED2EE6827E45}"/>
          </ac:spMkLst>
        </pc:spChg>
        <pc:spChg chg="mod">
          <ac:chgData name="Caitlin Jeffrey" userId="c792ef73e4c0296d" providerId="LiveId" clId="{79B58DC4-94BD-4A14-83C4-A15FF7A4A3F4}" dt="2020-04-27T18:41:51.763" v="179" actId="1076"/>
          <ac:spMkLst>
            <pc:docMk/>
            <pc:sldMk cId="1398094613" sldId="265"/>
            <ac:spMk id="11" creationId="{84E88013-330A-4F20-80D5-DDFA8E580A00}"/>
          </ac:spMkLst>
        </pc:spChg>
        <pc:spChg chg="mod">
          <ac:chgData name="Caitlin Jeffrey" userId="c792ef73e4c0296d" providerId="LiveId" clId="{79B58DC4-94BD-4A14-83C4-A15FF7A4A3F4}" dt="2020-04-27T18:41:56.134" v="180" actId="1076"/>
          <ac:spMkLst>
            <pc:docMk/>
            <pc:sldMk cId="1398094613" sldId="265"/>
            <ac:spMk id="12" creationId="{EFF70406-0A08-40EF-B0A9-A21B3ACE3930}"/>
          </ac:spMkLst>
        </pc:spChg>
        <pc:spChg chg="mod">
          <ac:chgData name="Caitlin Jeffrey" userId="c792ef73e4c0296d" providerId="LiveId" clId="{79B58DC4-94BD-4A14-83C4-A15FF7A4A3F4}" dt="2020-04-27T18:42:08.307" v="183" actId="1076"/>
          <ac:spMkLst>
            <pc:docMk/>
            <pc:sldMk cId="1398094613" sldId="265"/>
            <ac:spMk id="13" creationId="{EDE882C1-D662-4C34-861A-80A9ACB69574}"/>
          </ac:spMkLst>
        </pc:spChg>
        <pc:spChg chg="del">
          <ac:chgData name="Caitlin Jeffrey" userId="c792ef73e4c0296d" providerId="LiveId" clId="{79B58DC4-94BD-4A14-83C4-A15FF7A4A3F4}" dt="2020-04-27T18:37:02.357" v="166" actId="478"/>
          <ac:spMkLst>
            <pc:docMk/>
            <pc:sldMk cId="1398094613" sldId="265"/>
            <ac:spMk id="16" creationId="{56D6C882-7777-4DC7-B8F6-D1C995648BB6}"/>
          </ac:spMkLst>
        </pc:spChg>
        <pc:spChg chg="del mod">
          <ac:chgData name="Caitlin Jeffrey" userId="c792ef73e4c0296d" providerId="LiveId" clId="{79B58DC4-94BD-4A14-83C4-A15FF7A4A3F4}" dt="2020-04-27T18:37:00.588" v="165" actId="478"/>
          <ac:spMkLst>
            <pc:docMk/>
            <pc:sldMk cId="1398094613" sldId="265"/>
            <ac:spMk id="17" creationId="{7CAEF2DD-0FB7-4AB4-A533-C40887455A18}"/>
          </ac:spMkLst>
        </pc:spChg>
        <pc:spChg chg="del">
          <ac:chgData name="Caitlin Jeffrey" userId="c792ef73e4c0296d" providerId="LiveId" clId="{79B58DC4-94BD-4A14-83C4-A15FF7A4A3F4}" dt="2020-04-27T18:37:07.092" v="168" actId="478"/>
          <ac:spMkLst>
            <pc:docMk/>
            <pc:sldMk cId="1398094613" sldId="265"/>
            <ac:spMk id="18" creationId="{8177E6DC-0897-46FF-9EC1-43256586DC6D}"/>
          </ac:spMkLst>
        </pc:spChg>
        <pc:spChg chg="mod">
          <ac:chgData name="Caitlin Jeffrey" userId="c792ef73e4c0296d" providerId="LiveId" clId="{79B58DC4-94BD-4A14-83C4-A15FF7A4A3F4}" dt="2020-04-27T18:42:04.059" v="182" actId="1076"/>
          <ac:spMkLst>
            <pc:docMk/>
            <pc:sldMk cId="1398094613" sldId="265"/>
            <ac:spMk id="19" creationId="{29952EDC-059E-4594-9648-5477C971CB1E}"/>
          </ac:spMkLst>
        </pc:spChg>
        <pc:spChg chg="del">
          <ac:chgData name="Caitlin Jeffrey" userId="c792ef73e4c0296d" providerId="LiveId" clId="{79B58DC4-94BD-4A14-83C4-A15FF7A4A3F4}" dt="2020-04-27T18:37:13.138" v="171" actId="478"/>
          <ac:spMkLst>
            <pc:docMk/>
            <pc:sldMk cId="1398094613" sldId="265"/>
            <ac:spMk id="20" creationId="{E5833A1A-78E4-477C-A947-5D4A6F90BB9A}"/>
          </ac:spMkLst>
        </pc:spChg>
        <pc:spChg chg="add mod">
          <ac:chgData name="Caitlin Jeffrey" userId="c792ef73e4c0296d" providerId="LiveId" clId="{79B58DC4-94BD-4A14-83C4-A15FF7A4A3F4}" dt="2020-04-27T18:41:35.511" v="177" actId="1076"/>
          <ac:spMkLst>
            <pc:docMk/>
            <pc:sldMk cId="1398094613" sldId="265"/>
            <ac:spMk id="21" creationId="{8AAA92D6-5590-423E-AF77-6C631958AF5A}"/>
          </ac:spMkLst>
        </pc:spChg>
        <pc:spChg chg="add mod">
          <ac:chgData name="Caitlin Jeffrey" userId="c792ef73e4c0296d" providerId="LiveId" clId="{79B58DC4-94BD-4A14-83C4-A15FF7A4A3F4}" dt="2020-04-27T18:41:35.511" v="177" actId="1076"/>
          <ac:spMkLst>
            <pc:docMk/>
            <pc:sldMk cId="1398094613" sldId="265"/>
            <ac:spMk id="22" creationId="{DE3EABB9-CCE9-43AE-8E45-9483F05D25B1}"/>
          </ac:spMkLst>
        </pc:spChg>
        <pc:spChg chg="del">
          <ac:chgData name="Caitlin Jeffrey" userId="c792ef73e4c0296d" providerId="LiveId" clId="{79B58DC4-94BD-4A14-83C4-A15FF7A4A3F4}" dt="2020-04-27T18:37:11.143" v="170" actId="478"/>
          <ac:spMkLst>
            <pc:docMk/>
            <pc:sldMk cId="1398094613" sldId="265"/>
            <ac:spMk id="23" creationId="{5E561A4E-9CB5-4FD2-A33D-0343E16DAD12}"/>
          </ac:spMkLst>
        </pc:spChg>
        <pc:spChg chg="add mod">
          <ac:chgData name="Caitlin Jeffrey" userId="c792ef73e4c0296d" providerId="LiveId" clId="{79B58DC4-94BD-4A14-83C4-A15FF7A4A3F4}" dt="2020-04-27T18:41:35.511" v="177" actId="1076"/>
          <ac:spMkLst>
            <pc:docMk/>
            <pc:sldMk cId="1398094613" sldId="265"/>
            <ac:spMk id="24" creationId="{0A3605C9-9F86-4BDC-9B8F-7D79250908BA}"/>
          </ac:spMkLst>
        </pc:spChg>
        <pc:spChg chg="add mod">
          <ac:chgData name="Caitlin Jeffrey" userId="c792ef73e4c0296d" providerId="LiveId" clId="{79B58DC4-94BD-4A14-83C4-A15FF7A4A3F4}" dt="2020-04-27T18:43:10.984" v="193" actId="1076"/>
          <ac:spMkLst>
            <pc:docMk/>
            <pc:sldMk cId="1398094613" sldId="265"/>
            <ac:spMk id="26" creationId="{39E70C99-86E4-417F-8719-DFFCE1F461FB}"/>
          </ac:spMkLst>
        </pc:spChg>
        <pc:picChg chg="mod">
          <ac:chgData name="Caitlin Jeffrey" userId="c792ef73e4c0296d" providerId="LiveId" clId="{79B58DC4-94BD-4A14-83C4-A15FF7A4A3F4}" dt="2020-04-27T18:41:44.021" v="178" actId="1076"/>
          <ac:picMkLst>
            <pc:docMk/>
            <pc:sldMk cId="1398094613" sldId="265"/>
            <ac:picMk id="14" creationId="{D3385D09-2919-4CB8-B1FE-16C223716438}"/>
          </ac:picMkLst>
        </pc:picChg>
        <pc:picChg chg="add mod">
          <ac:chgData name="Caitlin Jeffrey" userId="c792ef73e4c0296d" providerId="LiveId" clId="{79B58DC4-94BD-4A14-83C4-A15FF7A4A3F4}" dt="2020-04-27T18:41:35.511" v="177" actId="1076"/>
          <ac:picMkLst>
            <pc:docMk/>
            <pc:sldMk cId="1398094613" sldId="265"/>
            <ac:picMk id="15" creationId="{15ABF85C-9BEA-497F-B78D-E820FEA7C92A}"/>
          </ac:picMkLst>
        </pc:picChg>
        <pc:picChg chg="add mod">
          <ac:chgData name="Caitlin Jeffrey" userId="c792ef73e4c0296d" providerId="LiveId" clId="{79B58DC4-94BD-4A14-83C4-A15FF7A4A3F4}" dt="2020-04-27T18:43:06.832" v="192" actId="1076"/>
          <ac:picMkLst>
            <pc:docMk/>
            <pc:sldMk cId="1398094613" sldId="265"/>
            <ac:picMk id="25" creationId="{491BA2EC-8314-4CC5-BD0E-E5D819D63C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6DF5BA-D91D-4888-A14E-1E649B1F8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7AD03-22D9-4CC8-8A98-32FAB7756C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97EC-F20E-480E-9951-87472F4D67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B2AC8-35FB-4668-A999-15EFD2843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464E-41C8-4DF0-B163-226C2C597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9890-8D78-4DB1-82C6-569F39DA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4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93EE-27FC-4F7F-AED7-6A4EE7628ED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7D813-D967-4143-A981-CC1457AD3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7D813-D967-4143-A981-CC1457AD3C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C300-54C5-4C90-BF29-8976FFCB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9EDC-B85E-4F25-B64B-0C885756C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39B8-2481-43A8-8E14-C3397C1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2532-8519-46AA-A7C2-A9F4846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138-59AC-4288-B1D9-F9DC33D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E5FC-1ED4-4DA9-A1EB-89A6479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9CAE-784C-49EA-AF25-B4C1702B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87B5-4D4C-4995-A5C1-1B2A39EA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E23E-EFB8-4C50-86D5-8428DE36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DE7-E434-4B85-A61A-43BF27DC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7FE0D-683E-45FC-8086-F7CE1E89F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20CCC-73D0-457B-85D4-E8A53B6F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47EC-5CAF-45E7-8237-55A3690A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12C-047A-4B51-9675-097B29B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309E-55C4-4690-A76F-7BD2CA4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F457-2249-4530-B638-3EA500DE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E5E5-C507-43E2-A8FD-3AD9B7C7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2F64-AC1B-4826-A860-F801220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7B35-9DED-4198-8E1E-4E95218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1545-B60F-4FA2-8FCE-80EFDEF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88F-8305-4E6B-9B97-6E807601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27F4-FA24-4B41-98C8-9BF37363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C478-91E2-46BC-969F-07945B3B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3BF9-216D-4848-B04D-116EAA87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FCD0-ACAC-42C3-9025-A81A0946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2109-F303-4B4C-ACCF-18043CC8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165D-2C05-4F87-A5DB-DF4F999F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BA7C-9019-4577-9CEC-59F08D5B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16E7-033D-483A-9CDB-CB932DDF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D497-3920-462C-90C5-C94F8DFB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8D49-7FEB-4721-B9E9-4FF3E68B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4B1-D5C6-425A-8B33-6CF603DF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3B28-9B25-492D-B643-DEFAE1F5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6E89-7467-4D38-A06E-8DACAFA3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5738-6CF4-44BB-B366-21A1EDC6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06D37-69AA-4D3D-B5B5-9E689B1D3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E8DBA-A477-4199-9007-E6A0C745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F56DA-5928-42AE-B045-2348162B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5BDB4-E5E4-4A0F-83C5-AB19574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1B6-2815-4F33-BADF-9B0D7AD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3A1B-C5CB-467B-8DF2-67715AC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E493-DB6F-40EC-AFD6-7B768995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42A9-5E07-44BF-8B0F-9F454EC8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822CF-38C2-4C76-A368-E5C3F55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5D99C-1D9B-4EBB-ACE9-10DD209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C77B1-3A6A-4940-8E21-BDAE38A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61E7-4606-4CAE-ACD8-80C583F3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B4FA-F01D-4645-B9EE-6530B1AC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6C970-7092-4292-BB72-DC09BB0F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4FD4-8918-4608-8D7C-E167BB0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780B-004B-4CB1-9A9D-8C963D82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4F55-7983-462A-B6F9-07CCBF70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9D4C-4B15-428B-8F34-918E6628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08253-7840-44F6-BA1A-410E991E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D16-7EA4-47FE-B315-5D679A14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2E02-1D06-4946-8098-07917F16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32DD-BE08-4801-B948-633B176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8219-2565-47A4-8CC4-87170726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8508E-13C3-4ECA-816E-7770C5A8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6BBA-0E13-4BA2-AAAA-8A854B03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7625-9CC8-40C8-8947-902000C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C857-C7D9-4E4D-B3AE-63CDF9A9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F2DE-83BF-4201-9E60-C669779D7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414AC-A6AB-4019-9C28-25ABE52B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856"/>
            <a:ext cx="4229179" cy="4586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1A6BB-1E9B-4B92-9427-EEB69870B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70" y="571500"/>
            <a:ext cx="5052060" cy="6115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57784-C225-4223-9B8A-BD363608F710}"/>
              </a:ext>
            </a:extLst>
          </p:cNvPr>
          <p:cNvSpPr/>
          <p:nvPr/>
        </p:nvSpPr>
        <p:spPr>
          <a:xfrm>
            <a:off x="7877175" y="318611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“Contaminated”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E74DD-F9FB-4A14-A08B-7BB692E6A5D2}"/>
              </a:ext>
            </a:extLst>
          </p:cNvPr>
          <p:cNvSpPr/>
          <p:nvPr/>
        </p:nvSpPr>
        <p:spPr>
          <a:xfrm>
            <a:off x="4287338" y="309890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“IMI no”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EDA15-6E54-4284-886B-396B8B8B634D}"/>
              </a:ext>
            </a:extLst>
          </p:cNvPr>
          <p:cNvSpPr/>
          <p:nvPr/>
        </p:nvSpPr>
        <p:spPr>
          <a:xfrm>
            <a:off x="113689" y="310580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“IMI yes”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89DE9-6573-415A-B29B-08C73F9EE94C}"/>
              </a:ext>
            </a:extLst>
          </p:cNvPr>
          <p:cNvSpPr/>
          <p:nvPr/>
        </p:nvSpPr>
        <p:spPr>
          <a:xfrm>
            <a:off x="3944492" y="53353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1B7CE-FD44-472B-8A61-FFC35C495E84}"/>
              </a:ext>
            </a:extLst>
          </p:cNvPr>
          <p:cNvSpPr/>
          <p:nvPr/>
        </p:nvSpPr>
        <p:spPr>
          <a:xfrm>
            <a:off x="3952284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2E786-D7DA-49A2-9BA7-BA7F5E9CCA1E}"/>
              </a:ext>
            </a:extLst>
          </p:cNvPr>
          <p:cNvSpPr/>
          <p:nvPr/>
        </p:nvSpPr>
        <p:spPr>
          <a:xfrm>
            <a:off x="3899540" y="166715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B7FAE-06FD-4C41-984F-DE242EE9C01A}"/>
              </a:ext>
            </a:extLst>
          </p:cNvPr>
          <p:cNvSpPr/>
          <p:nvPr/>
        </p:nvSpPr>
        <p:spPr>
          <a:xfrm>
            <a:off x="224450" y="436691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D0041-C3B8-4913-BCD6-247BB0ACEB08}"/>
              </a:ext>
            </a:extLst>
          </p:cNvPr>
          <p:cNvSpPr/>
          <p:nvPr/>
        </p:nvSpPr>
        <p:spPr>
          <a:xfrm>
            <a:off x="179149" y="20389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340C40C-4649-40E4-801C-F3E5EC59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29" y="841831"/>
            <a:ext cx="3994564" cy="19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C61946-CA2B-4A75-9C43-1759A2939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2" b="5333"/>
          <a:stretch/>
        </p:blipFill>
        <p:spPr>
          <a:xfrm>
            <a:off x="7979197" y="2628527"/>
            <a:ext cx="4260780" cy="37855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DF95DC-1012-4391-B83D-FB9B3879B586}"/>
              </a:ext>
            </a:extLst>
          </p:cNvPr>
          <p:cNvSpPr/>
          <p:nvPr/>
        </p:nvSpPr>
        <p:spPr>
          <a:xfrm>
            <a:off x="8184570" y="16398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086740-7D19-4949-987F-1B2C224303E0}"/>
              </a:ext>
            </a:extLst>
          </p:cNvPr>
          <p:cNvSpPr/>
          <p:nvPr/>
        </p:nvSpPr>
        <p:spPr>
          <a:xfrm>
            <a:off x="8240674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0756A-EC63-45D5-AD2E-91461B0DE82E}"/>
              </a:ext>
            </a:extLst>
          </p:cNvPr>
          <p:cNvSpPr/>
          <p:nvPr/>
        </p:nvSpPr>
        <p:spPr>
          <a:xfrm>
            <a:off x="8161192" y="54907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27CEF0-7078-4A0B-BA68-CD77BCCA1194}"/>
              </a:ext>
            </a:extLst>
          </p:cNvPr>
          <p:cNvSpPr/>
          <p:nvPr/>
        </p:nvSpPr>
        <p:spPr>
          <a:xfrm>
            <a:off x="7979197" y="716660"/>
            <a:ext cx="3538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dup. NOT SAME ORG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287AA-4EFF-436B-8A01-A9F0E324B5B0}"/>
              </a:ext>
            </a:extLst>
          </p:cNvPr>
          <p:cNvSpPr/>
          <p:nvPr/>
        </p:nvSpPr>
        <p:spPr>
          <a:xfrm>
            <a:off x="3755504" y="4345259"/>
            <a:ext cx="38643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ONE dup, NG in other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A9353-DF20-4C13-990C-348276D933E4}"/>
              </a:ext>
            </a:extLst>
          </p:cNvPr>
          <p:cNvSpPr/>
          <p:nvPr/>
        </p:nvSpPr>
        <p:spPr>
          <a:xfrm>
            <a:off x="4529017" y="2612349"/>
            <a:ext cx="23480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“</a:t>
            </a:r>
            <a:r>
              <a:rPr lang="en-US" b="1" dirty="0" err="1">
                <a:solidFill>
                  <a:srgbClr val="1B15FF"/>
                </a:solidFill>
              </a:rPr>
              <a:t>contam</a:t>
            </a:r>
            <a:r>
              <a:rPr lang="en-US" b="1" dirty="0">
                <a:solidFill>
                  <a:srgbClr val="1B15FF"/>
                </a:solidFill>
              </a:rPr>
              <a:t>” if ≥3 morphs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6A72BE-00BD-4CD7-8D5B-C3E0B41F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9" y="5290245"/>
            <a:ext cx="3308353" cy="15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ED5B12-93B2-4169-A7B3-74F06E40AFE3}"/>
              </a:ext>
            </a:extLst>
          </p:cNvPr>
          <p:cNvSpPr/>
          <p:nvPr/>
        </p:nvSpPr>
        <p:spPr>
          <a:xfrm>
            <a:off x="70989" y="5966559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98CDF1-C3B1-42C3-B51D-A1FCDFD5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" y="16246"/>
            <a:ext cx="3253854" cy="148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A2891F-3061-40AA-92F1-8C5FA1ECEF0D}"/>
              </a:ext>
            </a:extLst>
          </p:cNvPr>
          <p:cNvSpPr/>
          <p:nvPr/>
        </p:nvSpPr>
        <p:spPr>
          <a:xfrm>
            <a:off x="78736" y="612873"/>
            <a:ext cx="9487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52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C8A571-A651-4BE2-8ED9-C8F52CA7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0" y="770308"/>
            <a:ext cx="3407671" cy="5997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31B41-4B3F-48FF-91FA-19CE719A0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-122"/>
          <a:stretch/>
        </p:blipFill>
        <p:spPr>
          <a:xfrm>
            <a:off x="7067551" y="895351"/>
            <a:ext cx="4114800" cy="54987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B392B-7923-4FF6-A071-8B24FE5B197C}"/>
              </a:ext>
            </a:extLst>
          </p:cNvPr>
          <p:cNvSpPr/>
          <p:nvPr/>
        </p:nvSpPr>
        <p:spPr>
          <a:xfrm>
            <a:off x="4752294" y="310576"/>
            <a:ext cx="26874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C476C-007C-42F9-96EC-7CFBA2C981EE}"/>
              </a:ext>
            </a:extLst>
          </p:cNvPr>
          <p:cNvSpPr/>
          <p:nvPr/>
        </p:nvSpPr>
        <p:spPr>
          <a:xfrm>
            <a:off x="1618088" y="12433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66BF0-3D26-4135-984A-558A8C8B5A0A}"/>
              </a:ext>
            </a:extLst>
          </p:cNvPr>
          <p:cNvSpPr/>
          <p:nvPr/>
        </p:nvSpPr>
        <p:spPr>
          <a:xfrm>
            <a:off x="6996313" y="538299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0D618-2AE1-4EAA-A91F-567821FE4C11}"/>
              </a:ext>
            </a:extLst>
          </p:cNvPr>
          <p:cNvSpPr/>
          <p:nvPr/>
        </p:nvSpPr>
        <p:spPr>
          <a:xfrm>
            <a:off x="6996314" y="374562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23D93-CA07-4285-8DB1-896CDB352B95}"/>
              </a:ext>
            </a:extLst>
          </p:cNvPr>
          <p:cNvSpPr/>
          <p:nvPr/>
        </p:nvSpPr>
        <p:spPr>
          <a:xfrm>
            <a:off x="6996314" y="191589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974EA-2520-41D8-ACEB-65E6E4F41F19}"/>
              </a:ext>
            </a:extLst>
          </p:cNvPr>
          <p:cNvSpPr/>
          <p:nvPr/>
        </p:nvSpPr>
        <p:spPr>
          <a:xfrm>
            <a:off x="1416308" y="584466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08B1E-F163-46FF-9561-4E7751ADF2F0}"/>
              </a:ext>
            </a:extLst>
          </p:cNvPr>
          <p:cNvSpPr/>
          <p:nvPr/>
        </p:nvSpPr>
        <p:spPr>
          <a:xfrm>
            <a:off x="1442560" y="28392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2CF2F-3715-49EC-A4DD-22D5B4748F25}"/>
              </a:ext>
            </a:extLst>
          </p:cNvPr>
          <p:cNvSpPr/>
          <p:nvPr/>
        </p:nvSpPr>
        <p:spPr>
          <a:xfrm>
            <a:off x="1416309" y="442562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6BC3E-2197-4411-9E3B-6BE3BC254D02}"/>
              </a:ext>
            </a:extLst>
          </p:cNvPr>
          <p:cNvSpPr/>
          <p:nvPr/>
        </p:nvSpPr>
        <p:spPr>
          <a:xfrm>
            <a:off x="1101112" y="2131342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EE343-51D6-4EC6-8AFD-49C6FC8DE7D0}"/>
              </a:ext>
            </a:extLst>
          </p:cNvPr>
          <p:cNvSpPr/>
          <p:nvPr/>
        </p:nvSpPr>
        <p:spPr>
          <a:xfrm>
            <a:off x="1182230" y="628625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904F-5D0A-4F30-9BD7-0BBFAA86F423}"/>
              </a:ext>
            </a:extLst>
          </p:cNvPr>
          <p:cNvSpPr/>
          <p:nvPr/>
        </p:nvSpPr>
        <p:spPr>
          <a:xfrm>
            <a:off x="1231299" y="3646894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CA929-40E8-48F7-928F-1FCFE2846617}"/>
              </a:ext>
            </a:extLst>
          </p:cNvPr>
          <p:cNvSpPr/>
          <p:nvPr/>
        </p:nvSpPr>
        <p:spPr>
          <a:xfrm>
            <a:off x="6655540" y="1110794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5278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>
            <a:extLst>
              <a:ext uri="{FF2B5EF4-FFF2-40B4-BE49-F238E27FC236}">
                <a16:creationId xmlns:a16="http://schemas.microsoft.com/office/drawing/2014/main" id="{D1581D8A-3415-4B76-9C7A-843AB5C2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61" y="1156286"/>
            <a:ext cx="3275289" cy="14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385D09-2919-4CB8-B1FE-16C22371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72" y="980691"/>
            <a:ext cx="3080464" cy="5716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-48126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88013-330A-4F20-80D5-DDFA8E580A00}"/>
              </a:ext>
            </a:extLst>
          </p:cNvPr>
          <p:cNvSpPr/>
          <p:nvPr/>
        </p:nvSpPr>
        <p:spPr>
          <a:xfrm>
            <a:off x="4909419" y="13420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70406-0A08-40EF-B0A9-A21B3ACE3930}"/>
              </a:ext>
            </a:extLst>
          </p:cNvPr>
          <p:cNvSpPr/>
          <p:nvPr/>
        </p:nvSpPr>
        <p:spPr>
          <a:xfrm>
            <a:off x="4703226" y="29673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882C1-D662-4C34-861A-80A9ACB69574}"/>
              </a:ext>
            </a:extLst>
          </p:cNvPr>
          <p:cNvSpPr/>
          <p:nvPr/>
        </p:nvSpPr>
        <p:spPr>
          <a:xfrm>
            <a:off x="4703226" y="567631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952EDC-059E-4594-9648-5477C971CB1E}"/>
              </a:ext>
            </a:extLst>
          </p:cNvPr>
          <p:cNvSpPr/>
          <p:nvPr/>
        </p:nvSpPr>
        <p:spPr>
          <a:xfrm>
            <a:off x="4703226" y="435748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BF85C-9BEA-497F-B78D-E820FEA7C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0" y="371911"/>
            <a:ext cx="3349535" cy="53460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AA92D6-5590-423E-AF77-6C631958AF5A}"/>
              </a:ext>
            </a:extLst>
          </p:cNvPr>
          <p:cNvSpPr/>
          <p:nvPr/>
        </p:nvSpPr>
        <p:spPr>
          <a:xfrm>
            <a:off x="323852" y="113487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3EABB9-CCE9-43AE-8E45-9483F05D25B1}"/>
              </a:ext>
            </a:extLst>
          </p:cNvPr>
          <p:cNvSpPr/>
          <p:nvPr/>
        </p:nvSpPr>
        <p:spPr>
          <a:xfrm>
            <a:off x="323851" y="291556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605C9-9F86-4BDC-9B8F-7D79250908BA}"/>
              </a:ext>
            </a:extLst>
          </p:cNvPr>
          <p:cNvSpPr/>
          <p:nvPr/>
        </p:nvSpPr>
        <p:spPr>
          <a:xfrm>
            <a:off x="323851" y="469625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3DFD6B-5428-42F6-9FE9-52E893248A92}"/>
              </a:ext>
            </a:extLst>
          </p:cNvPr>
          <p:cNvSpPr/>
          <p:nvPr/>
        </p:nvSpPr>
        <p:spPr>
          <a:xfrm>
            <a:off x="4069908" y="2201451"/>
            <a:ext cx="49154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NSG? TECHNICALLY IMI in series, missed picking isolate</a:t>
            </a:r>
          </a:p>
          <a:p>
            <a:pPr algn="ctr"/>
            <a:endParaRPr lang="en-US" b="1" dirty="0">
              <a:solidFill>
                <a:srgbClr val="1B15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D091A7-5D01-406E-8429-73786B817738}"/>
              </a:ext>
            </a:extLst>
          </p:cNvPr>
          <p:cNvSpPr/>
          <p:nvPr/>
        </p:nvSpPr>
        <p:spPr>
          <a:xfrm>
            <a:off x="3581155" y="625901"/>
            <a:ext cx="55237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TECHNICALLY yes IMI in series, but missed picking isolate; ≥3 CFU of 1 morph in at least one dup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BFFAD9-A911-4F83-B68D-B848BC197353}"/>
              </a:ext>
            </a:extLst>
          </p:cNvPr>
          <p:cNvSpPr/>
          <p:nvPr/>
        </p:nvSpPr>
        <p:spPr>
          <a:xfrm>
            <a:off x="-111099" y="2130698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B32D22D9-5C71-423B-8860-F4EA532A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55" y="3112181"/>
            <a:ext cx="3300664" cy="15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B1F347F-8529-4481-A3E8-C2480B55A5D7}"/>
              </a:ext>
            </a:extLst>
          </p:cNvPr>
          <p:cNvSpPr/>
          <p:nvPr/>
        </p:nvSpPr>
        <p:spPr>
          <a:xfrm>
            <a:off x="8113990" y="3643211"/>
            <a:ext cx="1150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17CC85-8F41-400F-A9B2-9A38A98E4852}"/>
              </a:ext>
            </a:extLst>
          </p:cNvPr>
          <p:cNvSpPr/>
          <p:nvPr/>
        </p:nvSpPr>
        <p:spPr>
          <a:xfrm>
            <a:off x="8113990" y="2910847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pic>
        <p:nvPicPr>
          <p:cNvPr id="38" name="Picture 8">
            <a:extLst>
              <a:ext uri="{FF2B5EF4-FFF2-40B4-BE49-F238E27FC236}">
                <a16:creationId xmlns:a16="http://schemas.microsoft.com/office/drawing/2014/main" id="{000500E3-F39F-4D1A-A6C3-5CD6AE79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06" y="4725238"/>
            <a:ext cx="3791094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54A4B82-6E20-4EC9-9A49-D8AB2F2DD06D}"/>
              </a:ext>
            </a:extLst>
          </p:cNvPr>
          <p:cNvSpPr/>
          <p:nvPr/>
        </p:nvSpPr>
        <p:spPr>
          <a:xfrm>
            <a:off x="7880946" y="5488611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B6D874-B648-48D6-88B9-E9C372D8AB4F}"/>
              </a:ext>
            </a:extLst>
          </p:cNvPr>
          <p:cNvSpPr/>
          <p:nvPr/>
        </p:nvSpPr>
        <p:spPr>
          <a:xfrm>
            <a:off x="8748937" y="1760770"/>
            <a:ext cx="958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8B338-9A5B-424A-87C1-CB490C878B18}"/>
              </a:ext>
            </a:extLst>
          </p:cNvPr>
          <p:cNvSpPr/>
          <p:nvPr/>
        </p:nvSpPr>
        <p:spPr>
          <a:xfrm>
            <a:off x="8610846" y="960770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parallel, MIXED</a:t>
            </a:r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66FF2503-5D8A-4A42-90A7-A3564D31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04" y="5280819"/>
            <a:ext cx="3496725" cy="1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0205A3-D998-4CB9-8659-29AC66A4CF01}"/>
              </a:ext>
            </a:extLst>
          </p:cNvPr>
          <p:cNvSpPr/>
          <p:nvPr/>
        </p:nvSpPr>
        <p:spPr>
          <a:xfrm>
            <a:off x="710489" y="568163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809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3A9533-23BF-4D8D-96EF-127403E2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38125"/>
            <a:ext cx="3920548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0FFA19-045B-41B2-80B4-CF623F5A0701}"/>
              </a:ext>
            </a:extLst>
          </p:cNvPr>
          <p:cNvSpPr/>
          <p:nvPr/>
        </p:nvSpPr>
        <p:spPr>
          <a:xfrm>
            <a:off x="89477" y="93510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FE677-61FD-42D7-A02C-B6CBBFB55773}"/>
              </a:ext>
            </a:extLst>
          </p:cNvPr>
          <p:cNvSpPr/>
          <p:nvPr/>
        </p:nvSpPr>
        <p:spPr>
          <a:xfrm>
            <a:off x="2284639" y="-48126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7A4FBB5-551B-40FA-ABE2-615F46F6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124075"/>
            <a:ext cx="369670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678B32-767A-4700-81D4-6B2909BB8AB2}"/>
              </a:ext>
            </a:extLst>
          </p:cNvPr>
          <p:cNvSpPr/>
          <p:nvPr/>
        </p:nvSpPr>
        <p:spPr>
          <a:xfrm>
            <a:off x="0" y="296733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30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F7611958-2111-4640-BCC0-8224AAFA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4010025"/>
            <a:ext cx="3637471" cy="17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E57D0E-9795-487D-918C-EBEC922A6569}"/>
              </a:ext>
            </a:extLst>
          </p:cNvPr>
          <p:cNvSpPr/>
          <p:nvPr/>
        </p:nvSpPr>
        <p:spPr>
          <a:xfrm>
            <a:off x="-76200" y="484547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09A0B55-F95C-4479-98EB-074CCBCD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5" y="5074288"/>
            <a:ext cx="3696709" cy="16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956F5D-1DDF-4FC3-9A7F-2903C3303DF9}"/>
              </a:ext>
            </a:extLst>
          </p:cNvPr>
          <p:cNvSpPr/>
          <p:nvPr/>
        </p:nvSpPr>
        <p:spPr>
          <a:xfrm>
            <a:off x="3786186" y="569654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15286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15904</TotalTime>
  <Words>214</Words>
  <Application>Microsoft Office PowerPoint</Application>
  <PresentationFormat>Widescreen</PresentationFormat>
  <Paragraphs>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8</cp:revision>
  <dcterms:created xsi:type="dcterms:W3CDTF">2020-04-23T17:45:32Z</dcterms:created>
  <dcterms:modified xsi:type="dcterms:W3CDTF">2020-05-04T20:55:27Z</dcterms:modified>
</cp:coreProperties>
</file>