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67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830" autoAdjust="0"/>
    <p:restoredTop sz="93898" autoAdjust="0"/>
  </p:normalViewPr>
  <p:slideViewPr>
    <p:cSldViewPr snapToGrid="0">
      <p:cViewPr>
        <p:scale>
          <a:sx n="40" d="100"/>
          <a:sy n="40" d="100"/>
        </p:scale>
        <p:origin x="-112" y="-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2" d="25"/>
        <a:sy n="22" d="25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185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tlin Jeffrey" userId="c792ef73e4c0296d" providerId="LiveId" clId="{E352AD42-DC63-4C08-9014-4CA0D0E3B6BA}"/>
    <pc:docChg chg="undo custSel addSld delSld modSld">
      <pc:chgData name="Caitlin Jeffrey" userId="c792ef73e4c0296d" providerId="LiveId" clId="{E352AD42-DC63-4C08-9014-4CA0D0E3B6BA}" dt="2020-05-04T19:26:12.296" v="73"/>
      <pc:docMkLst>
        <pc:docMk/>
      </pc:docMkLst>
      <pc:sldChg chg="addSp delSp modSp add del">
        <pc:chgData name="Caitlin Jeffrey" userId="c792ef73e4c0296d" providerId="LiveId" clId="{E352AD42-DC63-4C08-9014-4CA0D0E3B6BA}" dt="2020-05-01T20:23:27.565" v="70"/>
        <pc:sldMkLst>
          <pc:docMk/>
          <pc:sldMk cId="1615208260" sldId="256"/>
        </pc:sldMkLst>
        <pc:spChg chg="add del mod">
          <ac:chgData name="Caitlin Jeffrey" userId="c792ef73e4c0296d" providerId="LiveId" clId="{E352AD42-DC63-4C08-9014-4CA0D0E3B6BA}" dt="2020-04-27T22:22:00.291" v="9" actId="478"/>
          <ac:spMkLst>
            <pc:docMk/>
            <pc:sldMk cId="1615208260" sldId="256"/>
            <ac:spMk id="17" creationId="{AF48F15A-84B7-4B44-AAF3-DDCAD635BC83}"/>
          </ac:spMkLst>
        </pc:spChg>
        <pc:spChg chg="add del mod">
          <ac:chgData name="Caitlin Jeffrey" userId="c792ef73e4c0296d" providerId="LiveId" clId="{E352AD42-DC63-4C08-9014-4CA0D0E3B6BA}" dt="2020-04-27T22:21:45.748" v="4" actId="478"/>
          <ac:spMkLst>
            <pc:docMk/>
            <pc:sldMk cId="1615208260" sldId="256"/>
            <ac:spMk id="18" creationId="{D588CA09-F1F0-4BC8-BEC4-7079D0746BA5}"/>
          </ac:spMkLst>
        </pc:spChg>
        <pc:spChg chg="add mod">
          <ac:chgData name="Caitlin Jeffrey" userId="c792ef73e4c0296d" providerId="LiveId" clId="{E352AD42-DC63-4C08-9014-4CA0D0E3B6BA}" dt="2020-04-27T22:21:54.208" v="8" actId="1076"/>
          <ac:spMkLst>
            <pc:docMk/>
            <pc:sldMk cId="1615208260" sldId="256"/>
            <ac:spMk id="27" creationId="{3527CEF0-7078-4A0B-BA68-CD77BCCA1194}"/>
          </ac:spMkLst>
        </pc:spChg>
        <pc:spChg chg="add mod">
          <ac:chgData name="Caitlin Jeffrey" userId="c792ef73e4c0296d" providerId="LiveId" clId="{E352AD42-DC63-4C08-9014-4CA0D0E3B6BA}" dt="2020-04-27T22:22:04.050" v="11" actId="1076"/>
          <ac:spMkLst>
            <pc:docMk/>
            <pc:sldMk cId="1615208260" sldId="256"/>
            <ac:spMk id="30" creationId="{006287AA-4EFF-436B-8A01-A9F0E324B5B0}"/>
          </ac:spMkLst>
        </pc:spChg>
        <pc:spChg chg="add mod">
          <ac:chgData name="Caitlin Jeffrey" userId="c792ef73e4c0296d" providerId="LiveId" clId="{E352AD42-DC63-4C08-9014-4CA0D0E3B6BA}" dt="2020-04-27T22:25:43.116" v="39" actId="1076"/>
          <ac:spMkLst>
            <pc:docMk/>
            <pc:sldMk cId="1615208260" sldId="256"/>
            <ac:spMk id="31" creationId="{BCEA9353-DF20-4C13-990C-348276D933E4}"/>
          </ac:spMkLst>
        </pc:spChg>
        <pc:picChg chg="mod">
          <ac:chgData name="Caitlin Jeffrey" userId="c792ef73e4c0296d" providerId="LiveId" clId="{E352AD42-DC63-4C08-9014-4CA0D0E3B6BA}" dt="2020-04-27T22:21:49.696" v="7" actId="1076"/>
          <ac:picMkLst>
            <pc:docMk/>
            <pc:sldMk cId="1615208260" sldId="256"/>
            <ac:picMk id="7" creationId="{4E31A6BB-1E9B-4B92-9427-EEB69870B73E}"/>
          </ac:picMkLst>
        </pc:picChg>
      </pc:sldChg>
      <pc:sldChg chg="addSp delSp add del">
        <pc:chgData name="Caitlin Jeffrey" userId="c792ef73e4c0296d" providerId="LiveId" clId="{E352AD42-DC63-4C08-9014-4CA0D0E3B6BA}" dt="2020-04-28T14:47:08.816" v="55" actId="47"/>
        <pc:sldMkLst>
          <pc:docMk/>
          <pc:sldMk cId="1527827749" sldId="261"/>
        </pc:sldMkLst>
        <pc:spChg chg="add del">
          <ac:chgData name="Caitlin Jeffrey" userId="c792ef73e4c0296d" providerId="LiveId" clId="{E352AD42-DC63-4C08-9014-4CA0D0E3B6BA}" dt="2020-04-28T13:40:03.190" v="50"/>
          <ac:spMkLst>
            <pc:docMk/>
            <pc:sldMk cId="1527827749" sldId="261"/>
            <ac:spMk id="18" creationId="{4E92329D-0701-4A1A-A207-6DEB6D72B582}"/>
          </ac:spMkLst>
        </pc:spChg>
      </pc:sldChg>
      <pc:sldChg chg="add del">
        <pc:chgData name="Caitlin Jeffrey" userId="c792ef73e4c0296d" providerId="LiveId" clId="{E352AD42-DC63-4C08-9014-4CA0D0E3B6BA}" dt="2020-04-29T18:02:12.271" v="63"/>
        <pc:sldMkLst>
          <pc:docMk/>
          <pc:sldMk cId="1398094613" sldId="265"/>
        </pc:sldMkLst>
      </pc:sldChg>
      <pc:sldChg chg="add del">
        <pc:chgData name="Caitlin Jeffrey" userId="c792ef73e4c0296d" providerId="LiveId" clId="{E352AD42-DC63-4C08-9014-4CA0D0E3B6BA}" dt="2020-04-29T19:39:50" v="64" actId="47"/>
        <pc:sldMkLst>
          <pc:docMk/>
          <pc:sldMk cId="1725941702" sldId="266"/>
        </pc:sldMkLst>
      </pc:sldChg>
      <pc:sldChg chg="add del">
        <pc:chgData name="Caitlin Jeffrey" userId="c792ef73e4c0296d" providerId="LiveId" clId="{E352AD42-DC63-4C08-9014-4CA0D0E3B6BA}" dt="2020-04-28T14:41:47.348" v="52" actId="47"/>
        <pc:sldMkLst>
          <pc:docMk/>
          <pc:sldMk cId="2960462417" sldId="266"/>
        </pc:sldMkLst>
      </pc:sldChg>
      <pc:sldChg chg="addSp modSp add">
        <pc:chgData name="Caitlin Jeffrey" userId="c792ef73e4c0296d" providerId="LiveId" clId="{E352AD42-DC63-4C08-9014-4CA0D0E3B6BA}" dt="2020-05-04T19:26:12.296" v="73"/>
        <pc:sldMkLst>
          <pc:docMk/>
          <pc:sldMk cId="4152860854" sldId="266"/>
        </pc:sldMkLst>
        <pc:spChg chg="mod">
          <ac:chgData name="Caitlin Jeffrey" userId="c792ef73e4c0296d" providerId="LiveId" clId="{E352AD42-DC63-4C08-9014-4CA0D0E3B6BA}" dt="2020-04-29T23:07:56.870" v="68" actId="20577"/>
          <ac:spMkLst>
            <pc:docMk/>
            <pc:sldMk cId="4152860854" sldId="266"/>
            <ac:spMk id="3" creationId="{D50FFA19-045B-41B2-80B4-CF623F5A0701}"/>
          </ac:spMkLst>
        </pc:spChg>
        <pc:spChg chg="add">
          <ac:chgData name="Caitlin Jeffrey" userId="c792ef73e4c0296d" providerId="LiveId" clId="{E352AD42-DC63-4C08-9014-4CA0D0E3B6BA}" dt="2020-05-01T20:42:06.444" v="71"/>
          <ac:spMkLst>
            <pc:docMk/>
            <pc:sldMk cId="4152860854" sldId="266"/>
            <ac:spMk id="6" creationId="{FB1F17EB-CD65-405A-99C9-6951D95DC706}"/>
          </ac:spMkLst>
        </pc:spChg>
        <pc:spChg chg="add">
          <ac:chgData name="Caitlin Jeffrey" userId="c792ef73e4c0296d" providerId="LiveId" clId="{E352AD42-DC63-4C08-9014-4CA0D0E3B6BA}" dt="2020-05-04T16:25:19.184" v="72"/>
          <ac:spMkLst>
            <pc:docMk/>
            <pc:sldMk cId="4152860854" sldId="266"/>
            <ac:spMk id="8" creationId="{34046B70-091A-4337-B41D-48694D58F1EA}"/>
          </ac:spMkLst>
        </pc:spChg>
        <pc:spChg chg="add">
          <ac:chgData name="Caitlin Jeffrey" userId="c792ef73e4c0296d" providerId="LiveId" clId="{E352AD42-DC63-4C08-9014-4CA0D0E3B6BA}" dt="2020-05-04T19:26:12.296" v="73"/>
          <ac:spMkLst>
            <pc:docMk/>
            <pc:sldMk cId="4152860854" sldId="266"/>
            <ac:spMk id="10" creationId="{58A9A759-CC3B-4FFC-BB59-9188D94D9C85}"/>
          </ac:spMkLst>
        </pc:spChg>
        <pc:picChg chg="add">
          <ac:chgData name="Caitlin Jeffrey" userId="c792ef73e4c0296d" providerId="LiveId" clId="{E352AD42-DC63-4C08-9014-4CA0D0E3B6BA}" dt="2020-05-01T20:42:06.444" v="71"/>
          <ac:picMkLst>
            <pc:docMk/>
            <pc:sldMk cId="4152860854" sldId="266"/>
            <ac:picMk id="5" creationId="{7C7E4132-2D76-4D2D-89AD-3C8031D7968E}"/>
          </ac:picMkLst>
        </pc:picChg>
        <pc:picChg chg="add">
          <ac:chgData name="Caitlin Jeffrey" userId="c792ef73e4c0296d" providerId="LiveId" clId="{E352AD42-DC63-4C08-9014-4CA0D0E3B6BA}" dt="2020-05-04T16:25:19.184" v="72"/>
          <ac:picMkLst>
            <pc:docMk/>
            <pc:sldMk cId="4152860854" sldId="266"/>
            <ac:picMk id="7" creationId="{BA167AB1-5837-434D-8D93-7F9491FBA161}"/>
          </ac:picMkLst>
        </pc:picChg>
        <pc:picChg chg="add">
          <ac:chgData name="Caitlin Jeffrey" userId="c792ef73e4c0296d" providerId="LiveId" clId="{E352AD42-DC63-4C08-9014-4CA0D0E3B6BA}" dt="2020-05-04T19:26:12.296" v="73"/>
          <ac:picMkLst>
            <pc:docMk/>
            <pc:sldMk cId="4152860854" sldId="266"/>
            <ac:picMk id="9" creationId="{C5B21047-4103-4D00-877D-48AFFD11D3B3}"/>
          </ac:picMkLst>
        </pc:picChg>
      </pc:sldChg>
      <pc:sldChg chg="addSp modSp add">
        <pc:chgData name="Caitlin Jeffrey" userId="c792ef73e4c0296d" providerId="LiveId" clId="{E352AD42-DC63-4C08-9014-4CA0D0E3B6BA}" dt="2020-04-28T15:47:01.717" v="57" actId="1076"/>
        <pc:sldMkLst>
          <pc:docMk/>
          <pc:sldMk cId="3733001996" sldId="267"/>
        </pc:sldMkLst>
        <pc:spChg chg="add mod">
          <ac:chgData name="Caitlin Jeffrey" userId="c792ef73e4c0296d" providerId="LiveId" clId="{E352AD42-DC63-4C08-9014-4CA0D0E3B6BA}" dt="2020-04-28T15:47:01.717" v="57" actId="1076"/>
          <ac:spMkLst>
            <pc:docMk/>
            <pc:sldMk cId="3733001996" sldId="267"/>
            <ac:spMk id="16" creationId="{892A60F1-6D46-47C7-803B-FFD59E229C1E}"/>
          </ac:spMkLst>
        </pc:spChg>
      </pc:sldChg>
      <pc:sldChg chg="add del">
        <pc:chgData name="Caitlin Jeffrey" userId="c792ef73e4c0296d" providerId="LiveId" clId="{E352AD42-DC63-4C08-9014-4CA0D0E3B6BA}" dt="2020-04-28T18:46:25.913" v="58" actId="47"/>
        <pc:sldMkLst>
          <pc:docMk/>
          <pc:sldMk cId="802438686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6DF5BA-D91D-4888-A14E-1E649B1F8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7AD03-22D9-4CC8-8A98-32FAB7756C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B97EC-F20E-480E-9951-87472F4D678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B2AC8-35FB-4668-A999-15EFD2843C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7464E-41C8-4DF0-B163-226C2C5973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E9890-8D78-4DB1-82C6-569F39DA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74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C300-54C5-4C90-BF29-8976FFCB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9EDC-B85E-4F25-B64B-0C885756C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39B8-2481-43A8-8E14-C3397C1C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2532-8519-46AA-A7C2-A9F4846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5138-59AC-4288-B1D9-F9DC33D8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E5FC-1ED4-4DA9-A1EB-89A64795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09CAE-784C-49EA-AF25-B4C1702B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487B5-4D4C-4995-A5C1-1B2A39EA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FE23E-EFB8-4C50-86D5-8428DE36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CDE7-E434-4B85-A61A-43BF27DC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7FE0D-683E-45FC-8086-F7CE1E89F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20CCC-73D0-457B-85D4-E8A53B6F0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747EC-5CAF-45E7-8237-55A3690A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812C-047A-4B51-9675-097B29BE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A309E-55C4-4690-A76F-7BD2CA42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8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F457-2249-4530-B638-3EA500DE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E5E5-C507-43E2-A8FD-3AD9B7C7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2F64-AC1B-4826-A860-F8012200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7B35-9DED-4198-8E1E-4E95218E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1545-B60F-4FA2-8FCE-80EFDEF5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388F-8305-4E6B-9B97-6E807601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F27F4-FA24-4B41-98C8-9BF37363C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1C478-91E2-46BC-969F-07945B3B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3BF9-216D-4848-B04D-116EAA87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FCD0-ACAC-42C3-9025-A81A0946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4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2109-F303-4B4C-ACCF-18043CC8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165D-2C05-4F87-A5DB-DF4F999F5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CBA7C-9019-4577-9CEC-59F08D5B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116E7-033D-483A-9CDB-CB932DDF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5D497-3920-462C-90C5-C94F8DFB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58D49-7FEB-4721-B9E9-4FF3E68B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D4B1-D5C6-425A-8B33-6CF603DF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E3B28-9B25-492D-B643-DEFAE1F5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86E89-7467-4D38-A06E-8DACAFA3C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B5738-6CF4-44BB-B366-21A1EDC62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06D37-69AA-4D3D-B5B5-9E689B1D3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E8DBA-A477-4199-9007-E6A0C745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F56DA-5928-42AE-B045-2348162B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5BDB4-E5E4-4A0F-83C5-AB19574F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81B6-2815-4F33-BADF-9B0D7ADE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83A1B-C5CB-467B-8DF2-67715AC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5E493-DB6F-40EC-AFD6-7B768995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42A9-5E07-44BF-8B0F-9F454EC8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822CF-38C2-4C76-A368-E5C3F55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5D99C-1D9B-4EBB-ACE9-10DD2091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C77B1-3A6A-4940-8E21-BDAE38A9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61E7-4606-4CAE-ACD8-80C583F3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B4FA-F01D-4645-B9EE-6530B1AC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6C970-7092-4292-BB72-DC09BB0F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54FD4-8918-4608-8D7C-E167BB0C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2780B-004B-4CB1-9A9D-8C963D82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04F55-7983-462A-B6F9-07CCBF70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9D4C-4B15-428B-8F34-918E6628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08253-7840-44F6-BA1A-410E991E6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D16-7EA4-47FE-B315-5D679A14F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72E02-1D06-4946-8098-07917F16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A32DD-BE08-4801-B948-633B1761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98219-2565-47A4-8CC4-87170726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1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8508E-13C3-4ECA-816E-7770C5A8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36BBA-0E13-4BA2-AAAA-8A854B03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7625-9CC8-40C8-8947-902000C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E0D6-E062-49A0-BB95-E2A5566DCAF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CC857-C7D9-4E4D-B3AE-63CDF9A94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F2DE-83BF-4201-9E60-C669779D7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414AC-A6AB-4019-9C28-25ABE52B4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856"/>
            <a:ext cx="4229179" cy="4586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1A6BB-1E9B-4B92-9427-EEB69870B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70" y="571500"/>
            <a:ext cx="5052060" cy="6115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A57784-C225-4223-9B8A-BD363608F710}"/>
              </a:ext>
            </a:extLst>
          </p:cNvPr>
          <p:cNvSpPr/>
          <p:nvPr/>
        </p:nvSpPr>
        <p:spPr>
          <a:xfrm>
            <a:off x="7877175" y="318611"/>
            <a:ext cx="3276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“Contaminated”</a:t>
            </a:r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DE74DD-F9FB-4A14-A08B-7BB692E6A5D2}"/>
              </a:ext>
            </a:extLst>
          </p:cNvPr>
          <p:cNvSpPr/>
          <p:nvPr/>
        </p:nvSpPr>
        <p:spPr>
          <a:xfrm>
            <a:off x="4287338" y="309890"/>
            <a:ext cx="3276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“IMI no”</a:t>
            </a:r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1EDA15-6E54-4284-886B-396B8B8B634D}"/>
              </a:ext>
            </a:extLst>
          </p:cNvPr>
          <p:cNvSpPr/>
          <p:nvPr/>
        </p:nvSpPr>
        <p:spPr>
          <a:xfrm>
            <a:off x="113689" y="3105805"/>
            <a:ext cx="3276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“IMI yes”</a:t>
            </a:r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389DE9-6573-415A-B29B-08C73F9EE94C}"/>
              </a:ext>
            </a:extLst>
          </p:cNvPr>
          <p:cNvSpPr/>
          <p:nvPr/>
        </p:nvSpPr>
        <p:spPr>
          <a:xfrm>
            <a:off x="3944492" y="533532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5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E1B7CE-FD44-472B-8A61-FFC35C495E84}"/>
              </a:ext>
            </a:extLst>
          </p:cNvPr>
          <p:cNvSpPr/>
          <p:nvPr/>
        </p:nvSpPr>
        <p:spPr>
          <a:xfrm>
            <a:off x="3952284" y="34290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F2E786-D7DA-49A2-9BA7-BA7F5E9CCA1E}"/>
              </a:ext>
            </a:extLst>
          </p:cNvPr>
          <p:cNvSpPr/>
          <p:nvPr/>
        </p:nvSpPr>
        <p:spPr>
          <a:xfrm>
            <a:off x="3899540" y="166715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7B7FAE-06FD-4C41-984F-DE242EE9C01A}"/>
              </a:ext>
            </a:extLst>
          </p:cNvPr>
          <p:cNvSpPr/>
          <p:nvPr/>
        </p:nvSpPr>
        <p:spPr>
          <a:xfrm>
            <a:off x="224450" y="436691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6D0041-C3B8-4913-BCD6-247BB0ACEB08}"/>
              </a:ext>
            </a:extLst>
          </p:cNvPr>
          <p:cNvSpPr/>
          <p:nvPr/>
        </p:nvSpPr>
        <p:spPr>
          <a:xfrm>
            <a:off x="179149" y="203894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340C40C-4649-40E4-801C-F3E5EC59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29" y="841831"/>
            <a:ext cx="3994564" cy="190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C61946-CA2B-4A75-9C43-1759A2939E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12" b="5333"/>
          <a:stretch/>
        </p:blipFill>
        <p:spPr>
          <a:xfrm>
            <a:off x="7979197" y="2628527"/>
            <a:ext cx="4260780" cy="378554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5DF95DC-1012-4391-B83D-FB9B3879B586}"/>
              </a:ext>
            </a:extLst>
          </p:cNvPr>
          <p:cNvSpPr/>
          <p:nvPr/>
        </p:nvSpPr>
        <p:spPr>
          <a:xfrm>
            <a:off x="8184570" y="163980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6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086740-7D19-4949-987F-1B2C224303E0}"/>
              </a:ext>
            </a:extLst>
          </p:cNvPr>
          <p:cNvSpPr/>
          <p:nvPr/>
        </p:nvSpPr>
        <p:spPr>
          <a:xfrm>
            <a:off x="8240674" y="34290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7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E0756A-EC63-45D5-AD2E-91461B0DE82E}"/>
              </a:ext>
            </a:extLst>
          </p:cNvPr>
          <p:cNvSpPr/>
          <p:nvPr/>
        </p:nvSpPr>
        <p:spPr>
          <a:xfrm>
            <a:off x="8161192" y="549073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8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27CEF0-7078-4A0B-BA68-CD77BCCA1194}"/>
              </a:ext>
            </a:extLst>
          </p:cNvPr>
          <p:cNvSpPr/>
          <p:nvPr/>
        </p:nvSpPr>
        <p:spPr>
          <a:xfrm>
            <a:off x="7979197" y="716660"/>
            <a:ext cx="35386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BOTH dup. NOT SAME ORG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6287AA-4EFF-436B-8A01-A9F0E324B5B0}"/>
              </a:ext>
            </a:extLst>
          </p:cNvPr>
          <p:cNvSpPr/>
          <p:nvPr/>
        </p:nvSpPr>
        <p:spPr>
          <a:xfrm>
            <a:off x="3755504" y="4345259"/>
            <a:ext cx="38643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ONE dup, NG in other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EA9353-DF20-4C13-990C-348276D933E4}"/>
              </a:ext>
            </a:extLst>
          </p:cNvPr>
          <p:cNvSpPr/>
          <p:nvPr/>
        </p:nvSpPr>
        <p:spPr>
          <a:xfrm>
            <a:off x="4529017" y="2612349"/>
            <a:ext cx="23480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“</a:t>
            </a:r>
            <a:r>
              <a:rPr lang="en-US" b="1" dirty="0" err="1">
                <a:solidFill>
                  <a:srgbClr val="1B15FF"/>
                </a:solidFill>
              </a:rPr>
              <a:t>contam</a:t>
            </a:r>
            <a:r>
              <a:rPr lang="en-US" b="1" dirty="0">
                <a:solidFill>
                  <a:srgbClr val="1B15FF"/>
                </a:solidFill>
              </a:rPr>
              <a:t>” if ≥3 morphs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6A72BE-00BD-4CD7-8D5B-C3E0B41F7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9" y="5290245"/>
            <a:ext cx="3308353" cy="15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0ED5B12-93B2-4169-A7B3-74F06E40AFE3}"/>
              </a:ext>
            </a:extLst>
          </p:cNvPr>
          <p:cNvSpPr/>
          <p:nvPr/>
        </p:nvSpPr>
        <p:spPr>
          <a:xfrm>
            <a:off x="70989" y="5966559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27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98CDF1-C3B1-42C3-B51D-A1FCDFD51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" y="16246"/>
            <a:ext cx="3253854" cy="148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DA2891F-3061-40AA-92F1-8C5FA1ECEF0D}"/>
              </a:ext>
            </a:extLst>
          </p:cNvPr>
          <p:cNvSpPr/>
          <p:nvPr/>
        </p:nvSpPr>
        <p:spPr>
          <a:xfrm>
            <a:off x="78736" y="612873"/>
            <a:ext cx="9487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29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520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2C8A571-A651-4BE2-8ED9-C8F52CA72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70" y="770308"/>
            <a:ext cx="3407671" cy="59976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031B41-4B3F-48FF-91FA-19CE719A01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-122"/>
          <a:stretch/>
        </p:blipFill>
        <p:spPr>
          <a:xfrm>
            <a:off x="7067551" y="895351"/>
            <a:ext cx="4114800" cy="54987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EB392B-7923-4FF6-A071-8B24FE5B197C}"/>
              </a:ext>
            </a:extLst>
          </p:cNvPr>
          <p:cNvSpPr/>
          <p:nvPr/>
        </p:nvSpPr>
        <p:spPr>
          <a:xfrm>
            <a:off x="4752294" y="310576"/>
            <a:ext cx="268741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FC476C-007C-42F9-96EC-7CFBA2C981EE}"/>
              </a:ext>
            </a:extLst>
          </p:cNvPr>
          <p:cNvSpPr/>
          <p:nvPr/>
        </p:nvSpPr>
        <p:spPr>
          <a:xfrm>
            <a:off x="1618088" y="124331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9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66BF0-3D26-4135-984A-558A8C8B5A0A}"/>
              </a:ext>
            </a:extLst>
          </p:cNvPr>
          <p:cNvSpPr/>
          <p:nvPr/>
        </p:nvSpPr>
        <p:spPr>
          <a:xfrm>
            <a:off x="6996313" y="538299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0D618-2AE1-4EAA-A91F-567821FE4C11}"/>
              </a:ext>
            </a:extLst>
          </p:cNvPr>
          <p:cNvSpPr/>
          <p:nvPr/>
        </p:nvSpPr>
        <p:spPr>
          <a:xfrm>
            <a:off x="6996314" y="374562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323D93-CA07-4285-8DB1-896CDB352B95}"/>
              </a:ext>
            </a:extLst>
          </p:cNvPr>
          <p:cNvSpPr/>
          <p:nvPr/>
        </p:nvSpPr>
        <p:spPr>
          <a:xfrm>
            <a:off x="6996314" y="191589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0974EA-2520-41D8-ACEB-65E6E4F41F19}"/>
              </a:ext>
            </a:extLst>
          </p:cNvPr>
          <p:cNvSpPr/>
          <p:nvPr/>
        </p:nvSpPr>
        <p:spPr>
          <a:xfrm>
            <a:off x="1416308" y="584466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08B1E-F163-46FF-9561-4E7751ADF2F0}"/>
              </a:ext>
            </a:extLst>
          </p:cNvPr>
          <p:cNvSpPr/>
          <p:nvPr/>
        </p:nvSpPr>
        <p:spPr>
          <a:xfrm>
            <a:off x="1442560" y="283922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32CF2F-3715-49EC-A4DD-22D5B4748F25}"/>
              </a:ext>
            </a:extLst>
          </p:cNvPr>
          <p:cNvSpPr/>
          <p:nvPr/>
        </p:nvSpPr>
        <p:spPr>
          <a:xfrm>
            <a:off x="1416309" y="442562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6BC3E-2197-4411-9E3B-6BE3BC254D02}"/>
              </a:ext>
            </a:extLst>
          </p:cNvPr>
          <p:cNvSpPr/>
          <p:nvPr/>
        </p:nvSpPr>
        <p:spPr>
          <a:xfrm>
            <a:off x="1101112" y="2131342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6EE343-51D6-4EC6-8AFD-49C6FC8DE7D0}"/>
              </a:ext>
            </a:extLst>
          </p:cNvPr>
          <p:cNvSpPr/>
          <p:nvPr/>
        </p:nvSpPr>
        <p:spPr>
          <a:xfrm>
            <a:off x="1182230" y="628625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7D904F-5D0A-4F30-9BD7-0BBFAA86F423}"/>
              </a:ext>
            </a:extLst>
          </p:cNvPr>
          <p:cNvSpPr/>
          <p:nvPr/>
        </p:nvSpPr>
        <p:spPr>
          <a:xfrm>
            <a:off x="1231299" y="3646894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2A60F1-6D46-47C7-803B-FFD59E229C1E}"/>
              </a:ext>
            </a:extLst>
          </p:cNvPr>
          <p:cNvSpPr/>
          <p:nvPr/>
        </p:nvSpPr>
        <p:spPr>
          <a:xfrm>
            <a:off x="6507982" y="1132468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</p:spTree>
    <p:extLst>
      <p:ext uri="{BB962C8B-B14F-4D97-AF65-F5344CB8AC3E}">
        <p14:creationId xmlns:p14="http://schemas.microsoft.com/office/powerpoint/2010/main" val="373300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2">
            <a:extLst>
              <a:ext uri="{FF2B5EF4-FFF2-40B4-BE49-F238E27FC236}">
                <a16:creationId xmlns:a16="http://schemas.microsoft.com/office/drawing/2014/main" id="{D1581D8A-3415-4B76-9C7A-843AB5C2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461" y="1156286"/>
            <a:ext cx="3275289" cy="149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385D09-2919-4CB8-B1FE-16C223716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72" y="980691"/>
            <a:ext cx="3080464" cy="57164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01DE94-596C-4B06-86CC-08C02AE1097E}"/>
              </a:ext>
            </a:extLst>
          </p:cNvPr>
          <p:cNvSpPr/>
          <p:nvPr/>
        </p:nvSpPr>
        <p:spPr>
          <a:xfrm>
            <a:off x="2284639" y="-48126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88013-330A-4F20-80D5-DDFA8E580A00}"/>
              </a:ext>
            </a:extLst>
          </p:cNvPr>
          <p:cNvSpPr/>
          <p:nvPr/>
        </p:nvSpPr>
        <p:spPr>
          <a:xfrm>
            <a:off x="4909419" y="134202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70406-0A08-40EF-B0A9-A21B3ACE3930}"/>
              </a:ext>
            </a:extLst>
          </p:cNvPr>
          <p:cNvSpPr/>
          <p:nvPr/>
        </p:nvSpPr>
        <p:spPr>
          <a:xfrm>
            <a:off x="4703226" y="296733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20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882C1-D662-4C34-861A-80A9ACB69574}"/>
              </a:ext>
            </a:extLst>
          </p:cNvPr>
          <p:cNvSpPr/>
          <p:nvPr/>
        </p:nvSpPr>
        <p:spPr>
          <a:xfrm>
            <a:off x="4703226" y="567631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952EDC-059E-4594-9648-5477C971CB1E}"/>
              </a:ext>
            </a:extLst>
          </p:cNvPr>
          <p:cNvSpPr/>
          <p:nvPr/>
        </p:nvSpPr>
        <p:spPr>
          <a:xfrm>
            <a:off x="4703226" y="435748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ABF85C-9BEA-497F-B78D-E820FEA7C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0" y="371911"/>
            <a:ext cx="3349535" cy="53460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AAA92D6-5590-423E-AF77-6C631958AF5A}"/>
              </a:ext>
            </a:extLst>
          </p:cNvPr>
          <p:cNvSpPr/>
          <p:nvPr/>
        </p:nvSpPr>
        <p:spPr>
          <a:xfrm>
            <a:off x="323852" y="113487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3EABB9-CCE9-43AE-8E45-9483F05D25B1}"/>
              </a:ext>
            </a:extLst>
          </p:cNvPr>
          <p:cNvSpPr/>
          <p:nvPr/>
        </p:nvSpPr>
        <p:spPr>
          <a:xfrm>
            <a:off x="323851" y="291556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3605C9-9F86-4BDC-9B8F-7D79250908BA}"/>
              </a:ext>
            </a:extLst>
          </p:cNvPr>
          <p:cNvSpPr/>
          <p:nvPr/>
        </p:nvSpPr>
        <p:spPr>
          <a:xfrm>
            <a:off x="323851" y="469625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3DFD6B-5428-42F6-9FE9-52E893248A92}"/>
              </a:ext>
            </a:extLst>
          </p:cNvPr>
          <p:cNvSpPr/>
          <p:nvPr/>
        </p:nvSpPr>
        <p:spPr>
          <a:xfrm>
            <a:off x="4069908" y="2201451"/>
            <a:ext cx="49154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both dup, NSG? TECHNICALLY IMI in series, missed picking isolate</a:t>
            </a:r>
          </a:p>
          <a:p>
            <a:pPr algn="ctr"/>
            <a:endParaRPr lang="en-US" b="1" dirty="0">
              <a:solidFill>
                <a:srgbClr val="1B15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D091A7-5D01-406E-8429-73786B817738}"/>
              </a:ext>
            </a:extLst>
          </p:cNvPr>
          <p:cNvSpPr/>
          <p:nvPr/>
        </p:nvSpPr>
        <p:spPr>
          <a:xfrm>
            <a:off x="3581155" y="625901"/>
            <a:ext cx="55237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TECHNICALLY yes IMI in series, but missed picking isolate; ≥3 CFU of 1 morph in at least one dup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BFFAD9-A911-4F83-B68D-B848BC197353}"/>
              </a:ext>
            </a:extLst>
          </p:cNvPr>
          <p:cNvSpPr/>
          <p:nvPr/>
        </p:nvSpPr>
        <p:spPr>
          <a:xfrm>
            <a:off x="-111099" y="2130698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B32D22D9-5C71-423B-8860-F4EA532A9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455" y="3112181"/>
            <a:ext cx="3300664" cy="150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B1F347F-8529-4481-A3E8-C2480B55A5D7}"/>
              </a:ext>
            </a:extLst>
          </p:cNvPr>
          <p:cNvSpPr/>
          <p:nvPr/>
        </p:nvSpPr>
        <p:spPr>
          <a:xfrm>
            <a:off x="8113990" y="3643211"/>
            <a:ext cx="11503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17CC85-8F41-400F-A9B2-9A38A98E4852}"/>
              </a:ext>
            </a:extLst>
          </p:cNvPr>
          <p:cNvSpPr/>
          <p:nvPr/>
        </p:nvSpPr>
        <p:spPr>
          <a:xfrm>
            <a:off x="8113990" y="2910847"/>
            <a:ext cx="37161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pic>
        <p:nvPicPr>
          <p:cNvPr id="38" name="Picture 8">
            <a:extLst>
              <a:ext uri="{FF2B5EF4-FFF2-40B4-BE49-F238E27FC236}">
                <a16:creationId xmlns:a16="http://schemas.microsoft.com/office/drawing/2014/main" id="{000500E3-F39F-4D1A-A6C3-5CD6AE79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406" y="4725238"/>
            <a:ext cx="3791094" cy="18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54A4B82-6E20-4EC9-9A49-D8AB2F2DD06D}"/>
              </a:ext>
            </a:extLst>
          </p:cNvPr>
          <p:cNvSpPr/>
          <p:nvPr/>
        </p:nvSpPr>
        <p:spPr>
          <a:xfrm>
            <a:off x="7880946" y="5488611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B6D874-B648-48D6-88B9-E9C372D8AB4F}"/>
              </a:ext>
            </a:extLst>
          </p:cNvPr>
          <p:cNvSpPr/>
          <p:nvPr/>
        </p:nvSpPr>
        <p:spPr>
          <a:xfrm>
            <a:off x="8748937" y="1760770"/>
            <a:ext cx="9585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25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8B338-9A5B-424A-87C1-CB490C878B18}"/>
              </a:ext>
            </a:extLst>
          </p:cNvPr>
          <p:cNvSpPr/>
          <p:nvPr/>
        </p:nvSpPr>
        <p:spPr>
          <a:xfrm>
            <a:off x="8610846" y="960770"/>
            <a:ext cx="37161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parallel, MIXED</a:t>
            </a:r>
          </a:p>
        </p:txBody>
      </p:sp>
      <p:pic>
        <p:nvPicPr>
          <p:cNvPr id="28" name="Picture 14">
            <a:extLst>
              <a:ext uri="{FF2B5EF4-FFF2-40B4-BE49-F238E27FC236}">
                <a16:creationId xmlns:a16="http://schemas.microsoft.com/office/drawing/2014/main" id="{66FF2503-5D8A-4A42-90A7-A3564D31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04" y="5280819"/>
            <a:ext cx="3496725" cy="15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50205A3-D998-4CB9-8659-29AC66A4CF01}"/>
              </a:ext>
            </a:extLst>
          </p:cNvPr>
          <p:cNvSpPr/>
          <p:nvPr/>
        </p:nvSpPr>
        <p:spPr>
          <a:xfrm>
            <a:off x="710489" y="5681632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26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809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03A9533-23BF-4D8D-96EF-127403E2E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" y="238125"/>
            <a:ext cx="3920548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0FFA19-045B-41B2-80B4-CF623F5A0701}"/>
              </a:ext>
            </a:extLst>
          </p:cNvPr>
          <p:cNvSpPr/>
          <p:nvPr/>
        </p:nvSpPr>
        <p:spPr>
          <a:xfrm>
            <a:off x="89477" y="935106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28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5FE677-61FD-42D7-A02C-B6CBBFB55773}"/>
              </a:ext>
            </a:extLst>
          </p:cNvPr>
          <p:cNvSpPr/>
          <p:nvPr/>
        </p:nvSpPr>
        <p:spPr>
          <a:xfrm>
            <a:off x="2284639" y="-48126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C7E4132-2D76-4D2D-89AD-3C8031D7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" y="2124075"/>
            <a:ext cx="3696709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1F17EB-CD65-405A-99C9-6951D95DC706}"/>
              </a:ext>
            </a:extLst>
          </p:cNvPr>
          <p:cNvSpPr/>
          <p:nvPr/>
        </p:nvSpPr>
        <p:spPr>
          <a:xfrm>
            <a:off x="0" y="2967335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30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BA167AB1-5837-434D-8D93-7F9491FB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" y="4010025"/>
            <a:ext cx="3637471" cy="175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046B70-091A-4337-B41D-48694D58F1EA}"/>
              </a:ext>
            </a:extLst>
          </p:cNvPr>
          <p:cNvSpPr/>
          <p:nvPr/>
        </p:nvSpPr>
        <p:spPr>
          <a:xfrm>
            <a:off x="-76200" y="4845472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C5B21047-4103-4D00-877D-48AFFD11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25" y="5074288"/>
            <a:ext cx="3696709" cy="168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A9A759-CC3B-4FFC-BB59-9188D94D9C85}"/>
              </a:ext>
            </a:extLst>
          </p:cNvPr>
          <p:cNvSpPr/>
          <p:nvPr/>
        </p:nvSpPr>
        <p:spPr>
          <a:xfrm>
            <a:off x="3786186" y="5696545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15286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15817</TotalTime>
  <Words>213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Jeffrey</dc:creator>
  <cp:lastModifiedBy>Caitlin Jeffrey</cp:lastModifiedBy>
  <cp:revision>12</cp:revision>
  <dcterms:created xsi:type="dcterms:W3CDTF">2020-04-23T17:45:32Z</dcterms:created>
  <dcterms:modified xsi:type="dcterms:W3CDTF">2020-05-04T19:26:14Z</dcterms:modified>
</cp:coreProperties>
</file>