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59" r:id="rId4"/>
    <p:sldId id="262" r:id="rId5"/>
    <p:sldId id="265" r:id="rId6"/>
    <p:sldId id="270" r:id="rId7"/>
    <p:sldId id="264" r:id="rId8"/>
    <p:sldId id="273" r:id="rId9"/>
    <p:sldId id="267" r:id="rId10"/>
    <p:sldId id="271" r:id="rId11"/>
    <p:sldId id="269" r:id="rId12"/>
    <p:sldId id="272" r:id="rId13"/>
    <p:sldId id="257" r:id="rId14"/>
    <p:sldId id="258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in Jeffrey" userId="c792ef73e4c0296d" providerId="LiveId" clId="{52451BDD-E028-40C3-A062-1ED02DC012F6}"/>
    <pc:docChg chg="undo redo custSel addSld delSld modSld sldOrd">
      <pc:chgData name="Caitlin Jeffrey" userId="c792ef73e4c0296d" providerId="LiveId" clId="{52451BDD-E028-40C3-A062-1ED02DC012F6}" dt="2019-04-05T01:31:05.514" v="4493"/>
      <pc:docMkLst>
        <pc:docMk/>
      </pc:docMkLst>
      <pc:sldChg chg="addSp modSp">
        <pc:chgData name="Caitlin Jeffrey" userId="c792ef73e4c0296d" providerId="LiveId" clId="{52451BDD-E028-40C3-A062-1ED02DC012F6}" dt="2019-04-04T23:41:38.737" v="1392" actId="20577"/>
        <pc:sldMkLst>
          <pc:docMk/>
          <pc:sldMk cId="1259137399" sldId="256"/>
        </pc:sldMkLst>
        <pc:spChg chg="add mod">
          <ac:chgData name="Caitlin Jeffrey" userId="c792ef73e4c0296d" providerId="LiveId" clId="{52451BDD-E028-40C3-A062-1ED02DC012F6}" dt="2019-04-04T23:41:38.737" v="1392" actId="20577"/>
          <ac:spMkLst>
            <pc:docMk/>
            <pc:sldMk cId="1259137399" sldId="256"/>
            <ac:spMk id="2" creationId="{210BDAF1-80D3-4C6E-8B32-C22B7083EBC3}"/>
          </ac:spMkLst>
        </pc:spChg>
        <pc:graphicFrameChg chg="mod">
          <ac:chgData name="Caitlin Jeffrey" userId="c792ef73e4c0296d" providerId="LiveId" clId="{52451BDD-E028-40C3-A062-1ED02DC012F6}" dt="2019-04-04T22:38:46.808" v="582" actId="20577"/>
          <ac:graphicFrameMkLst>
            <pc:docMk/>
            <pc:sldMk cId="1259137399" sldId="256"/>
            <ac:graphicFrameMk id="4" creationId="{6E52C033-07E2-42BA-A890-E5A8A99551D3}"/>
          </ac:graphicFrameMkLst>
        </pc:graphicFrameChg>
      </pc:sldChg>
      <pc:sldChg chg="addSp delSp modSp add">
        <pc:chgData name="Caitlin Jeffrey" userId="c792ef73e4c0296d" providerId="LiveId" clId="{52451BDD-E028-40C3-A062-1ED02DC012F6}" dt="2019-04-05T00:42:40.745" v="1732"/>
        <pc:sldMkLst>
          <pc:docMk/>
          <pc:sldMk cId="810119804" sldId="257"/>
        </pc:sldMkLst>
        <pc:spChg chg="add mod">
          <ac:chgData name="Caitlin Jeffrey" userId="c792ef73e4c0296d" providerId="LiveId" clId="{52451BDD-E028-40C3-A062-1ED02DC012F6}" dt="2019-04-05T00:22:41.794" v="1720" actId="1076"/>
          <ac:spMkLst>
            <pc:docMk/>
            <pc:sldMk cId="810119804" sldId="257"/>
            <ac:spMk id="3" creationId="{C94B6175-D70D-46C5-826C-51A07403F2D6}"/>
          </ac:spMkLst>
        </pc:spChg>
        <pc:spChg chg="add mod">
          <ac:chgData name="Caitlin Jeffrey" userId="c792ef73e4c0296d" providerId="LiveId" clId="{52451BDD-E028-40C3-A062-1ED02DC012F6}" dt="2019-04-05T00:22:47.476" v="1721" actId="1076"/>
          <ac:spMkLst>
            <pc:docMk/>
            <pc:sldMk cId="810119804" sldId="257"/>
            <ac:spMk id="4" creationId="{B86D4AAD-E01A-48B3-967F-95C90208B223}"/>
          </ac:spMkLst>
        </pc:spChg>
        <pc:spChg chg="add">
          <ac:chgData name="Caitlin Jeffrey" userId="c792ef73e4c0296d" providerId="LiveId" clId="{52451BDD-E028-40C3-A062-1ED02DC012F6}" dt="2019-04-01T18:23:24.462" v="429"/>
          <ac:spMkLst>
            <pc:docMk/>
            <pc:sldMk cId="810119804" sldId="257"/>
            <ac:spMk id="6" creationId="{F10A3C53-F834-4799-A6F0-EDE063A6E6FB}"/>
          </ac:spMkLst>
        </pc:spChg>
        <pc:spChg chg="add">
          <ac:chgData name="Caitlin Jeffrey" userId="c792ef73e4c0296d" providerId="LiveId" clId="{52451BDD-E028-40C3-A062-1ED02DC012F6}" dt="2019-04-01T18:23:24.462" v="429"/>
          <ac:spMkLst>
            <pc:docMk/>
            <pc:sldMk cId="810119804" sldId="257"/>
            <ac:spMk id="7" creationId="{E1663092-6D03-4BAE-9174-ADFDED7DA546}"/>
          </ac:spMkLst>
        </pc:spChg>
        <pc:spChg chg="add mod">
          <ac:chgData name="Caitlin Jeffrey" userId="c792ef73e4c0296d" providerId="LiveId" clId="{52451BDD-E028-40C3-A062-1ED02DC012F6}" dt="2019-04-05T00:16:25.070" v="1688" actId="1076"/>
          <ac:spMkLst>
            <pc:docMk/>
            <pc:sldMk cId="810119804" sldId="257"/>
            <ac:spMk id="9" creationId="{ECE72EED-31B6-492A-9403-58372B013EC9}"/>
          </ac:spMkLst>
        </pc:spChg>
        <pc:spChg chg="add mod">
          <ac:chgData name="Caitlin Jeffrey" userId="c792ef73e4c0296d" providerId="LiveId" clId="{52451BDD-E028-40C3-A062-1ED02DC012F6}" dt="2019-04-05T00:16:29.198" v="1689" actId="1076"/>
          <ac:spMkLst>
            <pc:docMk/>
            <pc:sldMk cId="810119804" sldId="257"/>
            <ac:spMk id="10" creationId="{4FC3EF09-6E23-40DC-B644-9F5F784FDD60}"/>
          </ac:spMkLst>
        </pc:spChg>
        <pc:spChg chg="add">
          <ac:chgData name="Caitlin Jeffrey" userId="c792ef73e4c0296d" providerId="LiveId" clId="{52451BDD-E028-40C3-A062-1ED02DC012F6}" dt="2019-04-05T00:42:40.745" v="1732"/>
          <ac:spMkLst>
            <pc:docMk/>
            <pc:sldMk cId="810119804" sldId="257"/>
            <ac:spMk id="11" creationId="{AC2AD4FA-4C6C-49AF-A09D-B795FEC9B7E5}"/>
          </ac:spMkLst>
        </pc:spChg>
        <pc:spChg chg="add">
          <ac:chgData name="Caitlin Jeffrey" userId="c792ef73e4c0296d" providerId="LiveId" clId="{52451BDD-E028-40C3-A062-1ED02DC012F6}" dt="2019-04-01T18:26:44.383" v="466"/>
          <ac:spMkLst>
            <pc:docMk/>
            <pc:sldMk cId="810119804" sldId="257"/>
            <ac:spMk id="13" creationId="{A44A9372-E149-4AAC-AF55-3662F8D9CA3C}"/>
          </ac:spMkLst>
        </pc:spChg>
        <pc:spChg chg="add">
          <ac:chgData name="Caitlin Jeffrey" userId="c792ef73e4c0296d" providerId="LiveId" clId="{52451BDD-E028-40C3-A062-1ED02DC012F6}" dt="2019-04-01T18:26:44.383" v="466"/>
          <ac:spMkLst>
            <pc:docMk/>
            <pc:sldMk cId="810119804" sldId="257"/>
            <ac:spMk id="14" creationId="{760CF8E0-16C5-48B2-A380-C498D8AB425B}"/>
          </ac:spMkLst>
        </pc:spChg>
        <pc:grpChg chg="add mod">
          <ac:chgData name="Caitlin Jeffrey" userId="c792ef73e4c0296d" providerId="LiveId" clId="{52451BDD-E028-40C3-A062-1ED02DC012F6}" dt="2019-04-05T00:21:55.310" v="1713" actId="1076"/>
          <ac:grpSpMkLst>
            <pc:docMk/>
            <pc:sldMk cId="810119804" sldId="257"/>
            <ac:grpSpMk id="2" creationId="{F88ED8A1-665A-43AC-B447-53E0E0F08549}"/>
          </ac:grpSpMkLst>
        </pc:grpChg>
        <pc:grpChg chg="add mod">
          <ac:chgData name="Caitlin Jeffrey" userId="c792ef73e4c0296d" providerId="LiveId" clId="{52451BDD-E028-40C3-A062-1ED02DC012F6}" dt="2019-04-01T18:23:25.900" v="430"/>
          <ac:grpSpMkLst>
            <pc:docMk/>
            <pc:sldMk cId="810119804" sldId="257"/>
            <ac:grpSpMk id="5" creationId="{11713A7A-9288-41B0-B37F-A54B6C476BC1}"/>
          </ac:grpSpMkLst>
        </pc:grpChg>
        <pc:grpChg chg="add mod">
          <ac:chgData name="Caitlin Jeffrey" userId="c792ef73e4c0296d" providerId="LiveId" clId="{52451BDD-E028-40C3-A062-1ED02DC012F6}" dt="2019-04-05T00:16:19.844" v="1687" actId="14100"/>
          <ac:grpSpMkLst>
            <pc:docMk/>
            <pc:sldMk cId="810119804" sldId="257"/>
            <ac:grpSpMk id="8" creationId="{CFB8D04B-98C0-47A0-B028-06E958C6EDD4}"/>
          </ac:grpSpMkLst>
        </pc:grpChg>
        <pc:grpChg chg="add mod">
          <ac:chgData name="Caitlin Jeffrey" userId="c792ef73e4c0296d" providerId="LiveId" clId="{52451BDD-E028-40C3-A062-1ED02DC012F6}" dt="2019-04-01T18:26:46.163" v="467"/>
          <ac:grpSpMkLst>
            <pc:docMk/>
            <pc:sldMk cId="810119804" sldId="257"/>
            <ac:grpSpMk id="12" creationId="{9F87D5AF-5A07-4068-8AA3-DDB160373B98}"/>
          </ac:grpSpMkLst>
        </pc:grpChg>
        <pc:graphicFrameChg chg="add del mod">
          <ac:chgData name="Caitlin Jeffrey" userId="c792ef73e4c0296d" providerId="LiveId" clId="{52451BDD-E028-40C3-A062-1ED02DC012F6}" dt="2019-04-01T18:24:59.448" v="437" actId="478"/>
          <ac:graphicFrameMkLst>
            <pc:docMk/>
            <pc:sldMk cId="810119804" sldId="257"/>
            <ac:graphicFrameMk id="11" creationId="{3E2E4EA7-7C03-474B-BA61-03B4FF8B2B5F}"/>
          </ac:graphicFrameMkLst>
        </pc:graphicFrameChg>
      </pc:sldChg>
      <pc:sldChg chg="addSp delSp modSp add">
        <pc:chgData name="Caitlin Jeffrey" userId="c792ef73e4c0296d" providerId="LiveId" clId="{52451BDD-E028-40C3-A062-1ED02DC012F6}" dt="2019-04-05T00:42:43.063" v="1733"/>
        <pc:sldMkLst>
          <pc:docMk/>
          <pc:sldMk cId="4157236164" sldId="258"/>
        </pc:sldMkLst>
        <pc:spChg chg="del topLvl">
          <ac:chgData name="Caitlin Jeffrey" userId="c792ef73e4c0296d" providerId="LiveId" clId="{52451BDD-E028-40C3-A062-1ED02DC012F6}" dt="2019-04-05T00:23:03.325" v="1722" actId="478"/>
          <ac:spMkLst>
            <pc:docMk/>
            <pc:sldMk cId="4157236164" sldId="258"/>
            <ac:spMk id="3" creationId="{C94B6175-D70D-46C5-826C-51A07403F2D6}"/>
          </ac:spMkLst>
        </pc:spChg>
        <pc:spChg chg="mod ord topLvl">
          <ac:chgData name="Caitlin Jeffrey" userId="c792ef73e4c0296d" providerId="LiveId" clId="{52451BDD-E028-40C3-A062-1ED02DC012F6}" dt="2019-04-05T00:23:32.005" v="1727" actId="1076"/>
          <ac:spMkLst>
            <pc:docMk/>
            <pc:sldMk cId="4157236164" sldId="258"/>
            <ac:spMk id="4" creationId="{B86D4AAD-E01A-48B3-967F-95C90208B223}"/>
          </ac:spMkLst>
        </pc:spChg>
        <pc:spChg chg="mod">
          <ac:chgData name="Caitlin Jeffrey" userId="c792ef73e4c0296d" providerId="LiveId" clId="{52451BDD-E028-40C3-A062-1ED02DC012F6}" dt="2019-04-05T00:10:29.310" v="1507" actId="1076"/>
          <ac:spMkLst>
            <pc:docMk/>
            <pc:sldMk cId="4157236164" sldId="258"/>
            <ac:spMk id="9" creationId="{ECE72EED-31B6-492A-9403-58372B013EC9}"/>
          </ac:spMkLst>
        </pc:spChg>
        <pc:spChg chg="mod">
          <ac:chgData name="Caitlin Jeffrey" userId="c792ef73e4c0296d" providerId="LiveId" clId="{52451BDD-E028-40C3-A062-1ED02DC012F6}" dt="2019-04-05T00:20:54.413" v="1705" actId="20577"/>
          <ac:spMkLst>
            <pc:docMk/>
            <pc:sldMk cId="4157236164" sldId="258"/>
            <ac:spMk id="10" creationId="{4FC3EF09-6E23-40DC-B644-9F5F784FDD60}"/>
          </ac:spMkLst>
        </pc:spChg>
        <pc:spChg chg="add">
          <ac:chgData name="Caitlin Jeffrey" userId="c792ef73e4c0296d" providerId="LiveId" clId="{52451BDD-E028-40C3-A062-1ED02DC012F6}" dt="2019-04-05T00:23:16.520" v="1725"/>
          <ac:spMkLst>
            <pc:docMk/>
            <pc:sldMk cId="4157236164" sldId="258"/>
            <ac:spMk id="14" creationId="{FEC68042-B5FD-4E69-82F4-9FD629337366}"/>
          </ac:spMkLst>
        </pc:spChg>
        <pc:spChg chg="add">
          <ac:chgData name="Caitlin Jeffrey" userId="c792ef73e4c0296d" providerId="LiveId" clId="{52451BDD-E028-40C3-A062-1ED02DC012F6}" dt="2019-04-05T00:42:43.063" v="1733"/>
          <ac:spMkLst>
            <pc:docMk/>
            <pc:sldMk cId="4157236164" sldId="258"/>
            <ac:spMk id="15" creationId="{C6E01CD5-E5E6-4594-89A1-C9AD7177A483}"/>
          </ac:spMkLst>
        </pc:spChg>
        <pc:grpChg chg="del mod">
          <ac:chgData name="Caitlin Jeffrey" userId="c792ef73e4c0296d" providerId="LiveId" clId="{52451BDD-E028-40C3-A062-1ED02DC012F6}" dt="2019-04-05T00:23:03.325" v="1722" actId="478"/>
          <ac:grpSpMkLst>
            <pc:docMk/>
            <pc:sldMk cId="4157236164" sldId="258"/>
            <ac:grpSpMk id="2" creationId="{F88ED8A1-665A-43AC-B447-53E0E0F08549}"/>
          </ac:grpSpMkLst>
        </pc:grpChg>
        <pc:grpChg chg="mod">
          <ac:chgData name="Caitlin Jeffrey" userId="c792ef73e4c0296d" providerId="LiveId" clId="{52451BDD-E028-40C3-A062-1ED02DC012F6}" dt="2019-04-05T00:09:38.362" v="1488" actId="14100"/>
          <ac:grpSpMkLst>
            <pc:docMk/>
            <pc:sldMk cId="4157236164" sldId="258"/>
            <ac:grpSpMk id="8" creationId="{CFB8D04B-98C0-47A0-B028-06E958C6EDD4}"/>
          </ac:grpSpMkLst>
        </pc:grpChg>
        <pc:grpChg chg="add del">
          <ac:chgData name="Caitlin Jeffrey" userId="c792ef73e4c0296d" providerId="LiveId" clId="{52451BDD-E028-40C3-A062-1ED02DC012F6}" dt="2019-04-05T00:23:08.735" v="1724"/>
          <ac:grpSpMkLst>
            <pc:docMk/>
            <pc:sldMk cId="4157236164" sldId="258"/>
            <ac:grpSpMk id="11" creationId="{78505EF5-65CC-4A53-A0DB-E52BBAF4241E}"/>
          </ac:grpSpMkLst>
        </pc:grpChg>
      </pc:sldChg>
      <pc:sldChg chg="addSp delSp modSp add">
        <pc:chgData name="Caitlin Jeffrey" userId="c792ef73e4c0296d" providerId="LiveId" clId="{52451BDD-E028-40C3-A062-1ED02DC012F6}" dt="2019-04-04T23:41:49.054" v="1393"/>
        <pc:sldMkLst>
          <pc:docMk/>
          <pc:sldMk cId="719761686" sldId="259"/>
        </pc:sldMkLst>
        <pc:spChg chg="del mod">
          <ac:chgData name="Caitlin Jeffrey" userId="c792ef73e4c0296d" providerId="LiveId" clId="{52451BDD-E028-40C3-A062-1ED02DC012F6}" dt="2019-04-04T23:17:54.606" v="863" actId="478"/>
          <ac:spMkLst>
            <pc:docMk/>
            <pc:sldMk cId="719761686" sldId="259"/>
            <ac:spMk id="2" creationId="{3A9A338D-7B8B-41B1-B621-1B30CC05112B}"/>
          </ac:spMkLst>
        </pc:spChg>
        <pc:spChg chg="del">
          <ac:chgData name="Caitlin Jeffrey" userId="c792ef73e4c0296d" providerId="LiveId" clId="{52451BDD-E028-40C3-A062-1ED02DC012F6}" dt="2019-04-04T23:18:10.565" v="864" actId="1032"/>
          <ac:spMkLst>
            <pc:docMk/>
            <pc:sldMk cId="719761686" sldId="259"/>
            <ac:spMk id="3" creationId="{E4F6321C-F8D2-4916-86ED-C7AE676A47AF}"/>
          </ac:spMkLst>
        </pc:spChg>
        <pc:spChg chg="add del mod">
          <ac:chgData name="Caitlin Jeffrey" userId="c792ef73e4c0296d" providerId="LiveId" clId="{52451BDD-E028-40C3-A062-1ED02DC012F6}" dt="2019-04-04T23:18:32.781" v="866" actId="478"/>
          <ac:spMkLst>
            <pc:docMk/>
            <pc:sldMk cId="719761686" sldId="259"/>
            <ac:spMk id="5" creationId="{34D1E2A5-77F1-46DB-B105-838B12C0D1FC}"/>
          </ac:spMkLst>
        </pc:spChg>
        <pc:spChg chg="add">
          <ac:chgData name="Caitlin Jeffrey" userId="c792ef73e4c0296d" providerId="LiveId" clId="{52451BDD-E028-40C3-A062-1ED02DC012F6}" dt="2019-04-04T23:41:49.054" v="1393"/>
          <ac:spMkLst>
            <pc:docMk/>
            <pc:sldMk cId="719761686" sldId="259"/>
            <ac:spMk id="7" creationId="{CEB42FC9-4DAB-4229-AF26-E6CE0B223046}"/>
          </ac:spMkLst>
        </pc:spChg>
        <pc:graphicFrameChg chg="add mod">
          <ac:chgData name="Caitlin Jeffrey" userId="c792ef73e4c0296d" providerId="LiveId" clId="{52451BDD-E028-40C3-A062-1ED02DC012F6}" dt="2019-04-04T23:37:00.801" v="1279"/>
          <ac:graphicFrameMkLst>
            <pc:docMk/>
            <pc:sldMk cId="719761686" sldId="259"/>
            <ac:graphicFrameMk id="6" creationId="{39EE2476-AB4C-4C96-83AC-A337EA985D7B}"/>
          </ac:graphicFrameMkLst>
        </pc:graphicFrameChg>
      </pc:sldChg>
      <pc:sldChg chg="addSp modSp add del">
        <pc:chgData name="Caitlin Jeffrey" userId="c792ef73e4c0296d" providerId="LiveId" clId="{52451BDD-E028-40C3-A062-1ED02DC012F6}" dt="2019-04-05T00:06:08.503" v="1485" actId="2696"/>
        <pc:sldMkLst>
          <pc:docMk/>
          <pc:sldMk cId="2430247354" sldId="260"/>
        </pc:sldMkLst>
        <pc:picChg chg="add mod modCrop">
          <ac:chgData name="Caitlin Jeffrey" userId="c792ef73e4c0296d" providerId="LiveId" clId="{52451BDD-E028-40C3-A062-1ED02DC012F6}" dt="2019-04-04T23:42:53.385" v="1397" actId="1076"/>
          <ac:picMkLst>
            <pc:docMk/>
            <pc:sldMk cId="2430247354" sldId="260"/>
            <ac:picMk id="4" creationId="{7483984C-9D31-4571-BF1B-B954C43F38B3}"/>
          </ac:picMkLst>
        </pc:picChg>
      </pc:sldChg>
      <pc:sldChg chg="addSp delSp modSp add del ord">
        <pc:chgData name="Caitlin Jeffrey" userId="c792ef73e4c0296d" providerId="LiveId" clId="{52451BDD-E028-40C3-A062-1ED02DC012F6}" dt="2019-04-04T23:29:00.896" v="1036" actId="2696"/>
        <pc:sldMkLst>
          <pc:docMk/>
          <pc:sldMk cId="1153780872" sldId="261"/>
        </pc:sldMkLst>
        <pc:spChg chg="del">
          <ac:chgData name="Caitlin Jeffrey" userId="c792ef73e4c0296d" providerId="LiveId" clId="{52451BDD-E028-40C3-A062-1ED02DC012F6}" dt="2019-04-04T23:01:24.655" v="666" actId="478"/>
          <ac:spMkLst>
            <pc:docMk/>
            <pc:sldMk cId="1153780872" sldId="261"/>
            <ac:spMk id="2" creationId="{018E82DE-E21E-41AE-B332-D211DD441532}"/>
          </ac:spMkLst>
        </pc:spChg>
        <pc:spChg chg="del">
          <ac:chgData name="Caitlin Jeffrey" userId="c792ef73e4c0296d" providerId="LiveId" clId="{52451BDD-E028-40C3-A062-1ED02DC012F6}" dt="2019-04-04T23:01:19.004" v="665" actId="1032"/>
          <ac:spMkLst>
            <pc:docMk/>
            <pc:sldMk cId="1153780872" sldId="261"/>
            <ac:spMk id="3" creationId="{5399AA06-CAB4-4788-A97B-60281DC514B2}"/>
          </ac:spMkLst>
        </pc:spChg>
        <pc:spChg chg="del">
          <ac:chgData name="Caitlin Jeffrey" userId="c792ef73e4c0296d" providerId="LiveId" clId="{52451BDD-E028-40C3-A062-1ED02DC012F6}" dt="2019-04-04T23:12:38.807" v="830"/>
          <ac:spMkLst>
            <pc:docMk/>
            <pc:sldMk cId="1153780872" sldId="261"/>
            <ac:spMk id="7" creationId="{F214377C-7FEA-4804-8413-BC8C6F1D7D02}"/>
          </ac:spMkLst>
        </pc:spChg>
        <pc:spChg chg="mod topLvl">
          <ac:chgData name="Caitlin Jeffrey" userId="c792ef73e4c0296d" providerId="LiveId" clId="{52451BDD-E028-40C3-A062-1ED02DC012F6}" dt="2019-04-04T23:14:50.274" v="846" actId="1076"/>
          <ac:spMkLst>
            <pc:docMk/>
            <pc:sldMk cId="1153780872" sldId="261"/>
            <ac:spMk id="8" creationId="{9297F84E-8979-47EC-8CBA-80CD424C52D8}"/>
          </ac:spMkLst>
        </pc:spChg>
        <pc:spChg chg="mod topLvl">
          <ac:chgData name="Caitlin Jeffrey" userId="c792ef73e4c0296d" providerId="LiveId" clId="{52451BDD-E028-40C3-A062-1ED02DC012F6}" dt="2019-04-04T23:14:10.739" v="842" actId="338"/>
          <ac:spMkLst>
            <pc:docMk/>
            <pc:sldMk cId="1153780872" sldId="261"/>
            <ac:spMk id="9" creationId="{E19A37E6-A984-4F98-B86C-0C503B864546}"/>
          </ac:spMkLst>
        </pc:spChg>
        <pc:spChg chg="del mod topLvl">
          <ac:chgData name="Caitlin Jeffrey" userId="c792ef73e4c0296d" providerId="LiveId" clId="{52451BDD-E028-40C3-A062-1ED02DC012F6}" dt="2019-04-04T23:13:49.406" v="837" actId="478"/>
          <ac:spMkLst>
            <pc:docMk/>
            <pc:sldMk cId="1153780872" sldId="261"/>
            <ac:spMk id="10" creationId="{AFC11B0E-8A34-47B0-BD0E-F2F9EA19BA11}"/>
          </ac:spMkLst>
        </pc:spChg>
        <pc:spChg chg="del mod topLvl">
          <ac:chgData name="Caitlin Jeffrey" userId="c792ef73e4c0296d" providerId="LiveId" clId="{52451BDD-E028-40C3-A062-1ED02DC012F6}" dt="2019-04-04T23:13:51.855" v="838" actId="478"/>
          <ac:spMkLst>
            <pc:docMk/>
            <pc:sldMk cId="1153780872" sldId="261"/>
            <ac:spMk id="11" creationId="{D490C533-945F-486E-A1C8-D43C6C32D8F6}"/>
          </ac:spMkLst>
        </pc:spChg>
        <pc:spChg chg="del mod topLvl">
          <ac:chgData name="Caitlin Jeffrey" userId="c792ef73e4c0296d" providerId="LiveId" clId="{52451BDD-E028-40C3-A062-1ED02DC012F6}" dt="2019-04-04T23:13:59.953" v="841" actId="478"/>
          <ac:spMkLst>
            <pc:docMk/>
            <pc:sldMk cId="1153780872" sldId="261"/>
            <ac:spMk id="12" creationId="{BEA6DB26-FBB0-4126-8E7C-C408459F1EBE}"/>
          </ac:spMkLst>
        </pc:spChg>
        <pc:spChg chg="del mod topLvl">
          <ac:chgData name="Caitlin Jeffrey" userId="c792ef73e4c0296d" providerId="LiveId" clId="{52451BDD-E028-40C3-A062-1ED02DC012F6}" dt="2019-04-04T23:13:53.864" v="839" actId="478"/>
          <ac:spMkLst>
            <pc:docMk/>
            <pc:sldMk cId="1153780872" sldId="261"/>
            <ac:spMk id="13" creationId="{B4A6BBD2-A39D-4ACF-B375-326FBB01EB36}"/>
          </ac:spMkLst>
        </pc:spChg>
        <pc:spChg chg="mod topLvl">
          <ac:chgData name="Caitlin Jeffrey" userId="c792ef73e4c0296d" providerId="LiveId" clId="{52451BDD-E028-40C3-A062-1ED02DC012F6}" dt="2019-04-04T23:14:10.739" v="842" actId="338"/>
          <ac:spMkLst>
            <pc:docMk/>
            <pc:sldMk cId="1153780872" sldId="261"/>
            <ac:spMk id="14" creationId="{018F08B9-1F75-4B97-BF85-A343A9BBFC83}"/>
          </ac:spMkLst>
        </pc:spChg>
        <pc:spChg chg="add mod">
          <ac:chgData name="Caitlin Jeffrey" userId="c792ef73e4c0296d" providerId="LiveId" clId="{52451BDD-E028-40C3-A062-1ED02DC012F6}" dt="2019-04-04T23:14:45.223" v="845" actId="1076"/>
          <ac:spMkLst>
            <pc:docMk/>
            <pc:sldMk cId="1153780872" sldId="261"/>
            <ac:spMk id="15" creationId="{667AF782-4222-47B5-A987-E71F550912FB}"/>
          </ac:spMkLst>
        </pc:spChg>
        <pc:grpChg chg="del mod">
          <ac:chgData name="Caitlin Jeffrey" userId="c792ef73e4c0296d" providerId="LiveId" clId="{52451BDD-E028-40C3-A062-1ED02DC012F6}" dt="2019-04-04T23:13:10.333" v="833" actId="165"/>
          <ac:grpSpMkLst>
            <pc:docMk/>
            <pc:sldMk cId="1153780872" sldId="261"/>
            <ac:grpSpMk id="6" creationId="{48F7AD87-5461-460D-A8F8-FC7FD84B5C3D}"/>
          </ac:grpSpMkLst>
        </pc:grpChg>
        <pc:grpChg chg="add mod">
          <ac:chgData name="Caitlin Jeffrey" userId="c792ef73e4c0296d" providerId="LiveId" clId="{52451BDD-E028-40C3-A062-1ED02DC012F6}" dt="2019-04-04T23:14:10.739" v="842" actId="338"/>
          <ac:grpSpMkLst>
            <pc:docMk/>
            <pc:sldMk cId="1153780872" sldId="261"/>
            <ac:grpSpMk id="16" creationId="{5E1B56A2-0D4E-4050-AEC8-6533D0FC4500}"/>
          </ac:grpSpMkLst>
        </pc:grpChg>
        <pc:graphicFrameChg chg="add mod">
          <ac:chgData name="Caitlin Jeffrey" userId="c792ef73e4c0296d" providerId="LiveId" clId="{52451BDD-E028-40C3-A062-1ED02DC012F6}" dt="2019-04-04T23:14:34.447" v="843" actId="1076"/>
          <ac:graphicFrameMkLst>
            <pc:docMk/>
            <pc:sldMk cId="1153780872" sldId="261"/>
            <ac:graphicFrameMk id="4" creationId="{6C87E545-B622-42F1-B320-F0791A4DA49E}"/>
          </ac:graphicFrameMkLst>
        </pc:graphicFrameChg>
        <pc:graphicFrameChg chg="add del mod">
          <ac:chgData name="Caitlin Jeffrey" userId="c792ef73e4c0296d" providerId="LiveId" clId="{52451BDD-E028-40C3-A062-1ED02DC012F6}" dt="2019-04-04T23:12:34.335" v="829" actId="18245"/>
          <ac:graphicFrameMkLst>
            <pc:docMk/>
            <pc:sldMk cId="1153780872" sldId="261"/>
            <ac:graphicFrameMk id="5" creationId="{3266FA43-9301-40D4-A7FA-1DA585F87A0C}"/>
          </ac:graphicFrameMkLst>
        </pc:graphicFrameChg>
      </pc:sldChg>
      <pc:sldChg chg="addSp delSp modSp add ord">
        <pc:chgData name="Caitlin Jeffrey" userId="c792ef73e4c0296d" providerId="LiveId" clId="{52451BDD-E028-40C3-A062-1ED02DC012F6}" dt="2019-04-04T23:41:53.402" v="1394"/>
        <pc:sldMkLst>
          <pc:docMk/>
          <pc:sldMk cId="1770056536" sldId="262"/>
        </pc:sldMkLst>
        <pc:spChg chg="del">
          <ac:chgData name="Caitlin Jeffrey" userId="c792ef73e4c0296d" providerId="LiveId" clId="{52451BDD-E028-40C3-A062-1ED02DC012F6}" dt="2019-04-04T23:17:26.125" v="861" actId="478"/>
          <ac:spMkLst>
            <pc:docMk/>
            <pc:sldMk cId="1770056536" sldId="262"/>
            <ac:spMk id="2" creationId="{BD175C2A-4A03-4CE9-9690-90C20B5A1511}"/>
          </ac:spMkLst>
        </pc:spChg>
        <pc:spChg chg="del">
          <ac:chgData name="Caitlin Jeffrey" userId="c792ef73e4c0296d" providerId="LiveId" clId="{52451BDD-E028-40C3-A062-1ED02DC012F6}" dt="2019-04-04T23:15:50.457" v="847" actId="1032"/>
          <ac:spMkLst>
            <pc:docMk/>
            <pc:sldMk cId="1770056536" sldId="262"/>
            <ac:spMk id="3" creationId="{F85C2A8A-57D8-4A33-B5CB-1102C079CD0F}"/>
          </ac:spMkLst>
        </pc:spChg>
        <pc:spChg chg="add mod">
          <ac:chgData name="Caitlin Jeffrey" userId="c792ef73e4c0296d" providerId="LiveId" clId="{52451BDD-E028-40C3-A062-1ED02DC012F6}" dt="2019-04-04T23:36:01.074" v="1259" actId="1076"/>
          <ac:spMkLst>
            <pc:docMk/>
            <pc:sldMk cId="1770056536" sldId="262"/>
            <ac:spMk id="5" creationId="{A19CD1A2-E444-488A-B366-2FF3A97ED525}"/>
          </ac:spMkLst>
        </pc:spChg>
        <pc:spChg chg="add">
          <ac:chgData name="Caitlin Jeffrey" userId="c792ef73e4c0296d" providerId="LiveId" clId="{52451BDD-E028-40C3-A062-1ED02DC012F6}" dt="2019-04-04T23:41:53.402" v="1394"/>
          <ac:spMkLst>
            <pc:docMk/>
            <pc:sldMk cId="1770056536" sldId="262"/>
            <ac:spMk id="6" creationId="{CF76DB1A-2A58-4C9B-B2F7-C4C4A52499AD}"/>
          </ac:spMkLst>
        </pc:spChg>
        <pc:graphicFrameChg chg="add mod">
          <ac:chgData name="Caitlin Jeffrey" userId="c792ef73e4c0296d" providerId="LiveId" clId="{52451BDD-E028-40C3-A062-1ED02DC012F6}" dt="2019-04-04T23:38:17.457" v="1356" actId="20577"/>
          <ac:graphicFrameMkLst>
            <pc:docMk/>
            <pc:sldMk cId="1770056536" sldId="262"/>
            <ac:graphicFrameMk id="4" creationId="{79B3235D-C391-4498-84C5-0D40D8C4FD6B}"/>
          </ac:graphicFrameMkLst>
        </pc:graphicFrameChg>
      </pc:sldChg>
      <pc:sldChg chg="modSp add ord">
        <pc:chgData name="Caitlin Jeffrey" userId="c792ef73e4c0296d" providerId="LiveId" clId="{52451BDD-E028-40C3-A062-1ED02DC012F6}" dt="2019-04-04T23:49:14.215" v="1484" actId="20577"/>
        <pc:sldMkLst>
          <pc:docMk/>
          <pc:sldMk cId="1841157246" sldId="263"/>
        </pc:sldMkLst>
        <pc:spChg chg="mod">
          <ac:chgData name="Caitlin Jeffrey" userId="c792ef73e4c0296d" providerId="LiveId" clId="{52451BDD-E028-40C3-A062-1ED02DC012F6}" dt="2019-04-04T23:49:14.215" v="1484" actId="20577"/>
          <ac:spMkLst>
            <pc:docMk/>
            <pc:sldMk cId="1841157246" sldId="263"/>
            <ac:spMk id="2" creationId="{CEA486CA-5A16-4A12-97F0-CDA50EBEEA41}"/>
          </ac:spMkLst>
        </pc:spChg>
        <pc:spChg chg="mod">
          <ac:chgData name="Caitlin Jeffrey" userId="c792ef73e4c0296d" providerId="LiveId" clId="{52451BDD-E028-40C3-A062-1ED02DC012F6}" dt="2019-04-04T23:47:25.918" v="1466" actId="1076"/>
          <ac:spMkLst>
            <pc:docMk/>
            <pc:sldMk cId="1841157246" sldId="263"/>
            <ac:spMk id="3" creationId="{5B2AA447-AEBD-49D3-877B-11356AF23420}"/>
          </ac:spMkLst>
        </pc:spChg>
      </pc:sldChg>
      <pc:sldChg chg="addSp delSp modSp add ord">
        <pc:chgData name="Caitlin Jeffrey" userId="c792ef73e4c0296d" providerId="LiveId" clId="{52451BDD-E028-40C3-A062-1ED02DC012F6}" dt="2019-04-05T01:30:25.190" v="4492"/>
        <pc:sldMkLst>
          <pc:docMk/>
          <pc:sldMk cId="973425977" sldId="264"/>
        </pc:sldMkLst>
        <pc:spChg chg="mod">
          <ac:chgData name="Caitlin Jeffrey" userId="c792ef73e4c0296d" providerId="LiveId" clId="{52451BDD-E028-40C3-A062-1ED02DC012F6}" dt="2019-04-04T22:48:41.343" v="630" actId="20577"/>
          <ac:spMkLst>
            <pc:docMk/>
            <pc:sldMk cId="973425977" sldId="264"/>
            <ac:spMk id="2" creationId="{11BE2C48-E84D-4578-A963-BB76845CD4C4}"/>
          </ac:spMkLst>
        </pc:spChg>
        <pc:spChg chg="add del mod">
          <ac:chgData name="Caitlin Jeffrey" userId="c792ef73e4c0296d" providerId="LiveId" clId="{52451BDD-E028-40C3-A062-1ED02DC012F6}" dt="2019-04-05T00:46:48.691" v="1744" actId="478"/>
          <ac:spMkLst>
            <pc:docMk/>
            <pc:sldMk cId="973425977" sldId="264"/>
            <ac:spMk id="5" creationId="{B7B58FAF-1E43-4C85-A153-C1FE37FCD1CB}"/>
          </ac:spMkLst>
        </pc:spChg>
        <pc:picChg chg="add mod modCrop">
          <ac:chgData name="Caitlin Jeffrey" userId="c792ef73e4c0296d" providerId="LiveId" clId="{52451BDD-E028-40C3-A062-1ED02DC012F6}" dt="2019-04-05T00:45:50.889" v="1737" actId="1076"/>
          <ac:picMkLst>
            <pc:docMk/>
            <pc:sldMk cId="973425977" sldId="264"/>
            <ac:picMk id="4" creationId="{80840CB7-D6DB-43EF-A373-F6CD6C56F64A}"/>
          </ac:picMkLst>
        </pc:picChg>
        <pc:picChg chg="add del">
          <ac:chgData name="Caitlin Jeffrey" userId="c792ef73e4c0296d" providerId="LiveId" clId="{52451BDD-E028-40C3-A062-1ED02DC012F6}" dt="2019-04-05T00:46:34.726" v="1743"/>
          <ac:picMkLst>
            <pc:docMk/>
            <pc:sldMk cId="973425977" sldId="264"/>
            <ac:picMk id="6" creationId="{CFD90741-272F-4A8C-BF8E-7836E404D3EF}"/>
          </ac:picMkLst>
        </pc:picChg>
      </pc:sldChg>
      <pc:sldChg chg="addSp delSp modSp add ord">
        <pc:chgData name="Caitlin Jeffrey" userId="c792ef73e4c0296d" providerId="LiveId" clId="{52451BDD-E028-40C3-A062-1ED02DC012F6}" dt="2019-04-05T01:15:41.633" v="3647"/>
        <pc:sldMkLst>
          <pc:docMk/>
          <pc:sldMk cId="1881229368" sldId="265"/>
        </pc:sldMkLst>
        <pc:spChg chg="del">
          <ac:chgData name="Caitlin Jeffrey" userId="c792ef73e4c0296d" providerId="LiveId" clId="{52451BDD-E028-40C3-A062-1ED02DC012F6}" dt="2019-04-05T00:47:36.405" v="1749" actId="478"/>
          <ac:spMkLst>
            <pc:docMk/>
            <pc:sldMk cId="1881229368" sldId="265"/>
            <ac:spMk id="2" creationId="{1EB05A00-19D7-49F9-91E3-3D0D18367996}"/>
          </ac:spMkLst>
        </pc:spChg>
        <pc:spChg chg="mod">
          <ac:chgData name="Caitlin Jeffrey" userId="c792ef73e4c0296d" providerId="LiveId" clId="{52451BDD-E028-40C3-A062-1ED02DC012F6}" dt="2019-04-05T00:58:54.035" v="2591" actId="20577"/>
          <ac:spMkLst>
            <pc:docMk/>
            <pc:sldMk cId="1881229368" sldId="265"/>
            <ac:spMk id="3" creationId="{8D84324A-01C2-4584-87CC-8A30F901E843}"/>
          </ac:spMkLst>
        </pc:spChg>
        <pc:spChg chg="add mod">
          <ac:chgData name="Caitlin Jeffrey" userId="c792ef73e4c0296d" providerId="LiveId" clId="{52451BDD-E028-40C3-A062-1ED02DC012F6}" dt="2019-04-05T00:47:46.281" v="1762" actId="20577"/>
          <ac:spMkLst>
            <pc:docMk/>
            <pc:sldMk cId="1881229368" sldId="265"/>
            <ac:spMk id="4" creationId="{E2A740D5-5917-4C32-B323-AFFEAB5ADD9E}"/>
          </ac:spMkLst>
        </pc:spChg>
        <pc:spChg chg="add">
          <ac:chgData name="Caitlin Jeffrey" userId="c792ef73e4c0296d" providerId="LiveId" clId="{52451BDD-E028-40C3-A062-1ED02DC012F6}" dt="2019-04-05T01:15:41.633" v="3647"/>
          <ac:spMkLst>
            <pc:docMk/>
            <pc:sldMk cId="1881229368" sldId="265"/>
            <ac:spMk id="5" creationId="{3FCF6F55-5649-40EB-A68E-947E8F0BC54B}"/>
          </ac:spMkLst>
        </pc:spChg>
      </pc:sldChg>
      <pc:sldChg chg="addSp delSp modSp add">
        <pc:chgData name="Caitlin Jeffrey" userId="c792ef73e4c0296d" providerId="LiveId" clId="{52451BDD-E028-40C3-A062-1ED02DC012F6}" dt="2019-04-05T00:42:45.164" v="1734"/>
        <pc:sldMkLst>
          <pc:docMk/>
          <pc:sldMk cId="1595157176" sldId="266"/>
        </pc:sldMkLst>
        <pc:spChg chg="del topLvl">
          <ac:chgData name="Caitlin Jeffrey" userId="c792ef73e4c0296d" providerId="LiveId" clId="{52451BDD-E028-40C3-A062-1ED02DC012F6}" dt="2019-04-05T00:23:43.748" v="1728" actId="478"/>
          <ac:spMkLst>
            <pc:docMk/>
            <pc:sldMk cId="1595157176" sldId="266"/>
            <ac:spMk id="3" creationId="{C94B6175-D70D-46C5-826C-51A07403F2D6}"/>
          </ac:spMkLst>
        </pc:spChg>
        <pc:spChg chg="mod ord topLvl">
          <ac:chgData name="Caitlin Jeffrey" userId="c792ef73e4c0296d" providerId="LiveId" clId="{52451BDD-E028-40C3-A062-1ED02DC012F6}" dt="2019-04-05T00:24:09.309" v="1731" actId="1076"/>
          <ac:spMkLst>
            <pc:docMk/>
            <pc:sldMk cId="1595157176" sldId="266"/>
            <ac:spMk id="4" creationId="{B86D4AAD-E01A-48B3-967F-95C90208B223}"/>
          </ac:spMkLst>
        </pc:spChg>
        <pc:spChg chg="mod">
          <ac:chgData name="Caitlin Jeffrey" userId="c792ef73e4c0296d" providerId="LiveId" clId="{52451BDD-E028-40C3-A062-1ED02DC012F6}" dt="2019-04-05T00:14:59.777" v="1639" actId="20577"/>
          <ac:spMkLst>
            <pc:docMk/>
            <pc:sldMk cId="1595157176" sldId="266"/>
            <ac:spMk id="10" creationId="{4FC3EF09-6E23-40DC-B644-9F5F784FDD60}"/>
          </ac:spMkLst>
        </pc:spChg>
        <pc:spChg chg="add">
          <ac:chgData name="Caitlin Jeffrey" userId="c792ef73e4c0296d" providerId="LiveId" clId="{52451BDD-E028-40C3-A062-1ED02DC012F6}" dt="2019-04-05T00:23:44.579" v="1729"/>
          <ac:spMkLst>
            <pc:docMk/>
            <pc:sldMk cId="1595157176" sldId="266"/>
            <ac:spMk id="11" creationId="{6DE1CAAF-1352-41D1-8AEF-1B21627B6A5A}"/>
          </ac:spMkLst>
        </pc:spChg>
        <pc:spChg chg="add">
          <ac:chgData name="Caitlin Jeffrey" userId="c792ef73e4c0296d" providerId="LiveId" clId="{52451BDD-E028-40C3-A062-1ED02DC012F6}" dt="2019-04-05T00:42:45.164" v="1734"/>
          <ac:spMkLst>
            <pc:docMk/>
            <pc:sldMk cId="1595157176" sldId="266"/>
            <ac:spMk id="12" creationId="{98744489-5FBB-417C-BFF4-C81EE41382C0}"/>
          </ac:spMkLst>
        </pc:spChg>
        <pc:grpChg chg="del">
          <ac:chgData name="Caitlin Jeffrey" userId="c792ef73e4c0296d" providerId="LiveId" clId="{52451BDD-E028-40C3-A062-1ED02DC012F6}" dt="2019-04-05T00:23:43.748" v="1728" actId="478"/>
          <ac:grpSpMkLst>
            <pc:docMk/>
            <pc:sldMk cId="1595157176" sldId="266"/>
            <ac:grpSpMk id="2" creationId="{F88ED8A1-665A-43AC-B447-53E0E0F08549}"/>
          </ac:grpSpMkLst>
        </pc:grpChg>
      </pc:sldChg>
      <pc:sldChg chg="addSp delSp modSp add ord">
        <pc:chgData name="Caitlin Jeffrey" userId="c792ef73e4c0296d" providerId="LiveId" clId="{52451BDD-E028-40C3-A062-1ED02DC012F6}" dt="2019-04-05T01:21:05.968" v="4068" actId="113"/>
        <pc:sldMkLst>
          <pc:docMk/>
          <pc:sldMk cId="4266654390" sldId="267"/>
        </pc:sldMkLst>
        <pc:spChg chg="del">
          <ac:chgData name="Caitlin Jeffrey" userId="c792ef73e4c0296d" providerId="LiveId" clId="{52451BDD-E028-40C3-A062-1ED02DC012F6}" dt="2019-04-05T01:16:09.603" v="3651" actId="478"/>
          <ac:spMkLst>
            <pc:docMk/>
            <pc:sldMk cId="4266654390" sldId="267"/>
            <ac:spMk id="2" creationId="{1EB05A00-19D7-49F9-91E3-3D0D18367996}"/>
          </ac:spMkLst>
        </pc:spChg>
        <pc:spChg chg="mod">
          <ac:chgData name="Caitlin Jeffrey" userId="c792ef73e4c0296d" providerId="LiveId" clId="{52451BDD-E028-40C3-A062-1ED02DC012F6}" dt="2019-04-05T01:21:05.968" v="4068" actId="113"/>
          <ac:spMkLst>
            <pc:docMk/>
            <pc:sldMk cId="4266654390" sldId="267"/>
            <ac:spMk id="3" creationId="{8D84324A-01C2-4584-87CC-8A30F901E843}"/>
          </ac:spMkLst>
        </pc:spChg>
        <pc:spChg chg="add">
          <ac:chgData name="Caitlin Jeffrey" userId="c792ef73e4c0296d" providerId="LiveId" clId="{52451BDD-E028-40C3-A062-1ED02DC012F6}" dt="2019-04-05T01:15:29.329" v="3646"/>
          <ac:spMkLst>
            <pc:docMk/>
            <pc:sldMk cId="4266654390" sldId="267"/>
            <ac:spMk id="4" creationId="{3D9AFA9C-972E-4530-A098-DFBA61484553}"/>
          </ac:spMkLst>
        </pc:spChg>
        <pc:spChg chg="add">
          <ac:chgData name="Caitlin Jeffrey" userId="c792ef73e4c0296d" providerId="LiveId" clId="{52451BDD-E028-40C3-A062-1ED02DC012F6}" dt="2019-04-05T01:15:46.642" v="3649"/>
          <ac:spMkLst>
            <pc:docMk/>
            <pc:sldMk cId="4266654390" sldId="267"/>
            <ac:spMk id="5" creationId="{A0988D41-2F7E-4E92-963E-D1EC1B3F39E9}"/>
          </ac:spMkLst>
        </pc:spChg>
        <pc:spChg chg="add del">
          <ac:chgData name="Caitlin Jeffrey" userId="c792ef73e4c0296d" providerId="LiveId" clId="{52451BDD-E028-40C3-A062-1ED02DC012F6}" dt="2019-04-05T01:21:04.595" v="4067"/>
          <ac:spMkLst>
            <pc:docMk/>
            <pc:sldMk cId="4266654390" sldId="267"/>
            <ac:spMk id="6" creationId="{339BED05-8F2D-4E73-AAAD-5710ECDDF9F2}"/>
          </ac:spMkLst>
        </pc:spChg>
      </pc:sldChg>
      <pc:sldChg chg="addSp delSp modSp add ord">
        <pc:chgData name="Caitlin Jeffrey" userId="c792ef73e4c0296d" providerId="LiveId" clId="{52451BDD-E028-40C3-A062-1ED02DC012F6}" dt="2019-04-05T01:31:05.514" v="4493"/>
        <pc:sldMkLst>
          <pc:docMk/>
          <pc:sldMk cId="2632033972" sldId="268"/>
        </pc:sldMkLst>
        <pc:spChg chg="del mod">
          <ac:chgData name="Caitlin Jeffrey" userId="c792ef73e4c0296d" providerId="LiveId" clId="{52451BDD-E028-40C3-A062-1ED02DC012F6}" dt="2019-04-05T01:29:28.719" v="4489" actId="478"/>
          <ac:spMkLst>
            <pc:docMk/>
            <pc:sldMk cId="2632033972" sldId="268"/>
            <ac:spMk id="2" creationId="{1EB05A00-19D7-49F9-91E3-3D0D18367996}"/>
          </ac:spMkLst>
        </pc:spChg>
        <pc:spChg chg="add mod">
          <ac:chgData name="Caitlin Jeffrey" userId="c792ef73e4c0296d" providerId="LiveId" clId="{52451BDD-E028-40C3-A062-1ED02DC012F6}" dt="2019-04-05T01:29:28.719" v="4489" actId="478"/>
          <ac:spMkLst>
            <pc:docMk/>
            <pc:sldMk cId="2632033972" sldId="268"/>
            <ac:spMk id="5" creationId="{B5F925BB-DDED-452C-A5EC-C138E46D8C89}"/>
          </ac:spMkLst>
        </pc:spChg>
      </pc:sldChg>
      <pc:sldChg chg="addSp delSp modSp add ord">
        <pc:chgData name="Caitlin Jeffrey" userId="c792ef73e4c0296d" providerId="LiveId" clId="{52451BDD-E028-40C3-A062-1ED02DC012F6}" dt="2019-04-05T01:29:18.782" v="4488" actId="14861"/>
        <pc:sldMkLst>
          <pc:docMk/>
          <pc:sldMk cId="965199500" sldId="269"/>
        </pc:sldMkLst>
        <pc:spChg chg="del">
          <ac:chgData name="Caitlin Jeffrey" userId="c792ef73e4c0296d" providerId="LiveId" clId="{52451BDD-E028-40C3-A062-1ED02DC012F6}" dt="2019-04-05T01:24:43.174" v="4417" actId="478"/>
          <ac:spMkLst>
            <pc:docMk/>
            <pc:sldMk cId="965199500" sldId="269"/>
            <ac:spMk id="2" creationId="{1EB05A00-19D7-49F9-91E3-3D0D18367996}"/>
          </ac:spMkLst>
        </pc:spChg>
        <pc:spChg chg="del">
          <ac:chgData name="Caitlin Jeffrey" userId="c792ef73e4c0296d" providerId="LiveId" clId="{52451BDD-E028-40C3-A062-1ED02DC012F6}" dt="2019-04-05T01:25:49.472" v="4424" actId="478"/>
          <ac:spMkLst>
            <pc:docMk/>
            <pc:sldMk cId="965199500" sldId="269"/>
            <ac:spMk id="3" creationId="{8D84324A-01C2-4584-87CC-8A30F901E843}"/>
          </ac:spMkLst>
        </pc:spChg>
        <pc:spChg chg="add">
          <ac:chgData name="Caitlin Jeffrey" userId="c792ef73e4c0296d" providerId="LiveId" clId="{52451BDD-E028-40C3-A062-1ED02DC012F6}" dt="2019-04-05T01:24:43.670" v="4418"/>
          <ac:spMkLst>
            <pc:docMk/>
            <pc:sldMk cId="965199500" sldId="269"/>
            <ac:spMk id="4" creationId="{D95C229F-7DEC-4ED1-B5D6-BD37822F9EA6}"/>
          </ac:spMkLst>
        </pc:spChg>
        <pc:spChg chg="add">
          <ac:chgData name="Caitlin Jeffrey" userId="c792ef73e4c0296d" providerId="LiveId" clId="{52451BDD-E028-40C3-A062-1ED02DC012F6}" dt="2019-04-05T01:25:45.877" v="4423"/>
          <ac:spMkLst>
            <pc:docMk/>
            <pc:sldMk cId="965199500" sldId="269"/>
            <ac:spMk id="5" creationId="{59B7A362-84C4-4DE5-8165-DEAD9CD38FC5}"/>
          </ac:spMkLst>
        </pc:spChg>
        <pc:spChg chg="add mod">
          <ac:chgData name="Caitlin Jeffrey" userId="c792ef73e4c0296d" providerId="LiveId" clId="{52451BDD-E028-40C3-A062-1ED02DC012F6}" dt="2019-04-05T01:29:18.782" v="4488" actId="14861"/>
          <ac:spMkLst>
            <pc:docMk/>
            <pc:sldMk cId="965199500" sldId="269"/>
            <ac:spMk id="6" creationId="{6D0C2992-61A9-4031-97E0-14C725F6CA8A}"/>
          </ac:spMkLst>
        </pc:spChg>
      </pc:sldChg>
      <pc:sldChg chg="addSp modSp add ord">
        <pc:chgData name="Caitlin Jeffrey" userId="c792ef73e4c0296d" providerId="LiveId" clId="{52451BDD-E028-40C3-A062-1ED02DC012F6}" dt="2019-04-05T01:15:43.984" v="3648"/>
        <pc:sldMkLst>
          <pc:docMk/>
          <pc:sldMk cId="2921090245" sldId="270"/>
        </pc:sldMkLst>
        <pc:spChg chg="mod">
          <ac:chgData name="Caitlin Jeffrey" userId="c792ef73e4c0296d" providerId="LiveId" clId="{52451BDD-E028-40C3-A062-1ED02DC012F6}" dt="2019-04-05T01:07:16.299" v="3151" actId="20577"/>
          <ac:spMkLst>
            <pc:docMk/>
            <pc:sldMk cId="2921090245" sldId="270"/>
            <ac:spMk id="3" creationId="{8D84324A-01C2-4584-87CC-8A30F901E843}"/>
          </ac:spMkLst>
        </pc:spChg>
        <pc:spChg chg="add">
          <ac:chgData name="Caitlin Jeffrey" userId="c792ef73e4c0296d" providerId="LiveId" clId="{52451BDD-E028-40C3-A062-1ED02DC012F6}" dt="2019-04-05T01:15:43.984" v="3648"/>
          <ac:spMkLst>
            <pc:docMk/>
            <pc:sldMk cId="2921090245" sldId="270"/>
            <ac:spMk id="5" creationId="{A203B77B-4B52-47C4-B901-641415AB5D76}"/>
          </ac:spMkLst>
        </pc:spChg>
      </pc:sldChg>
      <pc:sldChg chg="addSp modSp add">
        <pc:chgData name="Caitlin Jeffrey" userId="c792ef73e4c0296d" providerId="LiveId" clId="{52451BDD-E028-40C3-A062-1ED02DC012F6}" dt="2019-04-05T01:24:03.180" v="4414" actId="1076"/>
        <pc:sldMkLst>
          <pc:docMk/>
          <pc:sldMk cId="3039145127" sldId="271"/>
        </pc:sldMkLst>
        <pc:spChg chg="mod">
          <ac:chgData name="Caitlin Jeffrey" userId="c792ef73e4c0296d" providerId="LiveId" clId="{52451BDD-E028-40C3-A062-1ED02DC012F6}" dt="2019-04-05T01:24:03.180" v="4414" actId="1076"/>
          <ac:spMkLst>
            <pc:docMk/>
            <pc:sldMk cId="3039145127" sldId="271"/>
            <ac:spMk id="3" creationId="{8D84324A-01C2-4584-87CC-8A30F901E843}"/>
          </ac:spMkLst>
        </pc:spChg>
        <pc:spChg chg="mod">
          <ac:chgData name="Caitlin Jeffrey" userId="c792ef73e4c0296d" providerId="LiveId" clId="{52451BDD-E028-40C3-A062-1ED02DC012F6}" dt="2019-04-05T01:07:53.053" v="3194" actId="20577"/>
          <ac:spMkLst>
            <pc:docMk/>
            <pc:sldMk cId="3039145127" sldId="271"/>
            <ac:spMk id="4" creationId="{E2A740D5-5917-4C32-B323-AFFEAB5ADD9E}"/>
          </ac:spMkLst>
        </pc:spChg>
        <pc:spChg chg="add">
          <ac:chgData name="Caitlin Jeffrey" userId="c792ef73e4c0296d" providerId="LiveId" clId="{52451BDD-E028-40C3-A062-1ED02DC012F6}" dt="2019-04-05T01:15:48.620" v="3650"/>
          <ac:spMkLst>
            <pc:docMk/>
            <pc:sldMk cId="3039145127" sldId="271"/>
            <ac:spMk id="5" creationId="{42F89231-8466-44BF-B9E0-B95B4B8E8040}"/>
          </ac:spMkLst>
        </pc:spChg>
      </pc:sldChg>
      <pc:sldChg chg="modSp add">
        <pc:chgData name="Caitlin Jeffrey" userId="c792ef73e4c0296d" providerId="LiveId" clId="{52451BDD-E028-40C3-A062-1ED02DC012F6}" dt="2019-04-05T01:27:32.705" v="4467" actId="20577"/>
        <pc:sldMkLst>
          <pc:docMk/>
          <pc:sldMk cId="1313492898" sldId="272"/>
        </pc:sldMkLst>
        <pc:spChg chg="mod">
          <ac:chgData name="Caitlin Jeffrey" userId="c792ef73e4c0296d" providerId="LiveId" clId="{52451BDD-E028-40C3-A062-1ED02DC012F6}" dt="2019-04-05T01:27:32.705" v="4467" actId="20577"/>
          <ac:spMkLst>
            <pc:docMk/>
            <pc:sldMk cId="1313492898" sldId="272"/>
            <ac:spMk id="3" creationId="{8D84324A-01C2-4584-87CC-8A30F901E843}"/>
          </ac:spMkLst>
        </pc:spChg>
        <pc:spChg chg="mod">
          <ac:chgData name="Caitlin Jeffrey" userId="c792ef73e4c0296d" providerId="LiveId" clId="{52451BDD-E028-40C3-A062-1ED02DC012F6}" dt="2019-04-05T01:22:12.742" v="4134" actId="20577"/>
          <ac:spMkLst>
            <pc:docMk/>
            <pc:sldMk cId="1313492898" sldId="272"/>
            <ac:spMk id="4" creationId="{3D9AFA9C-972E-4530-A098-DFBA61484553}"/>
          </ac:spMkLst>
        </pc:spChg>
      </pc:sldChg>
      <pc:sldChg chg="addSp delSp modSp add">
        <pc:chgData name="Caitlin Jeffrey" userId="c792ef73e4c0296d" providerId="LiveId" clId="{52451BDD-E028-40C3-A062-1ED02DC012F6}" dt="2019-04-05T01:29:36.738" v="4490"/>
        <pc:sldMkLst>
          <pc:docMk/>
          <pc:sldMk cId="3066976262" sldId="273"/>
        </pc:sldMkLst>
        <pc:spChg chg="del mod">
          <ac:chgData name="Caitlin Jeffrey" userId="c792ef73e4c0296d" providerId="LiveId" clId="{52451BDD-E028-40C3-A062-1ED02DC012F6}" dt="2019-04-05T01:25:26.811" v="4421" actId="478"/>
          <ac:spMkLst>
            <pc:docMk/>
            <pc:sldMk cId="3066976262" sldId="273"/>
            <ac:spMk id="3" creationId="{8D84324A-01C2-4584-87CC-8A30F901E843}"/>
          </ac:spMkLst>
        </pc:spChg>
        <pc:spChg chg="add del mod">
          <ac:chgData name="Caitlin Jeffrey" userId="c792ef73e4c0296d" providerId="LiveId" clId="{52451BDD-E028-40C3-A062-1ED02DC012F6}" dt="2019-04-05T01:25:33.045" v="4422" actId="478"/>
          <ac:spMkLst>
            <pc:docMk/>
            <pc:sldMk cId="3066976262" sldId="273"/>
            <ac:spMk id="6" creationId="{CC3B0A1D-3BC2-4691-8FEB-225807F01277}"/>
          </ac:spMkLst>
        </pc:spChg>
        <pc:spChg chg="add">
          <ac:chgData name="Caitlin Jeffrey" userId="c792ef73e4c0296d" providerId="LiveId" clId="{52451BDD-E028-40C3-A062-1ED02DC012F6}" dt="2019-04-05T01:29:36.738" v="4490"/>
          <ac:spMkLst>
            <pc:docMk/>
            <pc:sldMk cId="3066976262" sldId="273"/>
            <ac:spMk id="7" creationId="{2EE45EBF-3A00-43F4-9E0E-55D8C8CBF4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2A4F0-2E41-48F5-9E0E-2DFC2F49CB5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2BB16-34D7-4971-9330-78B550EC622D}">
      <dgm:prSet phldrT="[Text]"/>
      <dgm:spPr/>
      <dgm:t>
        <a:bodyPr/>
        <a:lstStyle/>
        <a:p>
          <a:r>
            <a:rPr lang="en-US" b="1" dirty="0"/>
            <a:t>Bulk tank milk</a:t>
          </a:r>
        </a:p>
        <a:p>
          <a:endParaRPr lang="en-US" b="1" dirty="0"/>
        </a:p>
        <a:p>
          <a:r>
            <a:rPr lang="en-US" b="1" dirty="0"/>
            <a:t>1 x 250 mL dipper</a:t>
          </a:r>
        </a:p>
      </dgm:t>
    </dgm:pt>
    <dgm:pt modelId="{BA6990CE-D8B7-4440-86CF-BE19C4D64B06}" type="parTrans" cxnId="{016F7553-4B35-48E4-B845-8A7E87701305}">
      <dgm:prSet/>
      <dgm:spPr/>
      <dgm:t>
        <a:bodyPr/>
        <a:lstStyle/>
        <a:p>
          <a:endParaRPr lang="en-US"/>
        </a:p>
      </dgm:t>
    </dgm:pt>
    <dgm:pt modelId="{D848CCC8-851D-4CB1-BAD7-209BC28A49F8}" type="sibTrans" cxnId="{016F7553-4B35-48E4-B845-8A7E87701305}">
      <dgm:prSet/>
      <dgm:spPr/>
      <dgm:t>
        <a:bodyPr/>
        <a:lstStyle/>
        <a:p>
          <a:endParaRPr lang="en-US"/>
        </a:p>
      </dgm:t>
    </dgm:pt>
    <dgm:pt modelId="{F325B460-932F-40C2-9A25-069A15A34FF8}">
      <dgm:prSet phldrT="[Text]"/>
      <dgm:spPr/>
      <dgm:t>
        <a:bodyPr/>
        <a:lstStyle/>
        <a:p>
          <a:r>
            <a:rPr lang="en-US" b="1" dirty="0"/>
            <a:t>FRESH [2 x 35 mL] </a:t>
          </a:r>
          <a:r>
            <a:rPr lang="en-US" dirty="0"/>
            <a:t>to </a:t>
          </a:r>
          <a:r>
            <a:rPr lang="en-US" i="1" dirty="0"/>
            <a:t>St. Albans Coop </a:t>
          </a:r>
          <a:r>
            <a:rPr lang="en-US" dirty="0"/>
            <a:t>for “Cheese-maker profile” (MUN, components, bacteriology)</a:t>
          </a:r>
        </a:p>
      </dgm:t>
    </dgm:pt>
    <dgm:pt modelId="{7391A58E-158A-49FF-B56D-996187C97054}" type="parTrans" cxnId="{FD3F50D8-D348-4701-A567-7594F7AC0EF9}">
      <dgm:prSet/>
      <dgm:spPr/>
      <dgm:t>
        <a:bodyPr/>
        <a:lstStyle/>
        <a:p>
          <a:endParaRPr lang="en-US"/>
        </a:p>
      </dgm:t>
    </dgm:pt>
    <dgm:pt modelId="{430FB84D-AA00-47ED-AA96-67E0BE8CAE49}" type="sibTrans" cxnId="{FD3F50D8-D348-4701-A567-7594F7AC0EF9}">
      <dgm:prSet/>
      <dgm:spPr/>
      <dgm:t>
        <a:bodyPr/>
        <a:lstStyle/>
        <a:p>
          <a:endParaRPr lang="en-US"/>
        </a:p>
      </dgm:t>
    </dgm:pt>
    <dgm:pt modelId="{4C722C9D-81AB-4EB6-A57D-CC42C19A748E}">
      <dgm:prSet phldrT="[Text]"/>
      <dgm:spPr/>
      <dgm:t>
        <a:bodyPr/>
        <a:lstStyle/>
        <a:p>
          <a:r>
            <a:rPr lang="en-US" b="1" dirty="0"/>
            <a:t>FROZEN [2 x 35 mL] </a:t>
          </a:r>
          <a:r>
            <a:rPr lang="en-US" dirty="0"/>
            <a:t>to </a:t>
          </a:r>
          <a:r>
            <a:rPr lang="en-US" i="1" dirty="0"/>
            <a:t>U. Minnesota</a:t>
          </a:r>
          <a:r>
            <a:rPr lang="en-US" i="0" dirty="0"/>
            <a:t> for aerobic culturing</a:t>
          </a:r>
          <a:endParaRPr lang="en-US" dirty="0"/>
        </a:p>
      </dgm:t>
    </dgm:pt>
    <dgm:pt modelId="{0CCB802C-DF84-4716-BDB9-816EFF9D9516}" type="parTrans" cxnId="{9A8C3168-8EF5-44A6-A60F-62335054F524}">
      <dgm:prSet/>
      <dgm:spPr/>
      <dgm:t>
        <a:bodyPr/>
        <a:lstStyle/>
        <a:p>
          <a:endParaRPr lang="en-US"/>
        </a:p>
      </dgm:t>
    </dgm:pt>
    <dgm:pt modelId="{6E524766-9247-42A8-80CE-88C86A3206F3}" type="sibTrans" cxnId="{9A8C3168-8EF5-44A6-A60F-62335054F524}">
      <dgm:prSet/>
      <dgm:spPr/>
      <dgm:t>
        <a:bodyPr/>
        <a:lstStyle/>
        <a:p>
          <a:endParaRPr lang="en-US"/>
        </a:p>
      </dgm:t>
    </dgm:pt>
    <dgm:pt modelId="{F99FC83E-246A-46C2-8BC3-F6E9AB4D8757}">
      <dgm:prSet phldrT="[Text]"/>
      <dgm:spPr/>
      <dgm:t>
        <a:bodyPr/>
        <a:lstStyle/>
        <a:p>
          <a:r>
            <a:rPr lang="en-US" b="1" dirty="0"/>
            <a:t>Bedding</a:t>
          </a:r>
        </a:p>
        <a:p>
          <a:endParaRPr lang="en-US" b="1" dirty="0"/>
        </a:p>
        <a:p>
          <a:r>
            <a:rPr lang="en-US" b="1" dirty="0"/>
            <a:t>1 gallon Ziplock</a:t>
          </a:r>
        </a:p>
        <a:p>
          <a:endParaRPr lang="en-US" b="1" dirty="0"/>
        </a:p>
        <a:p>
          <a:r>
            <a:rPr lang="en-US" b="1" dirty="0"/>
            <a:t>Lactating/Dry/Winter turnout</a:t>
          </a:r>
        </a:p>
      </dgm:t>
    </dgm:pt>
    <dgm:pt modelId="{746BA8D7-AEDE-4C3C-A53D-C497FD0F6A6E}" type="parTrans" cxnId="{B6713304-8AD8-4045-A4F0-9ADAAE10037D}">
      <dgm:prSet/>
      <dgm:spPr/>
      <dgm:t>
        <a:bodyPr/>
        <a:lstStyle/>
        <a:p>
          <a:endParaRPr lang="en-US"/>
        </a:p>
      </dgm:t>
    </dgm:pt>
    <dgm:pt modelId="{29963224-0941-40F6-A921-35C50604328B}" type="sibTrans" cxnId="{B6713304-8AD8-4045-A4F0-9ADAAE10037D}">
      <dgm:prSet/>
      <dgm:spPr/>
      <dgm:t>
        <a:bodyPr/>
        <a:lstStyle/>
        <a:p>
          <a:endParaRPr lang="en-US"/>
        </a:p>
      </dgm:t>
    </dgm:pt>
    <dgm:pt modelId="{C0B01CBD-7E49-4BCF-A5ED-0DFE3D44ED12}">
      <dgm:prSet phldrT="[Text]"/>
      <dgm:spPr/>
      <dgm:t>
        <a:bodyPr/>
        <a:lstStyle/>
        <a:p>
          <a:endParaRPr lang="en-US" dirty="0"/>
        </a:p>
      </dgm:t>
    </dgm:pt>
    <dgm:pt modelId="{8C0E515F-3E63-401A-A7B8-64E8B77B4305}" type="parTrans" cxnId="{F0939E29-B725-477E-9EDF-D65DBE9CCA1D}">
      <dgm:prSet/>
      <dgm:spPr/>
      <dgm:t>
        <a:bodyPr/>
        <a:lstStyle/>
        <a:p>
          <a:endParaRPr lang="en-US"/>
        </a:p>
      </dgm:t>
    </dgm:pt>
    <dgm:pt modelId="{76845959-30C0-4D58-B069-7D3BD197500E}" type="sibTrans" cxnId="{F0939E29-B725-477E-9EDF-D65DBE9CCA1D}">
      <dgm:prSet/>
      <dgm:spPr/>
      <dgm:t>
        <a:bodyPr/>
        <a:lstStyle/>
        <a:p>
          <a:endParaRPr lang="en-US"/>
        </a:p>
      </dgm:t>
    </dgm:pt>
    <dgm:pt modelId="{C462975E-6312-40D6-B58D-B3048F05F4B4}">
      <dgm:prSet phldrT="[Text]"/>
      <dgm:spPr/>
      <dgm:t>
        <a:bodyPr/>
        <a:lstStyle/>
        <a:p>
          <a:r>
            <a:rPr lang="en-US" b="1" dirty="0"/>
            <a:t>FROZEN [2 cups] </a:t>
          </a:r>
          <a:r>
            <a:rPr lang="en-US" dirty="0"/>
            <a:t>to </a:t>
          </a:r>
          <a:r>
            <a:rPr lang="en-US" i="1" dirty="0"/>
            <a:t>U. Minnesota</a:t>
          </a:r>
          <a:r>
            <a:rPr lang="en-US" i="0" dirty="0"/>
            <a:t> for standard aerobic bedding culture</a:t>
          </a:r>
          <a:endParaRPr lang="en-US" dirty="0"/>
        </a:p>
      </dgm:t>
    </dgm:pt>
    <dgm:pt modelId="{A2FF5039-AF07-428D-9ED4-72ED7CB8E005}" type="parTrans" cxnId="{464B2B91-FE2D-4176-8792-B928CD61C2C7}">
      <dgm:prSet/>
      <dgm:spPr/>
      <dgm:t>
        <a:bodyPr/>
        <a:lstStyle/>
        <a:p>
          <a:endParaRPr lang="en-US"/>
        </a:p>
      </dgm:t>
    </dgm:pt>
    <dgm:pt modelId="{039EC0BC-53DD-40DF-B5DD-7F4870519AB4}" type="sibTrans" cxnId="{464B2B91-FE2D-4176-8792-B928CD61C2C7}">
      <dgm:prSet/>
      <dgm:spPr/>
      <dgm:t>
        <a:bodyPr/>
        <a:lstStyle/>
        <a:p>
          <a:endParaRPr lang="en-US"/>
        </a:p>
      </dgm:t>
    </dgm:pt>
    <dgm:pt modelId="{9D84FE2D-E54D-4578-A770-77385246759E}">
      <dgm:prSet phldrT="[Text]"/>
      <dgm:spPr/>
      <dgm:t>
        <a:bodyPr/>
        <a:lstStyle/>
        <a:p>
          <a:r>
            <a:rPr lang="en-US" b="1" dirty="0"/>
            <a:t>FROZEN [15 mL] </a:t>
          </a:r>
          <a:r>
            <a:rPr lang="en-US" dirty="0"/>
            <a:t>to </a:t>
          </a:r>
          <a:r>
            <a:rPr lang="en-US" i="1" dirty="0"/>
            <a:t>UVM</a:t>
          </a:r>
          <a:r>
            <a:rPr lang="en-US" i="0" dirty="0"/>
            <a:t> for:								A. Collecting isolates by culture (10 mL) 					B. PCR for pathogens (4 mL) </a:t>
          </a:r>
          <a:endParaRPr lang="en-US" dirty="0"/>
        </a:p>
      </dgm:t>
    </dgm:pt>
    <dgm:pt modelId="{074B82C8-2B77-4A3F-A124-ACA17EA2E54E}" type="parTrans" cxnId="{E0EBCBF6-FB2C-429F-B3DA-56128AD1377C}">
      <dgm:prSet/>
      <dgm:spPr/>
      <dgm:t>
        <a:bodyPr/>
        <a:lstStyle/>
        <a:p>
          <a:endParaRPr lang="en-US"/>
        </a:p>
      </dgm:t>
    </dgm:pt>
    <dgm:pt modelId="{2BF3E632-5346-46E4-A6C3-AF64CBA3C872}" type="sibTrans" cxnId="{E0EBCBF6-FB2C-429F-B3DA-56128AD1377C}">
      <dgm:prSet/>
      <dgm:spPr/>
      <dgm:t>
        <a:bodyPr/>
        <a:lstStyle/>
        <a:p>
          <a:endParaRPr lang="en-US"/>
        </a:p>
      </dgm:t>
    </dgm:pt>
    <dgm:pt modelId="{B45C6398-D3E4-4DCB-A409-CC009ADFEB53}">
      <dgm:prSet phldrT="[Text]"/>
      <dgm:spPr/>
      <dgm:t>
        <a:bodyPr/>
        <a:lstStyle/>
        <a:p>
          <a:r>
            <a:rPr lang="en-US" b="1" dirty="0"/>
            <a:t>FROZEN [1 mL] </a:t>
          </a:r>
          <a:r>
            <a:rPr lang="en-US" dirty="0"/>
            <a:t>to </a:t>
          </a:r>
          <a:r>
            <a:rPr lang="en-US" i="1" dirty="0"/>
            <a:t>U. Colorado Boulder </a:t>
          </a:r>
          <a:r>
            <a:rPr lang="en-US" i="0" dirty="0"/>
            <a:t>for metagenomic analysis (bacterial and fungal sequencing)</a:t>
          </a:r>
          <a:endParaRPr lang="en-US" dirty="0"/>
        </a:p>
      </dgm:t>
    </dgm:pt>
    <dgm:pt modelId="{72658F92-73EB-43E6-B5DE-88DB33F586A8}" type="parTrans" cxnId="{2E4FBE1D-F465-428F-A094-288020A172EC}">
      <dgm:prSet/>
      <dgm:spPr/>
      <dgm:t>
        <a:bodyPr/>
        <a:lstStyle/>
        <a:p>
          <a:endParaRPr lang="en-US"/>
        </a:p>
      </dgm:t>
    </dgm:pt>
    <dgm:pt modelId="{3C93BBD6-8055-466A-93D8-EF66C4783971}" type="sibTrans" cxnId="{2E4FBE1D-F465-428F-A094-288020A172EC}">
      <dgm:prSet/>
      <dgm:spPr/>
      <dgm:t>
        <a:bodyPr/>
        <a:lstStyle/>
        <a:p>
          <a:endParaRPr lang="en-US"/>
        </a:p>
      </dgm:t>
    </dgm:pt>
    <dgm:pt modelId="{11275A73-6BD0-47A3-98CA-733271F84D4B}">
      <dgm:prSet phldrT="[Text]"/>
      <dgm:spPr/>
      <dgm:t>
        <a:bodyPr/>
        <a:lstStyle/>
        <a:p>
          <a:r>
            <a:rPr lang="en-US" b="1" dirty="0"/>
            <a:t>FRESH [1 cup]/ FROZEN [1 cup] </a:t>
          </a:r>
          <a:r>
            <a:rPr lang="en-US" dirty="0"/>
            <a:t>to </a:t>
          </a:r>
          <a:r>
            <a:rPr lang="en-US" i="1" dirty="0"/>
            <a:t>UVM </a:t>
          </a:r>
          <a:r>
            <a:rPr lang="en-US" i="0" dirty="0"/>
            <a:t>for: 						A. Collect isolates/inhibitors [frozen]					B. % moisture analysis [fresh]</a:t>
          </a:r>
          <a:endParaRPr lang="en-US" dirty="0"/>
        </a:p>
      </dgm:t>
    </dgm:pt>
    <dgm:pt modelId="{19ECB7D9-4F64-4973-956A-E438E4D06D12}" type="parTrans" cxnId="{BDF92B56-7B3A-41E2-85CC-088A8075A198}">
      <dgm:prSet/>
      <dgm:spPr/>
      <dgm:t>
        <a:bodyPr/>
        <a:lstStyle/>
        <a:p>
          <a:endParaRPr lang="en-US"/>
        </a:p>
      </dgm:t>
    </dgm:pt>
    <dgm:pt modelId="{698C9D8F-1AB2-46DD-87B6-FD1333AED774}" type="sibTrans" cxnId="{BDF92B56-7B3A-41E2-85CC-088A8075A198}">
      <dgm:prSet/>
      <dgm:spPr/>
      <dgm:t>
        <a:bodyPr/>
        <a:lstStyle/>
        <a:p>
          <a:endParaRPr lang="en-US"/>
        </a:p>
      </dgm:t>
    </dgm:pt>
    <dgm:pt modelId="{9B7F698F-6550-4138-A0DA-0219F7AD685E}">
      <dgm:prSet phldrT="[Text]"/>
      <dgm:spPr/>
      <dgm:t>
        <a:bodyPr/>
        <a:lstStyle/>
        <a:p>
          <a:r>
            <a:rPr lang="en-US" b="1" dirty="0"/>
            <a:t>FROZEN [1 tbsp.] </a:t>
          </a:r>
          <a:r>
            <a:rPr lang="en-US" dirty="0"/>
            <a:t>to </a:t>
          </a:r>
          <a:r>
            <a:rPr lang="en-US" i="1" dirty="0"/>
            <a:t>Colorado</a:t>
          </a:r>
          <a:r>
            <a:rPr lang="en-US" i="0" dirty="0"/>
            <a:t> </a:t>
          </a:r>
          <a:r>
            <a:rPr lang="en-US" i="1" dirty="0"/>
            <a:t>Boulder </a:t>
          </a:r>
          <a:r>
            <a:rPr lang="en-US" i="0" dirty="0"/>
            <a:t>for metagenomic analysis (bacterial and fungal sequencing)</a:t>
          </a:r>
          <a:endParaRPr lang="en-US" dirty="0"/>
        </a:p>
      </dgm:t>
    </dgm:pt>
    <dgm:pt modelId="{123CAF16-5C0D-434F-9A50-2DBB4AECFC60}" type="parTrans" cxnId="{331F3547-B683-47E3-BC72-3AC2D783F1B8}">
      <dgm:prSet/>
      <dgm:spPr/>
      <dgm:t>
        <a:bodyPr/>
        <a:lstStyle/>
        <a:p>
          <a:endParaRPr lang="en-US"/>
        </a:p>
      </dgm:t>
    </dgm:pt>
    <dgm:pt modelId="{35D5E3D1-5EE9-4A08-A4F1-952EF7950DFA}" type="sibTrans" cxnId="{331F3547-B683-47E3-BC72-3AC2D783F1B8}">
      <dgm:prSet/>
      <dgm:spPr/>
      <dgm:t>
        <a:bodyPr/>
        <a:lstStyle/>
        <a:p>
          <a:endParaRPr lang="en-US"/>
        </a:p>
      </dgm:t>
    </dgm:pt>
    <dgm:pt modelId="{AB276C15-DE45-4B2B-A55C-64A46C7F0E92}" type="pres">
      <dgm:prSet presAssocID="{0E92A4F0-2E41-48F5-9E0E-2DFC2F49CB53}" presName="Name0" presStyleCnt="0">
        <dgm:presLayoutVars>
          <dgm:dir/>
          <dgm:animLvl val="lvl"/>
          <dgm:resizeHandles/>
        </dgm:presLayoutVars>
      </dgm:prSet>
      <dgm:spPr/>
    </dgm:pt>
    <dgm:pt modelId="{644371C5-AD94-4C8A-B260-09ED8B0239B5}" type="pres">
      <dgm:prSet presAssocID="{8952BB16-34D7-4971-9330-78B550EC622D}" presName="linNode" presStyleCnt="0"/>
      <dgm:spPr/>
    </dgm:pt>
    <dgm:pt modelId="{A77707E6-51B1-46C3-9331-5DE2862648DA}" type="pres">
      <dgm:prSet presAssocID="{8952BB16-34D7-4971-9330-78B550EC622D}" presName="parentShp" presStyleLbl="node1" presStyleIdx="0" presStyleCnt="2" custScaleX="60725">
        <dgm:presLayoutVars>
          <dgm:bulletEnabled val="1"/>
        </dgm:presLayoutVars>
      </dgm:prSet>
      <dgm:spPr/>
    </dgm:pt>
    <dgm:pt modelId="{B6182B65-2075-4DE9-9F77-54C7D9DBF9CD}" type="pres">
      <dgm:prSet presAssocID="{8952BB16-34D7-4971-9330-78B550EC622D}" presName="childShp" presStyleLbl="bgAccFollowNode1" presStyleIdx="0" presStyleCnt="2" custScaleX="152683" custScaleY="135126">
        <dgm:presLayoutVars>
          <dgm:bulletEnabled val="1"/>
        </dgm:presLayoutVars>
      </dgm:prSet>
      <dgm:spPr/>
    </dgm:pt>
    <dgm:pt modelId="{0A0BBEDE-214A-489D-AE45-9CE53B566774}" type="pres">
      <dgm:prSet presAssocID="{D848CCC8-851D-4CB1-BAD7-209BC28A49F8}" presName="spacing" presStyleCnt="0"/>
      <dgm:spPr/>
    </dgm:pt>
    <dgm:pt modelId="{D48BBF0F-661A-4E19-ABC0-6E99F51EE4C9}" type="pres">
      <dgm:prSet presAssocID="{F99FC83E-246A-46C2-8BC3-F6E9AB4D8757}" presName="linNode" presStyleCnt="0"/>
      <dgm:spPr/>
    </dgm:pt>
    <dgm:pt modelId="{EFD73ADF-1B6D-43C0-8B6D-67CA6AE1E939}" type="pres">
      <dgm:prSet presAssocID="{F99FC83E-246A-46C2-8BC3-F6E9AB4D8757}" presName="parentShp" presStyleLbl="node1" presStyleIdx="1" presStyleCnt="2" custScaleX="60725">
        <dgm:presLayoutVars>
          <dgm:bulletEnabled val="1"/>
        </dgm:presLayoutVars>
      </dgm:prSet>
      <dgm:spPr/>
    </dgm:pt>
    <dgm:pt modelId="{5D550D63-3FA5-45A6-A0D3-FCCB5400CFAB}" type="pres">
      <dgm:prSet presAssocID="{F99FC83E-246A-46C2-8BC3-F6E9AB4D8757}" presName="childShp" presStyleLbl="bgAccFollowNode1" presStyleIdx="1" presStyleCnt="2" custScaleX="143295" custScaleY="133773">
        <dgm:presLayoutVars>
          <dgm:bulletEnabled val="1"/>
        </dgm:presLayoutVars>
      </dgm:prSet>
      <dgm:spPr/>
    </dgm:pt>
  </dgm:ptLst>
  <dgm:cxnLst>
    <dgm:cxn modelId="{B6713304-8AD8-4045-A4F0-9ADAAE10037D}" srcId="{0E92A4F0-2E41-48F5-9E0E-2DFC2F49CB53}" destId="{F99FC83E-246A-46C2-8BC3-F6E9AB4D8757}" srcOrd="1" destOrd="0" parTransId="{746BA8D7-AEDE-4C3C-A53D-C497FD0F6A6E}" sibTransId="{29963224-0941-40F6-A921-35C50604328B}"/>
    <dgm:cxn modelId="{9EFEC508-416D-42CF-990C-8D0B8D41960C}" type="presOf" srcId="{11275A73-6BD0-47A3-98CA-733271F84D4B}" destId="{5D550D63-3FA5-45A6-A0D3-FCCB5400CFAB}" srcOrd="0" destOrd="2" presId="urn:microsoft.com/office/officeart/2005/8/layout/vList6"/>
    <dgm:cxn modelId="{2E4FBE1D-F465-428F-A094-288020A172EC}" srcId="{8952BB16-34D7-4971-9330-78B550EC622D}" destId="{B45C6398-D3E4-4DCB-A409-CC009ADFEB53}" srcOrd="3" destOrd="0" parTransId="{72658F92-73EB-43E6-B5DE-88DB33F586A8}" sibTransId="{3C93BBD6-8055-466A-93D8-EF66C4783971}"/>
    <dgm:cxn modelId="{06A8C220-E8BF-40E1-8DC5-FF977E3766CB}" type="presOf" srcId="{C0B01CBD-7E49-4BCF-A5ED-0DFE3D44ED12}" destId="{5D550D63-3FA5-45A6-A0D3-FCCB5400CFAB}" srcOrd="0" destOrd="0" presId="urn:microsoft.com/office/officeart/2005/8/layout/vList6"/>
    <dgm:cxn modelId="{F0939E29-B725-477E-9EDF-D65DBE9CCA1D}" srcId="{F99FC83E-246A-46C2-8BC3-F6E9AB4D8757}" destId="{C0B01CBD-7E49-4BCF-A5ED-0DFE3D44ED12}" srcOrd="0" destOrd="0" parTransId="{8C0E515F-3E63-401A-A7B8-64E8B77B4305}" sibTransId="{76845959-30C0-4D58-B069-7D3BD197500E}"/>
    <dgm:cxn modelId="{FF1B7A34-3E67-4209-9A6A-CB87E8FEA8CC}" type="presOf" srcId="{4C722C9D-81AB-4EB6-A57D-CC42C19A748E}" destId="{B6182B65-2075-4DE9-9F77-54C7D9DBF9CD}" srcOrd="0" destOrd="1" presId="urn:microsoft.com/office/officeart/2005/8/layout/vList6"/>
    <dgm:cxn modelId="{00181240-B689-4CED-8324-3A568F23DA7A}" type="presOf" srcId="{9B7F698F-6550-4138-A0DA-0219F7AD685E}" destId="{5D550D63-3FA5-45A6-A0D3-FCCB5400CFAB}" srcOrd="0" destOrd="3" presId="urn:microsoft.com/office/officeart/2005/8/layout/vList6"/>
    <dgm:cxn modelId="{BF2BE861-2B5F-44B1-86C6-1355773D96C1}" type="presOf" srcId="{8952BB16-34D7-4971-9330-78B550EC622D}" destId="{A77707E6-51B1-46C3-9331-5DE2862648DA}" srcOrd="0" destOrd="0" presId="urn:microsoft.com/office/officeart/2005/8/layout/vList6"/>
    <dgm:cxn modelId="{331F3547-B683-47E3-BC72-3AC2D783F1B8}" srcId="{F99FC83E-246A-46C2-8BC3-F6E9AB4D8757}" destId="{9B7F698F-6550-4138-A0DA-0219F7AD685E}" srcOrd="3" destOrd="0" parTransId="{123CAF16-5C0D-434F-9A50-2DBB4AECFC60}" sibTransId="{35D5E3D1-5EE9-4A08-A4F1-952EF7950DFA}"/>
    <dgm:cxn modelId="{9A8C3168-8EF5-44A6-A60F-62335054F524}" srcId="{8952BB16-34D7-4971-9330-78B550EC622D}" destId="{4C722C9D-81AB-4EB6-A57D-CC42C19A748E}" srcOrd="1" destOrd="0" parTransId="{0CCB802C-DF84-4716-BDB9-816EFF9D9516}" sibTransId="{6E524766-9247-42A8-80CE-88C86A3206F3}"/>
    <dgm:cxn modelId="{F24C0B69-A132-41B5-B342-D61580D45E55}" type="presOf" srcId="{C462975E-6312-40D6-B58D-B3048F05F4B4}" destId="{5D550D63-3FA5-45A6-A0D3-FCCB5400CFAB}" srcOrd="0" destOrd="1" presId="urn:microsoft.com/office/officeart/2005/8/layout/vList6"/>
    <dgm:cxn modelId="{016F7553-4B35-48E4-B845-8A7E87701305}" srcId="{0E92A4F0-2E41-48F5-9E0E-2DFC2F49CB53}" destId="{8952BB16-34D7-4971-9330-78B550EC622D}" srcOrd="0" destOrd="0" parTransId="{BA6990CE-D8B7-4440-86CF-BE19C4D64B06}" sibTransId="{D848CCC8-851D-4CB1-BAD7-209BC28A49F8}"/>
    <dgm:cxn modelId="{BDF92B56-7B3A-41E2-85CC-088A8075A198}" srcId="{F99FC83E-246A-46C2-8BC3-F6E9AB4D8757}" destId="{11275A73-6BD0-47A3-98CA-733271F84D4B}" srcOrd="2" destOrd="0" parTransId="{19ECB7D9-4F64-4973-956A-E438E4D06D12}" sibTransId="{698C9D8F-1AB2-46DD-87B6-FD1333AED774}"/>
    <dgm:cxn modelId="{1D1DA979-B13E-4E04-83ED-09371A3DD99D}" type="presOf" srcId="{9D84FE2D-E54D-4578-A770-77385246759E}" destId="{B6182B65-2075-4DE9-9F77-54C7D9DBF9CD}" srcOrd="0" destOrd="2" presId="urn:microsoft.com/office/officeart/2005/8/layout/vList6"/>
    <dgm:cxn modelId="{F00F6A7D-DCA1-4DF8-9B90-C03E5AC2D490}" type="presOf" srcId="{B45C6398-D3E4-4DCB-A409-CC009ADFEB53}" destId="{B6182B65-2075-4DE9-9F77-54C7D9DBF9CD}" srcOrd="0" destOrd="3" presId="urn:microsoft.com/office/officeart/2005/8/layout/vList6"/>
    <dgm:cxn modelId="{464B2B91-FE2D-4176-8792-B928CD61C2C7}" srcId="{F99FC83E-246A-46C2-8BC3-F6E9AB4D8757}" destId="{C462975E-6312-40D6-B58D-B3048F05F4B4}" srcOrd="1" destOrd="0" parTransId="{A2FF5039-AF07-428D-9ED4-72ED7CB8E005}" sibTransId="{039EC0BC-53DD-40DF-B5DD-7F4870519AB4}"/>
    <dgm:cxn modelId="{E4CFE0B4-1CC0-42DE-947B-1381F736C670}" type="presOf" srcId="{0E92A4F0-2E41-48F5-9E0E-2DFC2F49CB53}" destId="{AB276C15-DE45-4B2B-A55C-64A46C7F0E92}" srcOrd="0" destOrd="0" presId="urn:microsoft.com/office/officeart/2005/8/layout/vList6"/>
    <dgm:cxn modelId="{18DDB8C3-2A76-45EA-9347-CF7BB760AFE2}" type="presOf" srcId="{F325B460-932F-40C2-9A25-069A15A34FF8}" destId="{B6182B65-2075-4DE9-9F77-54C7D9DBF9CD}" srcOrd="0" destOrd="0" presId="urn:microsoft.com/office/officeart/2005/8/layout/vList6"/>
    <dgm:cxn modelId="{FD3F50D8-D348-4701-A567-7594F7AC0EF9}" srcId="{8952BB16-34D7-4971-9330-78B550EC622D}" destId="{F325B460-932F-40C2-9A25-069A15A34FF8}" srcOrd="0" destOrd="0" parTransId="{7391A58E-158A-49FF-B56D-996187C97054}" sibTransId="{430FB84D-AA00-47ED-AA96-67E0BE8CAE49}"/>
    <dgm:cxn modelId="{C94E45F4-3DEF-44DA-B799-EF34F2045CAC}" type="presOf" srcId="{F99FC83E-246A-46C2-8BC3-F6E9AB4D8757}" destId="{EFD73ADF-1B6D-43C0-8B6D-67CA6AE1E939}" srcOrd="0" destOrd="0" presId="urn:microsoft.com/office/officeart/2005/8/layout/vList6"/>
    <dgm:cxn modelId="{E0EBCBF6-FB2C-429F-B3DA-56128AD1377C}" srcId="{8952BB16-34D7-4971-9330-78B550EC622D}" destId="{9D84FE2D-E54D-4578-A770-77385246759E}" srcOrd="2" destOrd="0" parTransId="{074B82C8-2B77-4A3F-A124-ACA17EA2E54E}" sibTransId="{2BF3E632-5346-46E4-A6C3-AF64CBA3C872}"/>
    <dgm:cxn modelId="{816516D8-6D2E-4083-AD95-767FBC4624F9}" type="presParOf" srcId="{AB276C15-DE45-4B2B-A55C-64A46C7F0E92}" destId="{644371C5-AD94-4C8A-B260-09ED8B0239B5}" srcOrd="0" destOrd="0" presId="urn:microsoft.com/office/officeart/2005/8/layout/vList6"/>
    <dgm:cxn modelId="{A26E2B72-DED5-4D6A-9489-CF69442F6B24}" type="presParOf" srcId="{644371C5-AD94-4C8A-B260-09ED8B0239B5}" destId="{A77707E6-51B1-46C3-9331-5DE2862648DA}" srcOrd="0" destOrd="0" presId="urn:microsoft.com/office/officeart/2005/8/layout/vList6"/>
    <dgm:cxn modelId="{2AED3021-D344-4B92-BB91-C011C5453291}" type="presParOf" srcId="{644371C5-AD94-4C8A-B260-09ED8B0239B5}" destId="{B6182B65-2075-4DE9-9F77-54C7D9DBF9CD}" srcOrd="1" destOrd="0" presId="urn:microsoft.com/office/officeart/2005/8/layout/vList6"/>
    <dgm:cxn modelId="{624420A5-FE27-439B-8DE3-32EE3384D99E}" type="presParOf" srcId="{AB276C15-DE45-4B2B-A55C-64A46C7F0E92}" destId="{0A0BBEDE-214A-489D-AE45-9CE53B566774}" srcOrd="1" destOrd="0" presId="urn:microsoft.com/office/officeart/2005/8/layout/vList6"/>
    <dgm:cxn modelId="{E32A4BE5-2A82-4BDD-8A43-335F6312C254}" type="presParOf" srcId="{AB276C15-DE45-4B2B-A55C-64A46C7F0E92}" destId="{D48BBF0F-661A-4E19-ABC0-6E99F51EE4C9}" srcOrd="2" destOrd="0" presId="urn:microsoft.com/office/officeart/2005/8/layout/vList6"/>
    <dgm:cxn modelId="{1605FE2B-8870-4422-9411-C377787B1D43}" type="presParOf" srcId="{D48BBF0F-661A-4E19-ABC0-6E99F51EE4C9}" destId="{EFD73ADF-1B6D-43C0-8B6D-67CA6AE1E939}" srcOrd="0" destOrd="0" presId="urn:microsoft.com/office/officeart/2005/8/layout/vList6"/>
    <dgm:cxn modelId="{39508614-D220-45F8-8BDB-3B49FD706122}" type="presParOf" srcId="{D48BBF0F-661A-4E19-ABC0-6E99F51EE4C9}" destId="{5D550D63-3FA5-45A6-A0D3-FCCB5400CFA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C6CD3-FB74-4236-8FEB-8B1446D16A4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5ED99C-9E56-4737-82C7-C97980B037C1}">
      <dgm:prSet phldrT="[Text]"/>
      <dgm:spPr/>
      <dgm:t>
        <a:bodyPr/>
        <a:lstStyle/>
        <a:p>
          <a:r>
            <a:rPr lang="en-US" b="1" dirty="0"/>
            <a:t>Target population:</a:t>
          </a:r>
        </a:p>
        <a:p>
          <a:r>
            <a:rPr lang="en-US" b="1" dirty="0"/>
            <a:t>All organic dairy farms in Vermont</a:t>
          </a:r>
        </a:p>
      </dgm:t>
    </dgm:pt>
    <dgm:pt modelId="{0FAF3CDD-79C0-4705-A1FE-F972DDF8E628}" type="parTrans" cxnId="{A242E88D-D2FC-4E4A-837D-639A0DAD4431}">
      <dgm:prSet/>
      <dgm:spPr/>
      <dgm:t>
        <a:bodyPr/>
        <a:lstStyle/>
        <a:p>
          <a:endParaRPr lang="en-US"/>
        </a:p>
      </dgm:t>
    </dgm:pt>
    <dgm:pt modelId="{60C061F8-CBD0-4F24-81D7-4485DF8BE486}" type="sibTrans" cxnId="{A242E88D-D2FC-4E4A-837D-639A0DAD4431}">
      <dgm:prSet/>
      <dgm:spPr/>
      <dgm:t>
        <a:bodyPr/>
        <a:lstStyle/>
        <a:p>
          <a:endParaRPr lang="en-US"/>
        </a:p>
      </dgm:t>
    </dgm:pt>
    <dgm:pt modelId="{FA1DCDBA-3C39-49FB-A0BD-47E517DD0B35}">
      <dgm:prSet phldrT="[Text]" custT="1"/>
      <dgm:spPr/>
      <dgm:t>
        <a:bodyPr/>
        <a:lstStyle/>
        <a:p>
          <a:r>
            <a:rPr lang="en-US" sz="1600" b="1" dirty="0"/>
            <a:t>Exclude very small and very large herds</a:t>
          </a:r>
        </a:p>
      </dgm:t>
    </dgm:pt>
    <dgm:pt modelId="{33F97F57-5EDB-456C-85B6-F370566DA0F4}" type="parTrans" cxnId="{531D01A8-143B-4F87-84E6-0ABB20BD310C}">
      <dgm:prSet/>
      <dgm:spPr/>
      <dgm:t>
        <a:bodyPr/>
        <a:lstStyle/>
        <a:p>
          <a:endParaRPr lang="en-US"/>
        </a:p>
      </dgm:t>
    </dgm:pt>
    <dgm:pt modelId="{409CC53E-FF37-49B7-BB1C-F1E635308A23}" type="sibTrans" cxnId="{531D01A8-143B-4F87-84E6-0ABB20BD310C}">
      <dgm:prSet/>
      <dgm:spPr/>
      <dgm:t>
        <a:bodyPr/>
        <a:lstStyle/>
        <a:p>
          <a:endParaRPr lang="en-US"/>
        </a:p>
      </dgm:t>
    </dgm:pt>
    <dgm:pt modelId="{E6A012C5-0801-4827-A266-55295EE2B180}">
      <dgm:prSet phldrT="[Text]"/>
      <dgm:spPr/>
      <dgm:t>
        <a:bodyPr/>
        <a:lstStyle/>
        <a:p>
          <a:r>
            <a:rPr lang="en-US" b="1" dirty="0"/>
            <a:t>Source population:</a:t>
          </a:r>
        </a:p>
        <a:p>
          <a:r>
            <a:rPr lang="en-US" b="1" dirty="0"/>
            <a:t>Organic dairy farms in Vermont with a herd size of 35 to 120 lactating cows and test monthly through DHIA</a:t>
          </a:r>
        </a:p>
      </dgm:t>
    </dgm:pt>
    <dgm:pt modelId="{C476641B-675E-490C-8845-4427685D2E29}" type="parTrans" cxnId="{A4224D50-9EC3-451F-A6C3-DD39A27CD2ED}">
      <dgm:prSet/>
      <dgm:spPr/>
      <dgm:t>
        <a:bodyPr/>
        <a:lstStyle/>
        <a:p>
          <a:endParaRPr lang="en-US"/>
        </a:p>
      </dgm:t>
    </dgm:pt>
    <dgm:pt modelId="{223EE351-0C24-4C4F-8F4A-F892FFFFCF22}" type="sibTrans" cxnId="{A4224D50-9EC3-451F-A6C3-DD39A27CD2ED}">
      <dgm:prSet/>
      <dgm:spPr/>
      <dgm:t>
        <a:bodyPr/>
        <a:lstStyle/>
        <a:p>
          <a:endParaRPr lang="en-US"/>
        </a:p>
      </dgm:t>
    </dgm:pt>
    <dgm:pt modelId="{1C49BF72-BD1B-4F40-9888-579162FEDAC6}">
      <dgm:prSet phldrT="[Text]" custT="1"/>
      <dgm:spPr/>
      <dgm:t>
        <a:bodyPr/>
        <a:lstStyle/>
        <a:p>
          <a:r>
            <a:rPr lang="en-US" sz="1600" b="1" dirty="0"/>
            <a:t>Stratify on housing/bedding type</a:t>
          </a:r>
        </a:p>
      </dgm:t>
    </dgm:pt>
    <dgm:pt modelId="{5AD43134-B665-436F-9DFC-20C07F2BFF50}" type="parTrans" cxnId="{A736B130-F3B7-41EB-AFD8-A3245595A00D}">
      <dgm:prSet/>
      <dgm:spPr/>
      <dgm:t>
        <a:bodyPr/>
        <a:lstStyle/>
        <a:p>
          <a:endParaRPr lang="en-US"/>
        </a:p>
      </dgm:t>
    </dgm:pt>
    <dgm:pt modelId="{B91527F5-CC89-4BC8-BA3D-5D14A29D4DAE}" type="sibTrans" cxnId="{A736B130-F3B7-41EB-AFD8-A3245595A00D}">
      <dgm:prSet/>
      <dgm:spPr/>
      <dgm:t>
        <a:bodyPr/>
        <a:lstStyle/>
        <a:p>
          <a:endParaRPr lang="en-US"/>
        </a:p>
      </dgm:t>
    </dgm:pt>
    <dgm:pt modelId="{E2E4F34D-618E-4CF9-B732-3A6A948064E8}">
      <dgm:prSet phldrT="[Text]"/>
      <dgm:spPr/>
      <dgm:t>
        <a:bodyPr/>
        <a:lstStyle/>
        <a:p>
          <a:pPr>
            <a:buNone/>
          </a:pPr>
          <a:r>
            <a:rPr lang="en-US" b="1" dirty="0"/>
            <a:t>Initial Study sample population:</a:t>
          </a:r>
        </a:p>
        <a:p>
          <a:pPr>
            <a:buNone/>
          </a:pPr>
          <a:r>
            <a:rPr lang="en-US" b="1" dirty="0"/>
            <a:t>Randomly select farms from each of 4 housing type groups</a:t>
          </a:r>
        </a:p>
      </dgm:t>
    </dgm:pt>
    <dgm:pt modelId="{F677E9F1-CB31-4728-B0E4-3A9CCB9FB911}" type="parTrans" cxnId="{4787F5C5-B52F-48D9-9AD9-A96F764022C7}">
      <dgm:prSet/>
      <dgm:spPr/>
      <dgm:t>
        <a:bodyPr/>
        <a:lstStyle/>
        <a:p>
          <a:endParaRPr lang="en-US"/>
        </a:p>
      </dgm:t>
    </dgm:pt>
    <dgm:pt modelId="{A1B1EDF4-6777-4156-9792-B59247B1E4EC}" type="sibTrans" cxnId="{4787F5C5-B52F-48D9-9AD9-A96F764022C7}">
      <dgm:prSet/>
      <dgm:spPr/>
      <dgm:t>
        <a:bodyPr/>
        <a:lstStyle/>
        <a:p>
          <a:endParaRPr lang="en-US"/>
        </a:p>
      </dgm:t>
    </dgm:pt>
    <dgm:pt modelId="{E2E7439B-1C8B-486E-9C8A-EBBD0EF55792}">
      <dgm:prSet/>
      <dgm:spPr/>
      <dgm:t>
        <a:bodyPr/>
        <a:lstStyle/>
        <a:p>
          <a:r>
            <a:rPr lang="en-US" b="1" dirty="0"/>
            <a:t>Source population: </a:t>
          </a:r>
        </a:p>
        <a:p>
          <a:r>
            <a:rPr lang="en-US" b="1" dirty="0"/>
            <a:t>Organic dairy farms in Vermont with herd size of 35 to 120 lactating cows</a:t>
          </a:r>
          <a:endParaRPr lang="en-US" b="1" baseline="0" dirty="0"/>
        </a:p>
      </dgm:t>
    </dgm:pt>
    <dgm:pt modelId="{5A6C9E35-007A-445E-8D00-DE1337160FD7}" type="parTrans" cxnId="{50D3C2CF-C6D7-41F7-8FE2-665954A9910B}">
      <dgm:prSet/>
      <dgm:spPr/>
      <dgm:t>
        <a:bodyPr/>
        <a:lstStyle/>
        <a:p>
          <a:endParaRPr lang="en-US"/>
        </a:p>
      </dgm:t>
    </dgm:pt>
    <dgm:pt modelId="{F48C4034-2D2B-4B62-AC0F-4A3315CFA7B4}" type="sibTrans" cxnId="{50D3C2CF-C6D7-41F7-8FE2-665954A9910B}">
      <dgm:prSet/>
      <dgm:spPr/>
      <dgm:t>
        <a:bodyPr/>
        <a:lstStyle/>
        <a:p>
          <a:endParaRPr lang="en-US"/>
        </a:p>
      </dgm:t>
    </dgm:pt>
    <dgm:pt modelId="{E4A0F86B-54D0-4FF5-BA1A-A73F1E7C3AB5}">
      <dgm:prSet custT="1"/>
      <dgm:spPr/>
      <dgm:t>
        <a:bodyPr/>
        <a:lstStyle/>
        <a:p>
          <a:r>
            <a:rPr lang="en-US" sz="1600" b="1" dirty="0"/>
            <a:t>Exclude herds not on monthly DHIA</a:t>
          </a:r>
          <a:endParaRPr lang="en-US" sz="1600" b="1" baseline="0" dirty="0"/>
        </a:p>
      </dgm:t>
    </dgm:pt>
    <dgm:pt modelId="{EB443E28-27A6-4268-A7B1-42910C7630B6}" type="parTrans" cxnId="{12C4B35C-7296-4CBD-9A83-98CA45478FCA}">
      <dgm:prSet/>
      <dgm:spPr/>
      <dgm:t>
        <a:bodyPr/>
        <a:lstStyle/>
        <a:p>
          <a:endParaRPr lang="en-US"/>
        </a:p>
      </dgm:t>
    </dgm:pt>
    <dgm:pt modelId="{960B30E8-468A-4EAE-9CB3-F96C39AD7245}" type="sibTrans" cxnId="{12C4B35C-7296-4CBD-9A83-98CA45478FCA}">
      <dgm:prSet/>
      <dgm:spPr/>
      <dgm:t>
        <a:bodyPr/>
        <a:lstStyle/>
        <a:p>
          <a:endParaRPr lang="en-US"/>
        </a:p>
      </dgm:t>
    </dgm:pt>
    <dgm:pt modelId="{55A25D49-2022-43AA-9062-69340F4F8008}" type="pres">
      <dgm:prSet presAssocID="{42EC6CD3-FB74-4236-8FEB-8B1446D16A48}" presName="rootnode" presStyleCnt="0">
        <dgm:presLayoutVars>
          <dgm:chMax/>
          <dgm:chPref/>
          <dgm:dir/>
          <dgm:animLvl val="lvl"/>
        </dgm:presLayoutVars>
      </dgm:prSet>
      <dgm:spPr/>
    </dgm:pt>
    <dgm:pt modelId="{AE8B43BD-160B-4DF5-82B8-AFB47955A377}" type="pres">
      <dgm:prSet presAssocID="{AC5ED99C-9E56-4737-82C7-C97980B037C1}" presName="composite" presStyleCnt="0"/>
      <dgm:spPr/>
    </dgm:pt>
    <dgm:pt modelId="{327EAFD9-4A91-4C3B-968A-73068782B21F}" type="pres">
      <dgm:prSet presAssocID="{AC5ED99C-9E56-4737-82C7-C97980B037C1}" presName="bentUpArrow1" presStyleLbl="alignImgPlace1" presStyleIdx="0" presStyleCnt="3"/>
      <dgm:spPr/>
    </dgm:pt>
    <dgm:pt modelId="{370421DC-2B63-4DE0-8A22-8574083E1888}" type="pres">
      <dgm:prSet presAssocID="{AC5ED99C-9E56-4737-82C7-C97980B037C1}" presName="ParentText" presStyleLbl="node1" presStyleIdx="0" presStyleCnt="4" custScaleX="135757" custLinFactNeighborX="-26985" custLinFactNeighborY="2559">
        <dgm:presLayoutVars>
          <dgm:chMax val="1"/>
          <dgm:chPref val="1"/>
          <dgm:bulletEnabled val="1"/>
        </dgm:presLayoutVars>
      </dgm:prSet>
      <dgm:spPr/>
    </dgm:pt>
    <dgm:pt modelId="{065160A4-A5C7-4387-B473-A30B971E44D3}" type="pres">
      <dgm:prSet presAssocID="{AC5ED99C-9E56-4737-82C7-C97980B037C1}" presName="ChildText" presStyleLbl="revTx" presStyleIdx="0" presStyleCnt="3" custScaleX="254060" custLinFactNeighborX="64022" custLinFactNeighborY="5559">
        <dgm:presLayoutVars>
          <dgm:chMax val="0"/>
          <dgm:chPref val="0"/>
          <dgm:bulletEnabled val="1"/>
        </dgm:presLayoutVars>
      </dgm:prSet>
      <dgm:spPr/>
    </dgm:pt>
    <dgm:pt modelId="{04679F70-7503-425B-B995-80641260671E}" type="pres">
      <dgm:prSet presAssocID="{60C061F8-CBD0-4F24-81D7-4485DF8BE486}" presName="sibTrans" presStyleCnt="0"/>
      <dgm:spPr/>
    </dgm:pt>
    <dgm:pt modelId="{BAEBF327-8CB0-4B3C-9ADB-F30C7E517708}" type="pres">
      <dgm:prSet presAssocID="{E2E7439B-1C8B-486E-9C8A-EBBD0EF55792}" presName="composite" presStyleCnt="0"/>
      <dgm:spPr/>
    </dgm:pt>
    <dgm:pt modelId="{2A08806E-7B20-41E7-A76A-0134775CBEF7}" type="pres">
      <dgm:prSet presAssocID="{E2E7439B-1C8B-486E-9C8A-EBBD0EF55792}" presName="bentUpArrow1" presStyleLbl="alignImgPlace1" presStyleIdx="1" presStyleCnt="3"/>
      <dgm:spPr/>
    </dgm:pt>
    <dgm:pt modelId="{38AF5FD2-A3DD-4AFD-872D-137748FE843F}" type="pres">
      <dgm:prSet presAssocID="{E2E7439B-1C8B-486E-9C8A-EBBD0EF55792}" presName="ParentText" presStyleLbl="node1" presStyleIdx="1" presStyleCnt="4" custScaleX="135757" custLinFactNeighborX="-18321" custLinFactNeighborY="-1229">
        <dgm:presLayoutVars>
          <dgm:chMax val="1"/>
          <dgm:chPref val="1"/>
          <dgm:bulletEnabled val="1"/>
        </dgm:presLayoutVars>
      </dgm:prSet>
      <dgm:spPr/>
    </dgm:pt>
    <dgm:pt modelId="{509CEB2D-888D-49FD-A078-CDE3B1630222}" type="pres">
      <dgm:prSet presAssocID="{E2E7439B-1C8B-486E-9C8A-EBBD0EF55792}" presName="ChildText" presStyleLbl="revTx" presStyleIdx="1" presStyleCnt="3" custScaleX="252905" custLinFactNeighborX="83185" custLinFactNeighborY="-3077">
        <dgm:presLayoutVars>
          <dgm:chMax val="0"/>
          <dgm:chPref val="0"/>
          <dgm:bulletEnabled val="1"/>
        </dgm:presLayoutVars>
      </dgm:prSet>
      <dgm:spPr/>
    </dgm:pt>
    <dgm:pt modelId="{92975088-6CA3-4BFA-A5B3-450023EE2A87}" type="pres">
      <dgm:prSet presAssocID="{F48C4034-2D2B-4B62-AC0F-4A3315CFA7B4}" presName="sibTrans" presStyleCnt="0"/>
      <dgm:spPr/>
    </dgm:pt>
    <dgm:pt modelId="{FC734F92-E8DE-4A0E-8039-23BC169A7423}" type="pres">
      <dgm:prSet presAssocID="{E6A012C5-0801-4827-A266-55295EE2B180}" presName="composite" presStyleCnt="0"/>
      <dgm:spPr/>
    </dgm:pt>
    <dgm:pt modelId="{718CFE87-F6E9-4EFB-BC7E-561A65F40EAD}" type="pres">
      <dgm:prSet presAssocID="{E6A012C5-0801-4827-A266-55295EE2B180}" presName="bentUpArrow1" presStyleLbl="alignImgPlace1" presStyleIdx="2" presStyleCnt="3" custLinFactNeighborX="43765" custLinFactNeighborY="5129"/>
      <dgm:spPr/>
    </dgm:pt>
    <dgm:pt modelId="{FEB28DB6-2654-4BC8-801D-451910E3743C}" type="pres">
      <dgm:prSet presAssocID="{E6A012C5-0801-4827-A266-55295EE2B180}" presName="ParentText" presStyleLbl="node1" presStyleIdx="2" presStyleCnt="4" custScaleX="135757" custLinFactNeighborX="-18715" custLinFactNeighborY="2228">
        <dgm:presLayoutVars>
          <dgm:chMax val="1"/>
          <dgm:chPref val="1"/>
          <dgm:bulletEnabled val="1"/>
        </dgm:presLayoutVars>
      </dgm:prSet>
      <dgm:spPr/>
    </dgm:pt>
    <dgm:pt modelId="{939AE416-C1F8-4BE4-88ED-935EB53A23BE}" type="pres">
      <dgm:prSet presAssocID="{E6A012C5-0801-4827-A266-55295EE2B180}" presName="ChildText" presStyleLbl="revTx" presStyleIdx="2" presStyleCnt="3" custScaleX="210626" custLinFactNeighborX="55084" custLinFactNeighborY="3846">
        <dgm:presLayoutVars>
          <dgm:chMax val="0"/>
          <dgm:chPref val="0"/>
          <dgm:bulletEnabled val="1"/>
        </dgm:presLayoutVars>
      </dgm:prSet>
      <dgm:spPr/>
    </dgm:pt>
    <dgm:pt modelId="{F352F17A-F13D-40E7-AC70-C14AB9CD159B}" type="pres">
      <dgm:prSet presAssocID="{223EE351-0C24-4C4F-8F4A-F892FFFFCF22}" presName="sibTrans" presStyleCnt="0"/>
      <dgm:spPr/>
    </dgm:pt>
    <dgm:pt modelId="{884AF9B0-3F2B-4720-B3AC-A84EFF789E52}" type="pres">
      <dgm:prSet presAssocID="{E2E4F34D-618E-4CF9-B732-3A6A948064E8}" presName="composite" presStyleCnt="0"/>
      <dgm:spPr/>
    </dgm:pt>
    <dgm:pt modelId="{F8857300-FEEF-417E-8AD6-996A30BE9AC0}" type="pres">
      <dgm:prSet presAssocID="{E2E4F34D-618E-4CF9-B732-3A6A948064E8}" presName="ParentText" presStyleLbl="node1" presStyleIdx="3" presStyleCnt="4" custScaleX="135757" custLinFactNeighborX="7400" custLinFactNeighborY="-2416">
        <dgm:presLayoutVars>
          <dgm:chMax val="1"/>
          <dgm:chPref val="1"/>
          <dgm:bulletEnabled val="1"/>
        </dgm:presLayoutVars>
      </dgm:prSet>
      <dgm:spPr/>
    </dgm:pt>
  </dgm:ptLst>
  <dgm:cxnLst>
    <dgm:cxn modelId="{41447C2C-677F-4F79-A031-B9B55480C6ED}" type="presOf" srcId="{E4A0F86B-54D0-4FF5-BA1A-A73F1E7C3AB5}" destId="{509CEB2D-888D-49FD-A078-CDE3B1630222}" srcOrd="0" destOrd="0" presId="urn:microsoft.com/office/officeart/2005/8/layout/StepDownProcess"/>
    <dgm:cxn modelId="{A736B130-F3B7-41EB-AFD8-A3245595A00D}" srcId="{E6A012C5-0801-4827-A266-55295EE2B180}" destId="{1C49BF72-BD1B-4F40-9888-579162FEDAC6}" srcOrd="0" destOrd="0" parTransId="{5AD43134-B665-436F-9DFC-20C07F2BFF50}" sibTransId="{B91527F5-CC89-4BC8-BA3D-5D14A29D4DAE}"/>
    <dgm:cxn modelId="{12C4B35C-7296-4CBD-9A83-98CA45478FCA}" srcId="{E2E7439B-1C8B-486E-9C8A-EBBD0EF55792}" destId="{E4A0F86B-54D0-4FF5-BA1A-A73F1E7C3AB5}" srcOrd="0" destOrd="0" parTransId="{EB443E28-27A6-4268-A7B1-42910C7630B6}" sibTransId="{960B30E8-468A-4EAE-9CB3-F96C39AD7245}"/>
    <dgm:cxn modelId="{BFAA4547-EECC-4B0E-A89E-66DEFFAEE299}" type="presOf" srcId="{E6A012C5-0801-4827-A266-55295EE2B180}" destId="{FEB28DB6-2654-4BC8-801D-451910E3743C}" srcOrd="0" destOrd="0" presId="urn:microsoft.com/office/officeart/2005/8/layout/StepDownProcess"/>
    <dgm:cxn modelId="{A4224D50-9EC3-451F-A6C3-DD39A27CD2ED}" srcId="{42EC6CD3-FB74-4236-8FEB-8B1446D16A48}" destId="{E6A012C5-0801-4827-A266-55295EE2B180}" srcOrd="2" destOrd="0" parTransId="{C476641B-675E-490C-8845-4427685D2E29}" sibTransId="{223EE351-0C24-4C4F-8F4A-F892FFFFCF22}"/>
    <dgm:cxn modelId="{09351787-87AF-467E-B187-4C81F7C3E6E1}" type="presOf" srcId="{E2E7439B-1C8B-486E-9C8A-EBBD0EF55792}" destId="{38AF5FD2-A3DD-4AFD-872D-137748FE843F}" srcOrd="0" destOrd="0" presId="urn:microsoft.com/office/officeart/2005/8/layout/StepDownProcess"/>
    <dgm:cxn modelId="{A242E88D-D2FC-4E4A-837D-639A0DAD4431}" srcId="{42EC6CD3-FB74-4236-8FEB-8B1446D16A48}" destId="{AC5ED99C-9E56-4737-82C7-C97980B037C1}" srcOrd="0" destOrd="0" parTransId="{0FAF3CDD-79C0-4705-A1FE-F972DDF8E628}" sibTransId="{60C061F8-CBD0-4F24-81D7-4485DF8BE486}"/>
    <dgm:cxn modelId="{EBD2CEA7-5612-4E9C-8E96-9C2D744FE3B5}" type="presOf" srcId="{42EC6CD3-FB74-4236-8FEB-8B1446D16A48}" destId="{55A25D49-2022-43AA-9062-69340F4F8008}" srcOrd="0" destOrd="0" presId="urn:microsoft.com/office/officeart/2005/8/layout/StepDownProcess"/>
    <dgm:cxn modelId="{531D01A8-143B-4F87-84E6-0ABB20BD310C}" srcId="{AC5ED99C-9E56-4737-82C7-C97980B037C1}" destId="{FA1DCDBA-3C39-49FB-A0BD-47E517DD0B35}" srcOrd="0" destOrd="0" parTransId="{33F97F57-5EDB-456C-85B6-F370566DA0F4}" sibTransId="{409CC53E-FF37-49B7-BB1C-F1E635308A23}"/>
    <dgm:cxn modelId="{C29C53C5-D5A4-4153-9C61-743324B6C358}" type="presOf" srcId="{FA1DCDBA-3C39-49FB-A0BD-47E517DD0B35}" destId="{065160A4-A5C7-4387-B473-A30B971E44D3}" srcOrd="0" destOrd="0" presId="urn:microsoft.com/office/officeart/2005/8/layout/StepDownProcess"/>
    <dgm:cxn modelId="{4787F5C5-B52F-48D9-9AD9-A96F764022C7}" srcId="{42EC6CD3-FB74-4236-8FEB-8B1446D16A48}" destId="{E2E4F34D-618E-4CF9-B732-3A6A948064E8}" srcOrd="3" destOrd="0" parTransId="{F677E9F1-CB31-4728-B0E4-3A9CCB9FB911}" sibTransId="{A1B1EDF4-6777-4156-9792-B59247B1E4EC}"/>
    <dgm:cxn modelId="{52670EC7-36FC-4CBC-A4C6-25A438297A9C}" type="presOf" srcId="{1C49BF72-BD1B-4F40-9888-579162FEDAC6}" destId="{939AE416-C1F8-4BE4-88ED-935EB53A23BE}" srcOrd="0" destOrd="0" presId="urn:microsoft.com/office/officeart/2005/8/layout/StepDownProcess"/>
    <dgm:cxn modelId="{6120DBC8-CB15-4203-B8D0-C8107649DC77}" type="presOf" srcId="{E2E4F34D-618E-4CF9-B732-3A6A948064E8}" destId="{F8857300-FEEF-417E-8AD6-996A30BE9AC0}" srcOrd="0" destOrd="0" presId="urn:microsoft.com/office/officeart/2005/8/layout/StepDownProcess"/>
    <dgm:cxn modelId="{50D3C2CF-C6D7-41F7-8FE2-665954A9910B}" srcId="{42EC6CD3-FB74-4236-8FEB-8B1446D16A48}" destId="{E2E7439B-1C8B-486E-9C8A-EBBD0EF55792}" srcOrd="1" destOrd="0" parTransId="{5A6C9E35-007A-445E-8D00-DE1337160FD7}" sibTransId="{F48C4034-2D2B-4B62-AC0F-4A3315CFA7B4}"/>
    <dgm:cxn modelId="{8AD324D3-F063-4E46-ADA5-13F7C120F052}" type="presOf" srcId="{AC5ED99C-9E56-4737-82C7-C97980B037C1}" destId="{370421DC-2B63-4DE0-8A22-8574083E1888}" srcOrd="0" destOrd="0" presId="urn:microsoft.com/office/officeart/2005/8/layout/StepDownProcess"/>
    <dgm:cxn modelId="{579FAEBF-818C-4F23-9180-3E78AD4E10FA}" type="presParOf" srcId="{55A25D49-2022-43AA-9062-69340F4F8008}" destId="{AE8B43BD-160B-4DF5-82B8-AFB47955A377}" srcOrd="0" destOrd="0" presId="urn:microsoft.com/office/officeart/2005/8/layout/StepDownProcess"/>
    <dgm:cxn modelId="{F907CC5D-985C-4A6F-96A1-4F725C73D4E1}" type="presParOf" srcId="{AE8B43BD-160B-4DF5-82B8-AFB47955A377}" destId="{327EAFD9-4A91-4C3B-968A-73068782B21F}" srcOrd="0" destOrd="0" presId="urn:microsoft.com/office/officeart/2005/8/layout/StepDownProcess"/>
    <dgm:cxn modelId="{BB4ACE8F-2114-4412-833F-8D38FA73BE12}" type="presParOf" srcId="{AE8B43BD-160B-4DF5-82B8-AFB47955A377}" destId="{370421DC-2B63-4DE0-8A22-8574083E1888}" srcOrd="1" destOrd="0" presId="urn:microsoft.com/office/officeart/2005/8/layout/StepDownProcess"/>
    <dgm:cxn modelId="{46A71FFC-4253-4602-BE86-8B7B246B5DDF}" type="presParOf" srcId="{AE8B43BD-160B-4DF5-82B8-AFB47955A377}" destId="{065160A4-A5C7-4387-B473-A30B971E44D3}" srcOrd="2" destOrd="0" presId="urn:microsoft.com/office/officeart/2005/8/layout/StepDownProcess"/>
    <dgm:cxn modelId="{AAF091C9-27AB-4994-98FA-390B741CE422}" type="presParOf" srcId="{55A25D49-2022-43AA-9062-69340F4F8008}" destId="{04679F70-7503-425B-B995-80641260671E}" srcOrd="1" destOrd="0" presId="urn:microsoft.com/office/officeart/2005/8/layout/StepDownProcess"/>
    <dgm:cxn modelId="{50FC2D56-5816-43B0-9DFC-4AD509206BD5}" type="presParOf" srcId="{55A25D49-2022-43AA-9062-69340F4F8008}" destId="{BAEBF327-8CB0-4B3C-9ADB-F30C7E517708}" srcOrd="2" destOrd="0" presId="urn:microsoft.com/office/officeart/2005/8/layout/StepDownProcess"/>
    <dgm:cxn modelId="{F244E98D-CFD0-46A3-A7AF-2B54771361E5}" type="presParOf" srcId="{BAEBF327-8CB0-4B3C-9ADB-F30C7E517708}" destId="{2A08806E-7B20-41E7-A76A-0134775CBEF7}" srcOrd="0" destOrd="0" presId="urn:microsoft.com/office/officeart/2005/8/layout/StepDownProcess"/>
    <dgm:cxn modelId="{A51F0212-2143-44B4-8795-E760AE322D66}" type="presParOf" srcId="{BAEBF327-8CB0-4B3C-9ADB-F30C7E517708}" destId="{38AF5FD2-A3DD-4AFD-872D-137748FE843F}" srcOrd="1" destOrd="0" presId="urn:microsoft.com/office/officeart/2005/8/layout/StepDownProcess"/>
    <dgm:cxn modelId="{1D722332-CE9F-44EE-93D6-7352E8A7A03D}" type="presParOf" srcId="{BAEBF327-8CB0-4B3C-9ADB-F30C7E517708}" destId="{509CEB2D-888D-49FD-A078-CDE3B1630222}" srcOrd="2" destOrd="0" presId="urn:microsoft.com/office/officeart/2005/8/layout/StepDownProcess"/>
    <dgm:cxn modelId="{F007C71B-925B-4F43-9313-75EF5874AB74}" type="presParOf" srcId="{55A25D49-2022-43AA-9062-69340F4F8008}" destId="{92975088-6CA3-4BFA-A5B3-450023EE2A87}" srcOrd="3" destOrd="0" presId="urn:microsoft.com/office/officeart/2005/8/layout/StepDownProcess"/>
    <dgm:cxn modelId="{F0E0F200-C6F7-4804-9690-5DBFC1405872}" type="presParOf" srcId="{55A25D49-2022-43AA-9062-69340F4F8008}" destId="{FC734F92-E8DE-4A0E-8039-23BC169A7423}" srcOrd="4" destOrd="0" presId="urn:microsoft.com/office/officeart/2005/8/layout/StepDownProcess"/>
    <dgm:cxn modelId="{B0518F36-1594-42AB-9DC7-DD46485B8D99}" type="presParOf" srcId="{FC734F92-E8DE-4A0E-8039-23BC169A7423}" destId="{718CFE87-F6E9-4EFB-BC7E-561A65F40EAD}" srcOrd="0" destOrd="0" presId="urn:microsoft.com/office/officeart/2005/8/layout/StepDownProcess"/>
    <dgm:cxn modelId="{0D78B4E6-C88C-4625-8BEB-3845B9B9400E}" type="presParOf" srcId="{FC734F92-E8DE-4A0E-8039-23BC169A7423}" destId="{FEB28DB6-2654-4BC8-801D-451910E3743C}" srcOrd="1" destOrd="0" presId="urn:microsoft.com/office/officeart/2005/8/layout/StepDownProcess"/>
    <dgm:cxn modelId="{4845DD77-88A7-4D3D-B565-14101D2A193B}" type="presParOf" srcId="{FC734F92-E8DE-4A0E-8039-23BC169A7423}" destId="{939AE416-C1F8-4BE4-88ED-935EB53A23BE}" srcOrd="2" destOrd="0" presId="urn:microsoft.com/office/officeart/2005/8/layout/StepDownProcess"/>
    <dgm:cxn modelId="{00E7904A-60E5-4007-91B5-88EEC91FFEDD}" type="presParOf" srcId="{55A25D49-2022-43AA-9062-69340F4F8008}" destId="{F352F17A-F13D-40E7-AC70-C14AB9CD159B}" srcOrd="5" destOrd="0" presId="urn:microsoft.com/office/officeart/2005/8/layout/StepDownProcess"/>
    <dgm:cxn modelId="{6E5F9BDF-948C-41AC-8E73-D592DD5A3235}" type="presParOf" srcId="{55A25D49-2022-43AA-9062-69340F4F8008}" destId="{884AF9B0-3F2B-4720-B3AC-A84EFF789E52}" srcOrd="6" destOrd="0" presId="urn:microsoft.com/office/officeart/2005/8/layout/StepDownProcess"/>
    <dgm:cxn modelId="{0A04D903-B405-4646-92DC-3BEEE6D4E2BD}" type="presParOf" srcId="{884AF9B0-3F2B-4720-B3AC-A84EFF789E52}" destId="{F8857300-FEEF-417E-8AD6-996A30BE9AC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3ED94-A726-44F2-ADB2-7875C82E335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ECFA6-ADCD-4B4A-82E1-165E3FF39B98}">
      <dgm:prSet phldrT="[Text]"/>
      <dgm:spPr/>
      <dgm:t>
        <a:bodyPr/>
        <a:lstStyle/>
        <a:p>
          <a:r>
            <a:rPr lang="en-US" b="1" dirty="0"/>
            <a:t>40 Representative farms:</a:t>
          </a:r>
        </a:p>
        <a:p>
          <a:r>
            <a:rPr lang="en-US" b="1" dirty="0"/>
            <a:t>Organic dairy farms in Vermont with target herd size (35 to 120) and on DHIA (monthly)</a:t>
          </a:r>
          <a:endParaRPr lang="en-US" dirty="0"/>
        </a:p>
      </dgm:t>
    </dgm:pt>
    <dgm:pt modelId="{CBDBA97C-E020-4DEE-A106-323C7140820A}" type="parTrans" cxnId="{42624AD5-A47B-48B6-BFB7-E0419857FACD}">
      <dgm:prSet/>
      <dgm:spPr/>
      <dgm:t>
        <a:bodyPr/>
        <a:lstStyle/>
        <a:p>
          <a:endParaRPr lang="en-US"/>
        </a:p>
      </dgm:t>
    </dgm:pt>
    <dgm:pt modelId="{2FE29D2A-EB44-4571-BADB-BF3704D7A606}" type="sibTrans" cxnId="{42624AD5-A47B-48B6-BFB7-E0419857FACD}">
      <dgm:prSet/>
      <dgm:spPr/>
      <dgm:t>
        <a:bodyPr/>
        <a:lstStyle/>
        <a:p>
          <a:endParaRPr lang="en-US"/>
        </a:p>
      </dgm:t>
    </dgm:pt>
    <dgm:pt modelId="{D15745C1-B09D-474D-94DF-A5073CB3B5D8}">
      <dgm:prSet phldrT="[Text]"/>
      <dgm:spPr/>
      <dgm:t>
        <a:bodyPr/>
        <a:lstStyle/>
        <a:p>
          <a:r>
            <a:rPr lang="en-US" dirty="0"/>
            <a:t>Bedded pack (10)</a:t>
          </a:r>
        </a:p>
      </dgm:t>
    </dgm:pt>
    <dgm:pt modelId="{5C757B64-2E47-408F-AC79-ADB5011628B4}" type="parTrans" cxnId="{FBBECBA4-DC26-4CF6-B38C-4066D6B335BA}">
      <dgm:prSet/>
      <dgm:spPr/>
      <dgm:t>
        <a:bodyPr/>
        <a:lstStyle/>
        <a:p>
          <a:endParaRPr lang="en-US"/>
        </a:p>
      </dgm:t>
    </dgm:pt>
    <dgm:pt modelId="{A817EAC3-90BF-46F9-BC9B-0E985896F1A8}" type="sibTrans" cxnId="{FBBECBA4-DC26-4CF6-B38C-4066D6B335BA}">
      <dgm:prSet/>
      <dgm:spPr/>
      <dgm:t>
        <a:bodyPr/>
        <a:lstStyle/>
        <a:p>
          <a:endParaRPr lang="en-US"/>
        </a:p>
      </dgm:t>
    </dgm:pt>
    <dgm:pt modelId="{BE40E929-71C9-4981-95A1-75CAEC581EE1}">
      <dgm:prSet phldrT="[Text]"/>
      <dgm:spPr/>
      <dgm:t>
        <a:bodyPr/>
        <a:lstStyle/>
        <a:p>
          <a:r>
            <a:rPr lang="en-US" dirty="0"/>
            <a:t>Free stall: wood bedding (10)</a:t>
          </a:r>
        </a:p>
      </dgm:t>
    </dgm:pt>
    <dgm:pt modelId="{C21A1D67-A699-4C77-8B79-12073C833160}" type="parTrans" cxnId="{57A3A690-E9BD-4711-BBA6-784E5CF9E60F}">
      <dgm:prSet/>
      <dgm:spPr/>
      <dgm:t>
        <a:bodyPr/>
        <a:lstStyle/>
        <a:p>
          <a:endParaRPr lang="en-US"/>
        </a:p>
      </dgm:t>
    </dgm:pt>
    <dgm:pt modelId="{B12AAFB2-6B48-42FD-9535-1D6ED2C47A04}" type="sibTrans" cxnId="{57A3A690-E9BD-4711-BBA6-784E5CF9E60F}">
      <dgm:prSet/>
      <dgm:spPr/>
      <dgm:t>
        <a:bodyPr/>
        <a:lstStyle/>
        <a:p>
          <a:endParaRPr lang="en-US"/>
        </a:p>
      </dgm:t>
    </dgm:pt>
    <dgm:pt modelId="{4F14EF69-9F75-432F-B431-04BA7A17028E}">
      <dgm:prSet/>
      <dgm:spPr/>
      <dgm:t>
        <a:bodyPr/>
        <a:lstStyle/>
        <a:p>
          <a:r>
            <a:rPr lang="en-US" dirty="0"/>
            <a:t>Tie stall: wood bedding (10)</a:t>
          </a:r>
        </a:p>
      </dgm:t>
    </dgm:pt>
    <dgm:pt modelId="{9337065A-91EA-4047-A694-67C968A0EA83}" type="parTrans" cxnId="{C004A62C-15C7-4958-8C05-E9BFBAD2992E}">
      <dgm:prSet/>
      <dgm:spPr/>
      <dgm:t>
        <a:bodyPr/>
        <a:lstStyle/>
        <a:p>
          <a:endParaRPr lang="en-US"/>
        </a:p>
      </dgm:t>
    </dgm:pt>
    <dgm:pt modelId="{F4FA9BBE-2B4F-4661-83CD-EA5E633F0FCE}" type="sibTrans" cxnId="{C004A62C-15C7-4958-8C05-E9BFBAD2992E}">
      <dgm:prSet/>
      <dgm:spPr/>
      <dgm:t>
        <a:bodyPr/>
        <a:lstStyle/>
        <a:p>
          <a:endParaRPr lang="en-US"/>
        </a:p>
      </dgm:t>
    </dgm:pt>
    <dgm:pt modelId="{2636449A-9DAB-4C71-8EF8-1490565DD457}">
      <dgm:prSet/>
      <dgm:spPr/>
      <dgm:t>
        <a:bodyPr/>
        <a:lstStyle/>
        <a:p>
          <a:r>
            <a:rPr lang="en-US" dirty="0"/>
            <a:t>Free stall: sand bedding (10)</a:t>
          </a:r>
        </a:p>
      </dgm:t>
    </dgm:pt>
    <dgm:pt modelId="{B8C2FCCB-6E20-4A41-B786-239F9690EA8D}" type="parTrans" cxnId="{ECB6B544-6447-45CB-BE34-6F188E47E8AA}">
      <dgm:prSet/>
      <dgm:spPr/>
      <dgm:t>
        <a:bodyPr/>
        <a:lstStyle/>
        <a:p>
          <a:endParaRPr lang="en-US"/>
        </a:p>
      </dgm:t>
    </dgm:pt>
    <dgm:pt modelId="{9DD7B6EC-3A55-4610-8B76-E54A745B7E3F}" type="sibTrans" cxnId="{ECB6B544-6447-45CB-BE34-6F188E47E8AA}">
      <dgm:prSet/>
      <dgm:spPr/>
      <dgm:t>
        <a:bodyPr/>
        <a:lstStyle/>
        <a:p>
          <a:endParaRPr lang="en-US"/>
        </a:p>
      </dgm:t>
    </dgm:pt>
    <dgm:pt modelId="{B3D48DB7-A38F-49E4-A85D-E10E17B8683F}" type="pres">
      <dgm:prSet presAssocID="{2FE3ED94-A726-44F2-ADB2-7875C82E33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65ACBC-9934-4B10-81A9-2EF567B52A73}" type="pres">
      <dgm:prSet presAssocID="{550ECFA6-ADCD-4B4A-82E1-165E3FF39B98}" presName="hierRoot1" presStyleCnt="0">
        <dgm:presLayoutVars>
          <dgm:hierBranch val="init"/>
        </dgm:presLayoutVars>
      </dgm:prSet>
      <dgm:spPr/>
    </dgm:pt>
    <dgm:pt modelId="{8582BD8B-16E8-47F6-B553-701721F69D24}" type="pres">
      <dgm:prSet presAssocID="{550ECFA6-ADCD-4B4A-82E1-165E3FF39B98}" presName="rootComposite1" presStyleCnt="0"/>
      <dgm:spPr/>
    </dgm:pt>
    <dgm:pt modelId="{25C78022-258C-4CDD-880E-17495005E6F1}" type="pres">
      <dgm:prSet presAssocID="{550ECFA6-ADCD-4B4A-82E1-165E3FF39B98}" presName="rootText1" presStyleLbl="node0" presStyleIdx="0" presStyleCnt="1" custScaleX="296725" custScaleY="206985" custLinFactNeighborX="-817" custLinFactNeighborY="-24523">
        <dgm:presLayoutVars>
          <dgm:chPref val="3"/>
        </dgm:presLayoutVars>
      </dgm:prSet>
      <dgm:spPr/>
    </dgm:pt>
    <dgm:pt modelId="{2352DCA9-8D37-4A6D-84E5-EFDB12251FCA}" type="pres">
      <dgm:prSet presAssocID="{550ECFA6-ADCD-4B4A-82E1-165E3FF39B98}" presName="rootConnector1" presStyleLbl="node1" presStyleIdx="0" presStyleCnt="0"/>
      <dgm:spPr/>
    </dgm:pt>
    <dgm:pt modelId="{C0EB7425-3BDD-420E-B89A-489FCCE4652E}" type="pres">
      <dgm:prSet presAssocID="{550ECFA6-ADCD-4B4A-82E1-165E3FF39B98}" presName="hierChild2" presStyleCnt="0"/>
      <dgm:spPr/>
    </dgm:pt>
    <dgm:pt modelId="{92232AE3-45E5-4724-8D3B-D13A52833573}" type="pres">
      <dgm:prSet presAssocID="{5C757B64-2E47-408F-AC79-ADB5011628B4}" presName="Name37" presStyleLbl="parChTrans1D2" presStyleIdx="0" presStyleCnt="4"/>
      <dgm:spPr/>
    </dgm:pt>
    <dgm:pt modelId="{0100E4EB-B9CD-4CC7-B947-FF0592A06F6B}" type="pres">
      <dgm:prSet presAssocID="{D15745C1-B09D-474D-94DF-A5073CB3B5D8}" presName="hierRoot2" presStyleCnt="0">
        <dgm:presLayoutVars>
          <dgm:hierBranch val="init"/>
        </dgm:presLayoutVars>
      </dgm:prSet>
      <dgm:spPr/>
    </dgm:pt>
    <dgm:pt modelId="{40C49050-FA55-47D1-8BE5-37BAC10AE4F2}" type="pres">
      <dgm:prSet presAssocID="{D15745C1-B09D-474D-94DF-A5073CB3B5D8}" presName="rootComposite" presStyleCnt="0"/>
      <dgm:spPr/>
    </dgm:pt>
    <dgm:pt modelId="{F43E2F0D-A55D-48D0-B5E9-5241B42AAC9F}" type="pres">
      <dgm:prSet presAssocID="{D15745C1-B09D-474D-94DF-A5073CB3B5D8}" presName="rootText" presStyleLbl="node2" presStyleIdx="0" presStyleCnt="4">
        <dgm:presLayoutVars>
          <dgm:chPref val="3"/>
        </dgm:presLayoutVars>
      </dgm:prSet>
      <dgm:spPr/>
    </dgm:pt>
    <dgm:pt modelId="{5C6E0C5D-39CC-4A80-8C19-C63919A667DE}" type="pres">
      <dgm:prSet presAssocID="{D15745C1-B09D-474D-94DF-A5073CB3B5D8}" presName="rootConnector" presStyleLbl="node2" presStyleIdx="0" presStyleCnt="4"/>
      <dgm:spPr/>
    </dgm:pt>
    <dgm:pt modelId="{14D4150E-21ED-4B8B-B285-87C6BF7D95F6}" type="pres">
      <dgm:prSet presAssocID="{D15745C1-B09D-474D-94DF-A5073CB3B5D8}" presName="hierChild4" presStyleCnt="0"/>
      <dgm:spPr/>
    </dgm:pt>
    <dgm:pt modelId="{41733BA4-9C33-414C-B61E-FB06B34E9078}" type="pres">
      <dgm:prSet presAssocID="{D15745C1-B09D-474D-94DF-A5073CB3B5D8}" presName="hierChild5" presStyleCnt="0"/>
      <dgm:spPr/>
    </dgm:pt>
    <dgm:pt modelId="{7624E6BA-2113-4F07-BFB9-BCA639184F8E}" type="pres">
      <dgm:prSet presAssocID="{9337065A-91EA-4047-A694-67C968A0EA83}" presName="Name37" presStyleLbl="parChTrans1D2" presStyleIdx="1" presStyleCnt="4"/>
      <dgm:spPr/>
    </dgm:pt>
    <dgm:pt modelId="{29F0B80E-6DFF-4360-A347-A9A45EAF6537}" type="pres">
      <dgm:prSet presAssocID="{4F14EF69-9F75-432F-B431-04BA7A17028E}" presName="hierRoot2" presStyleCnt="0">
        <dgm:presLayoutVars>
          <dgm:hierBranch val="init"/>
        </dgm:presLayoutVars>
      </dgm:prSet>
      <dgm:spPr/>
    </dgm:pt>
    <dgm:pt modelId="{4B4ACC4D-671F-41B2-B581-2DC701B905E1}" type="pres">
      <dgm:prSet presAssocID="{4F14EF69-9F75-432F-B431-04BA7A17028E}" presName="rootComposite" presStyleCnt="0"/>
      <dgm:spPr/>
    </dgm:pt>
    <dgm:pt modelId="{49420EC0-15D9-4F2B-AC19-09FEC8F1CC04}" type="pres">
      <dgm:prSet presAssocID="{4F14EF69-9F75-432F-B431-04BA7A17028E}" presName="rootText" presStyleLbl="node2" presStyleIdx="1" presStyleCnt="4">
        <dgm:presLayoutVars>
          <dgm:chPref val="3"/>
        </dgm:presLayoutVars>
      </dgm:prSet>
      <dgm:spPr/>
    </dgm:pt>
    <dgm:pt modelId="{4701AACD-95BA-4BE0-BFF9-EA6C51C7701C}" type="pres">
      <dgm:prSet presAssocID="{4F14EF69-9F75-432F-B431-04BA7A17028E}" presName="rootConnector" presStyleLbl="node2" presStyleIdx="1" presStyleCnt="4"/>
      <dgm:spPr/>
    </dgm:pt>
    <dgm:pt modelId="{BE216DB2-4511-4E67-ABCF-1F70CB004BEF}" type="pres">
      <dgm:prSet presAssocID="{4F14EF69-9F75-432F-B431-04BA7A17028E}" presName="hierChild4" presStyleCnt="0"/>
      <dgm:spPr/>
    </dgm:pt>
    <dgm:pt modelId="{6E84F4B8-F7D4-4EFC-9642-470405783EF5}" type="pres">
      <dgm:prSet presAssocID="{4F14EF69-9F75-432F-B431-04BA7A17028E}" presName="hierChild5" presStyleCnt="0"/>
      <dgm:spPr/>
    </dgm:pt>
    <dgm:pt modelId="{7E6E0F6D-E18F-414A-92EC-50DEDF026F15}" type="pres">
      <dgm:prSet presAssocID="{B8C2FCCB-6E20-4A41-B786-239F9690EA8D}" presName="Name37" presStyleLbl="parChTrans1D2" presStyleIdx="2" presStyleCnt="4"/>
      <dgm:spPr/>
    </dgm:pt>
    <dgm:pt modelId="{CFF98A9B-34BF-4A5D-B861-F102D1B7E9FE}" type="pres">
      <dgm:prSet presAssocID="{2636449A-9DAB-4C71-8EF8-1490565DD457}" presName="hierRoot2" presStyleCnt="0">
        <dgm:presLayoutVars>
          <dgm:hierBranch val="init"/>
        </dgm:presLayoutVars>
      </dgm:prSet>
      <dgm:spPr/>
    </dgm:pt>
    <dgm:pt modelId="{ED1F0190-667E-41E6-A152-42DFCC177886}" type="pres">
      <dgm:prSet presAssocID="{2636449A-9DAB-4C71-8EF8-1490565DD457}" presName="rootComposite" presStyleCnt="0"/>
      <dgm:spPr/>
    </dgm:pt>
    <dgm:pt modelId="{9CFED9C8-DE99-40EA-B1CC-AE4870428200}" type="pres">
      <dgm:prSet presAssocID="{2636449A-9DAB-4C71-8EF8-1490565DD457}" presName="rootText" presStyleLbl="node2" presStyleIdx="2" presStyleCnt="4">
        <dgm:presLayoutVars>
          <dgm:chPref val="3"/>
        </dgm:presLayoutVars>
      </dgm:prSet>
      <dgm:spPr/>
    </dgm:pt>
    <dgm:pt modelId="{AA70DC16-8454-4EF6-A997-C776BB159E4A}" type="pres">
      <dgm:prSet presAssocID="{2636449A-9DAB-4C71-8EF8-1490565DD457}" presName="rootConnector" presStyleLbl="node2" presStyleIdx="2" presStyleCnt="4"/>
      <dgm:spPr/>
    </dgm:pt>
    <dgm:pt modelId="{B5C36F5D-CBFD-4197-B9AB-0DB7D676C212}" type="pres">
      <dgm:prSet presAssocID="{2636449A-9DAB-4C71-8EF8-1490565DD457}" presName="hierChild4" presStyleCnt="0"/>
      <dgm:spPr/>
    </dgm:pt>
    <dgm:pt modelId="{B8DE8FBD-9D32-4C2C-99E1-842E8F302273}" type="pres">
      <dgm:prSet presAssocID="{2636449A-9DAB-4C71-8EF8-1490565DD457}" presName="hierChild5" presStyleCnt="0"/>
      <dgm:spPr/>
    </dgm:pt>
    <dgm:pt modelId="{C3C65D41-A97C-48F9-B54C-E40E0B243123}" type="pres">
      <dgm:prSet presAssocID="{C21A1D67-A699-4C77-8B79-12073C833160}" presName="Name37" presStyleLbl="parChTrans1D2" presStyleIdx="3" presStyleCnt="4"/>
      <dgm:spPr/>
    </dgm:pt>
    <dgm:pt modelId="{9F170956-4C5E-476D-9219-0CE1940F3D3B}" type="pres">
      <dgm:prSet presAssocID="{BE40E929-71C9-4981-95A1-75CAEC581EE1}" presName="hierRoot2" presStyleCnt="0">
        <dgm:presLayoutVars>
          <dgm:hierBranch val="init"/>
        </dgm:presLayoutVars>
      </dgm:prSet>
      <dgm:spPr/>
    </dgm:pt>
    <dgm:pt modelId="{A81A6690-7D33-4B8B-BD47-730F553DF987}" type="pres">
      <dgm:prSet presAssocID="{BE40E929-71C9-4981-95A1-75CAEC581EE1}" presName="rootComposite" presStyleCnt="0"/>
      <dgm:spPr/>
    </dgm:pt>
    <dgm:pt modelId="{7E5275B9-1D5A-4606-9539-AAA37BFF870A}" type="pres">
      <dgm:prSet presAssocID="{BE40E929-71C9-4981-95A1-75CAEC581EE1}" presName="rootText" presStyleLbl="node2" presStyleIdx="3" presStyleCnt="4">
        <dgm:presLayoutVars>
          <dgm:chPref val="3"/>
        </dgm:presLayoutVars>
      </dgm:prSet>
      <dgm:spPr/>
    </dgm:pt>
    <dgm:pt modelId="{20D12B77-2661-4A9A-9D97-7F4D8C24EB7B}" type="pres">
      <dgm:prSet presAssocID="{BE40E929-71C9-4981-95A1-75CAEC581EE1}" presName="rootConnector" presStyleLbl="node2" presStyleIdx="3" presStyleCnt="4"/>
      <dgm:spPr/>
    </dgm:pt>
    <dgm:pt modelId="{374FD278-BD02-40F4-A552-A6B38F6EABB8}" type="pres">
      <dgm:prSet presAssocID="{BE40E929-71C9-4981-95A1-75CAEC581EE1}" presName="hierChild4" presStyleCnt="0"/>
      <dgm:spPr/>
    </dgm:pt>
    <dgm:pt modelId="{498EC20A-397E-4F93-945D-F8EDC32F7509}" type="pres">
      <dgm:prSet presAssocID="{BE40E929-71C9-4981-95A1-75CAEC581EE1}" presName="hierChild5" presStyleCnt="0"/>
      <dgm:spPr/>
    </dgm:pt>
    <dgm:pt modelId="{B79532EC-D1DA-4E30-9C62-7E1979F2C49B}" type="pres">
      <dgm:prSet presAssocID="{550ECFA6-ADCD-4B4A-82E1-165E3FF39B98}" presName="hierChild3" presStyleCnt="0"/>
      <dgm:spPr/>
    </dgm:pt>
  </dgm:ptLst>
  <dgm:cxnLst>
    <dgm:cxn modelId="{99F29F1B-7069-4654-8845-251B83E6E32E}" type="presOf" srcId="{2FE3ED94-A726-44F2-ADB2-7875C82E335F}" destId="{B3D48DB7-A38F-49E4-A85D-E10E17B8683F}" srcOrd="0" destOrd="0" presId="urn:microsoft.com/office/officeart/2005/8/layout/orgChart1"/>
    <dgm:cxn modelId="{C004A62C-15C7-4958-8C05-E9BFBAD2992E}" srcId="{550ECFA6-ADCD-4B4A-82E1-165E3FF39B98}" destId="{4F14EF69-9F75-432F-B431-04BA7A17028E}" srcOrd="1" destOrd="0" parTransId="{9337065A-91EA-4047-A694-67C968A0EA83}" sibTransId="{F4FA9BBE-2B4F-4661-83CD-EA5E633F0FCE}"/>
    <dgm:cxn modelId="{B33A2E35-8ADC-4EA9-A8D0-E529E15A6884}" type="presOf" srcId="{2636449A-9DAB-4C71-8EF8-1490565DD457}" destId="{9CFED9C8-DE99-40EA-B1CC-AE4870428200}" srcOrd="0" destOrd="0" presId="urn:microsoft.com/office/officeart/2005/8/layout/orgChart1"/>
    <dgm:cxn modelId="{EC87A535-6292-4077-ADF4-248850511E7B}" type="presOf" srcId="{BE40E929-71C9-4981-95A1-75CAEC581EE1}" destId="{20D12B77-2661-4A9A-9D97-7F4D8C24EB7B}" srcOrd="1" destOrd="0" presId="urn:microsoft.com/office/officeart/2005/8/layout/orgChart1"/>
    <dgm:cxn modelId="{ECB6B544-6447-45CB-BE34-6F188E47E8AA}" srcId="{550ECFA6-ADCD-4B4A-82E1-165E3FF39B98}" destId="{2636449A-9DAB-4C71-8EF8-1490565DD457}" srcOrd="2" destOrd="0" parTransId="{B8C2FCCB-6E20-4A41-B786-239F9690EA8D}" sibTransId="{9DD7B6EC-3A55-4610-8B76-E54A745B7E3F}"/>
    <dgm:cxn modelId="{8A73F047-57C6-4871-B642-7486AC1BD059}" type="presOf" srcId="{B8C2FCCB-6E20-4A41-B786-239F9690EA8D}" destId="{7E6E0F6D-E18F-414A-92EC-50DEDF026F15}" srcOrd="0" destOrd="0" presId="urn:microsoft.com/office/officeart/2005/8/layout/orgChart1"/>
    <dgm:cxn modelId="{7DC3C458-4A30-418F-8996-6D0D3D23E540}" type="presOf" srcId="{C21A1D67-A699-4C77-8B79-12073C833160}" destId="{C3C65D41-A97C-48F9-B54C-E40E0B243123}" srcOrd="0" destOrd="0" presId="urn:microsoft.com/office/officeart/2005/8/layout/orgChart1"/>
    <dgm:cxn modelId="{45F5FF82-4196-45DF-BEDB-C2739EC40AB8}" type="presOf" srcId="{550ECFA6-ADCD-4B4A-82E1-165E3FF39B98}" destId="{2352DCA9-8D37-4A6D-84E5-EFDB12251FCA}" srcOrd="1" destOrd="0" presId="urn:microsoft.com/office/officeart/2005/8/layout/orgChart1"/>
    <dgm:cxn modelId="{FADFD38F-1A43-40F3-A739-1AB78241C67A}" type="presOf" srcId="{550ECFA6-ADCD-4B4A-82E1-165E3FF39B98}" destId="{25C78022-258C-4CDD-880E-17495005E6F1}" srcOrd="0" destOrd="0" presId="urn:microsoft.com/office/officeart/2005/8/layout/orgChart1"/>
    <dgm:cxn modelId="{57A3A690-E9BD-4711-BBA6-784E5CF9E60F}" srcId="{550ECFA6-ADCD-4B4A-82E1-165E3FF39B98}" destId="{BE40E929-71C9-4981-95A1-75CAEC581EE1}" srcOrd="3" destOrd="0" parTransId="{C21A1D67-A699-4C77-8B79-12073C833160}" sibTransId="{B12AAFB2-6B48-42FD-9535-1D6ED2C47A04}"/>
    <dgm:cxn modelId="{E3DC7192-41A4-4CAE-9806-C3E22746A033}" type="presOf" srcId="{2636449A-9DAB-4C71-8EF8-1490565DD457}" destId="{AA70DC16-8454-4EF6-A997-C776BB159E4A}" srcOrd="1" destOrd="0" presId="urn:microsoft.com/office/officeart/2005/8/layout/orgChart1"/>
    <dgm:cxn modelId="{FBBECBA4-DC26-4CF6-B38C-4066D6B335BA}" srcId="{550ECFA6-ADCD-4B4A-82E1-165E3FF39B98}" destId="{D15745C1-B09D-474D-94DF-A5073CB3B5D8}" srcOrd="0" destOrd="0" parTransId="{5C757B64-2E47-408F-AC79-ADB5011628B4}" sibTransId="{A817EAC3-90BF-46F9-BC9B-0E985896F1A8}"/>
    <dgm:cxn modelId="{086E5AA9-FC51-405A-972A-B00D83F5E94F}" type="presOf" srcId="{4F14EF69-9F75-432F-B431-04BA7A17028E}" destId="{49420EC0-15D9-4F2B-AC19-09FEC8F1CC04}" srcOrd="0" destOrd="0" presId="urn:microsoft.com/office/officeart/2005/8/layout/orgChart1"/>
    <dgm:cxn modelId="{5EA69EB9-A0D9-4430-AFBD-2E30D4B85A53}" type="presOf" srcId="{5C757B64-2E47-408F-AC79-ADB5011628B4}" destId="{92232AE3-45E5-4724-8D3B-D13A52833573}" srcOrd="0" destOrd="0" presId="urn:microsoft.com/office/officeart/2005/8/layout/orgChart1"/>
    <dgm:cxn modelId="{AC08B8C5-B597-4838-AA79-9D5CB1FB3C9B}" type="presOf" srcId="{BE40E929-71C9-4981-95A1-75CAEC581EE1}" destId="{7E5275B9-1D5A-4606-9539-AAA37BFF870A}" srcOrd="0" destOrd="0" presId="urn:microsoft.com/office/officeart/2005/8/layout/orgChart1"/>
    <dgm:cxn modelId="{0780ECD0-F57A-467D-B158-AD89B922A266}" type="presOf" srcId="{D15745C1-B09D-474D-94DF-A5073CB3B5D8}" destId="{5C6E0C5D-39CC-4A80-8C19-C63919A667DE}" srcOrd="1" destOrd="0" presId="urn:microsoft.com/office/officeart/2005/8/layout/orgChart1"/>
    <dgm:cxn modelId="{990FCCD3-D93E-4BEC-96FC-81B2C2FA6949}" type="presOf" srcId="{4F14EF69-9F75-432F-B431-04BA7A17028E}" destId="{4701AACD-95BA-4BE0-BFF9-EA6C51C7701C}" srcOrd="1" destOrd="0" presId="urn:microsoft.com/office/officeart/2005/8/layout/orgChart1"/>
    <dgm:cxn modelId="{42624AD5-A47B-48B6-BFB7-E0419857FACD}" srcId="{2FE3ED94-A726-44F2-ADB2-7875C82E335F}" destId="{550ECFA6-ADCD-4B4A-82E1-165E3FF39B98}" srcOrd="0" destOrd="0" parTransId="{CBDBA97C-E020-4DEE-A106-323C7140820A}" sibTransId="{2FE29D2A-EB44-4571-BADB-BF3704D7A606}"/>
    <dgm:cxn modelId="{7ABDFFDC-618F-40C5-92D1-51D1AFA96170}" type="presOf" srcId="{D15745C1-B09D-474D-94DF-A5073CB3B5D8}" destId="{F43E2F0D-A55D-48D0-B5E9-5241B42AAC9F}" srcOrd="0" destOrd="0" presId="urn:microsoft.com/office/officeart/2005/8/layout/orgChart1"/>
    <dgm:cxn modelId="{A7EA0BF0-8A7D-4A49-BCA9-DD5A55B3B386}" type="presOf" srcId="{9337065A-91EA-4047-A694-67C968A0EA83}" destId="{7624E6BA-2113-4F07-BFB9-BCA639184F8E}" srcOrd="0" destOrd="0" presId="urn:microsoft.com/office/officeart/2005/8/layout/orgChart1"/>
    <dgm:cxn modelId="{E4E2A32F-3F80-4F74-8387-43937B0F8611}" type="presParOf" srcId="{B3D48DB7-A38F-49E4-A85D-E10E17B8683F}" destId="{D265ACBC-9934-4B10-81A9-2EF567B52A73}" srcOrd="0" destOrd="0" presId="urn:microsoft.com/office/officeart/2005/8/layout/orgChart1"/>
    <dgm:cxn modelId="{3D000779-AD4C-4AA0-A547-C594BF73E0F3}" type="presParOf" srcId="{D265ACBC-9934-4B10-81A9-2EF567B52A73}" destId="{8582BD8B-16E8-47F6-B553-701721F69D24}" srcOrd="0" destOrd="0" presId="urn:microsoft.com/office/officeart/2005/8/layout/orgChart1"/>
    <dgm:cxn modelId="{2EB2C882-AB57-42E2-9B02-DC0E52783B2D}" type="presParOf" srcId="{8582BD8B-16E8-47F6-B553-701721F69D24}" destId="{25C78022-258C-4CDD-880E-17495005E6F1}" srcOrd="0" destOrd="0" presId="urn:microsoft.com/office/officeart/2005/8/layout/orgChart1"/>
    <dgm:cxn modelId="{2FB461CC-53E7-493C-9D0F-17B9B16D5075}" type="presParOf" srcId="{8582BD8B-16E8-47F6-B553-701721F69D24}" destId="{2352DCA9-8D37-4A6D-84E5-EFDB12251FCA}" srcOrd="1" destOrd="0" presId="urn:microsoft.com/office/officeart/2005/8/layout/orgChart1"/>
    <dgm:cxn modelId="{D1453EE1-E0EF-43E5-B0BD-C60A99B26D12}" type="presParOf" srcId="{D265ACBC-9934-4B10-81A9-2EF567B52A73}" destId="{C0EB7425-3BDD-420E-B89A-489FCCE4652E}" srcOrd="1" destOrd="0" presId="urn:microsoft.com/office/officeart/2005/8/layout/orgChart1"/>
    <dgm:cxn modelId="{6DCDE814-15A2-43AC-A93A-3857DC04412A}" type="presParOf" srcId="{C0EB7425-3BDD-420E-B89A-489FCCE4652E}" destId="{92232AE3-45E5-4724-8D3B-D13A52833573}" srcOrd="0" destOrd="0" presId="urn:microsoft.com/office/officeart/2005/8/layout/orgChart1"/>
    <dgm:cxn modelId="{0E3D3688-9247-4835-BF3E-8E25256816A8}" type="presParOf" srcId="{C0EB7425-3BDD-420E-B89A-489FCCE4652E}" destId="{0100E4EB-B9CD-4CC7-B947-FF0592A06F6B}" srcOrd="1" destOrd="0" presId="urn:microsoft.com/office/officeart/2005/8/layout/orgChart1"/>
    <dgm:cxn modelId="{57C0F268-E65C-4CC4-8611-9F30F6B23FE6}" type="presParOf" srcId="{0100E4EB-B9CD-4CC7-B947-FF0592A06F6B}" destId="{40C49050-FA55-47D1-8BE5-37BAC10AE4F2}" srcOrd="0" destOrd="0" presId="urn:microsoft.com/office/officeart/2005/8/layout/orgChart1"/>
    <dgm:cxn modelId="{2C55328A-9125-451F-B143-3F6D58EDF5BF}" type="presParOf" srcId="{40C49050-FA55-47D1-8BE5-37BAC10AE4F2}" destId="{F43E2F0D-A55D-48D0-B5E9-5241B42AAC9F}" srcOrd="0" destOrd="0" presId="urn:microsoft.com/office/officeart/2005/8/layout/orgChart1"/>
    <dgm:cxn modelId="{BDC4427F-DAAF-4F13-A14F-7EDD753D6764}" type="presParOf" srcId="{40C49050-FA55-47D1-8BE5-37BAC10AE4F2}" destId="{5C6E0C5D-39CC-4A80-8C19-C63919A667DE}" srcOrd="1" destOrd="0" presId="urn:microsoft.com/office/officeart/2005/8/layout/orgChart1"/>
    <dgm:cxn modelId="{1F5EF45C-E4DF-495E-B357-96F11F7EDA13}" type="presParOf" srcId="{0100E4EB-B9CD-4CC7-B947-FF0592A06F6B}" destId="{14D4150E-21ED-4B8B-B285-87C6BF7D95F6}" srcOrd="1" destOrd="0" presId="urn:microsoft.com/office/officeart/2005/8/layout/orgChart1"/>
    <dgm:cxn modelId="{7658107A-3194-4AF0-907C-4FF12D1FBD26}" type="presParOf" srcId="{0100E4EB-B9CD-4CC7-B947-FF0592A06F6B}" destId="{41733BA4-9C33-414C-B61E-FB06B34E9078}" srcOrd="2" destOrd="0" presId="urn:microsoft.com/office/officeart/2005/8/layout/orgChart1"/>
    <dgm:cxn modelId="{37E98BA2-9CBD-49EE-81D0-0231BA44A2EC}" type="presParOf" srcId="{C0EB7425-3BDD-420E-B89A-489FCCE4652E}" destId="{7624E6BA-2113-4F07-BFB9-BCA639184F8E}" srcOrd="2" destOrd="0" presId="urn:microsoft.com/office/officeart/2005/8/layout/orgChart1"/>
    <dgm:cxn modelId="{6101A1DA-01B2-4E72-AABF-3F41D176DDBE}" type="presParOf" srcId="{C0EB7425-3BDD-420E-B89A-489FCCE4652E}" destId="{29F0B80E-6DFF-4360-A347-A9A45EAF6537}" srcOrd="3" destOrd="0" presId="urn:microsoft.com/office/officeart/2005/8/layout/orgChart1"/>
    <dgm:cxn modelId="{AB46F877-7907-40AC-8D61-479E31B8256B}" type="presParOf" srcId="{29F0B80E-6DFF-4360-A347-A9A45EAF6537}" destId="{4B4ACC4D-671F-41B2-B581-2DC701B905E1}" srcOrd="0" destOrd="0" presId="urn:microsoft.com/office/officeart/2005/8/layout/orgChart1"/>
    <dgm:cxn modelId="{B6857E35-325C-4E8B-AD81-8A05B80FE943}" type="presParOf" srcId="{4B4ACC4D-671F-41B2-B581-2DC701B905E1}" destId="{49420EC0-15D9-4F2B-AC19-09FEC8F1CC04}" srcOrd="0" destOrd="0" presId="urn:microsoft.com/office/officeart/2005/8/layout/orgChart1"/>
    <dgm:cxn modelId="{8BBA949E-A705-4237-9D2F-A05F75A799D8}" type="presParOf" srcId="{4B4ACC4D-671F-41B2-B581-2DC701B905E1}" destId="{4701AACD-95BA-4BE0-BFF9-EA6C51C7701C}" srcOrd="1" destOrd="0" presId="urn:microsoft.com/office/officeart/2005/8/layout/orgChart1"/>
    <dgm:cxn modelId="{4E5C150F-9C66-4E44-BF87-6EFAABAE494B}" type="presParOf" srcId="{29F0B80E-6DFF-4360-A347-A9A45EAF6537}" destId="{BE216DB2-4511-4E67-ABCF-1F70CB004BEF}" srcOrd="1" destOrd="0" presId="urn:microsoft.com/office/officeart/2005/8/layout/orgChart1"/>
    <dgm:cxn modelId="{439C062D-9F3D-4E23-B9E2-A190D7651F9B}" type="presParOf" srcId="{29F0B80E-6DFF-4360-A347-A9A45EAF6537}" destId="{6E84F4B8-F7D4-4EFC-9642-470405783EF5}" srcOrd="2" destOrd="0" presId="urn:microsoft.com/office/officeart/2005/8/layout/orgChart1"/>
    <dgm:cxn modelId="{8653D5FE-D3D6-4DCE-BDC4-873A3A6842BD}" type="presParOf" srcId="{C0EB7425-3BDD-420E-B89A-489FCCE4652E}" destId="{7E6E0F6D-E18F-414A-92EC-50DEDF026F15}" srcOrd="4" destOrd="0" presId="urn:microsoft.com/office/officeart/2005/8/layout/orgChart1"/>
    <dgm:cxn modelId="{23C167B4-2BF6-4C15-A33B-4034C39378D2}" type="presParOf" srcId="{C0EB7425-3BDD-420E-B89A-489FCCE4652E}" destId="{CFF98A9B-34BF-4A5D-B861-F102D1B7E9FE}" srcOrd="5" destOrd="0" presId="urn:microsoft.com/office/officeart/2005/8/layout/orgChart1"/>
    <dgm:cxn modelId="{DBA8797F-69D4-4E1C-97C0-1AC340CAD7CD}" type="presParOf" srcId="{CFF98A9B-34BF-4A5D-B861-F102D1B7E9FE}" destId="{ED1F0190-667E-41E6-A152-42DFCC177886}" srcOrd="0" destOrd="0" presId="urn:microsoft.com/office/officeart/2005/8/layout/orgChart1"/>
    <dgm:cxn modelId="{67B429EB-93F7-41AB-9AFA-5D9D53974271}" type="presParOf" srcId="{ED1F0190-667E-41E6-A152-42DFCC177886}" destId="{9CFED9C8-DE99-40EA-B1CC-AE4870428200}" srcOrd="0" destOrd="0" presId="urn:microsoft.com/office/officeart/2005/8/layout/orgChart1"/>
    <dgm:cxn modelId="{9BC5BBCA-D32F-40FE-A739-3E74F438F565}" type="presParOf" srcId="{ED1F0190-667E-41E6-A152-42DFCC177886}" destId="{AA70DC16-8454-4EF6-A997-C776BB159E4A}" srcOrd="1" destOrd="0" presId="urn:microsoft.com/office/officeart/2005/8/layout/orgChart1"/>
    <dgm:cxn modelId="{0F3042C6-A5D7-48C3-AFE4-D0F0870BB848}" type="presParOf" srcId="{CFF98A9B-34BF-4A5D-B861-F102D1B7E9FE}" destId="{B5C36F5D-CBFD-4197-B9AB-0DB7D676C212}" srcOrd="1" destOrd="0" presId="urn:microsoft.com/office/officeart/2005/8/layout/orgChart1"/>
    <dgm:cxn modelId="{19DBC7E2-F4CC-40A7-8387-C63B2B900C57}" type="presParOf" srcId="{CFF98A9B-34BF-4A5D-B861-F102D1B7E9FE}" destId="{B8DE8FBD-9D32-4C2C-99E1-842E8F302273}" srcOrd="2" destOrd="0" presId="urn:microsoft.com/office/officeart/2005/8/layout/orgChart1"/>
    <dgm:cxn modelId="{4AC06FFA-5163-4570-8B62-5757B5019B9A}" type="presParOf" srcId="{C0EB7425-3BDD-420E-B89A-489FCCE4652E}" destId="{C3C65D41-A97C-48F9-B54C-E40E0B243123}" srcOrd="6" destOrd="0" presId="urn:microsoft.com/office/officeart/2005/8/layout/orgChart1"/>
    <dgm:cxn modelId="{07EE9AC3-E8F2-41D2-8C21-A26A07749F12}" type="presParOf" srcId="{C0EB7425-3BDD-420E-B89A-489FCCE4652E}" destId="{9F170956-4C5E-476D-9219-0CE1940F3D3B}" srcOrd="7" destOrd="0" presId="urn:microsoft.com/office/officeart/2005/8/layout/orgChart1"/>
    <dgm:cxn modelId="{62138BED-7C5D-41B5-B166-B91DE10D3150}" type="presParOf" srcId="{9F170956-4C5E-476D-9219-0CE1940F3D3B}" destId="{A81A6690-7D33-4B8B-BD47-730F553DF987}" srcOrd="0" destOrd="0" presId="urn:microsoft.com/office/officeart/2005/8/layout/orgChart1"/>
    <dgm:cxn modelId="{2BE0AB05-22C8-4CC7-AB7F-D39171DF086A}" type="presParOf" srcId="{A81A6690-7D33-4B8B-BD47-730F553DF987}" destId="{7E5275B9-1D5A-4606-9539-AAA37BFF870A}" srcOrd="0" destOrd="0" presId="urn:microsoft.com/office/officeart/2005/8/layout/orgChart1"/>
    <dgm:cxn modelId="{6C4D5643-01AD-4C20-937E-F95E9710CDFF}" type="presParOf" srcId="{A81A6690-7D33-4B8B-BD47-730F553DF987}" destId="{20D12B77-2661-4A9A-9D97-7F4D8C24EB7B}" srcOrd="1" destOrd="0" presId="urn:microsoft.com/office/officeart/2005/8/layout/orgChart1"/>
    <dgm:cxn modelId="{2B1BEAB5-7B2D-455A-A643-1BC8CF0F09CD}" type="presParOf" srcId="{9F170956-4C5E-476D-9219-0CE1940F3D3B}" destId="{374FD278-BD02-40F4-A552-A6B38F6EABB8}" srcOrd="1" destOrd="0" presId="urn:microsoft.com/office/officeart/2005/8/layout/orgChart1"/>
    <dgm:cxn modelId="{416B617B-9217-4299-9F1E-749E3DCE4676}" type="presParOf" srcId="{9F170956-4C5E-476D-9219-0CE1940F3D3B}" destId="{498EC20A-397E-4F93-945D-F8EDC32F7509}" srcOrd="2" destOrd="0" presId="urn:microsoft.com/office/officeart/2005/8/layout/orgChart1"/>
    <dgm:cxn modelId="{B9D707BE-5F41-4F4E-83E7-6DE4E4BB9779}" type="presParOf" srcId="{D265ACBC-9934-4B10-81A9-2EF567B52A73}" destId="{B79532EC-D1DA-4E30-9C62-7E1979F2C4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82B65-2075-4DE9-9F77-54C7D9DBF9CD}">
      <dsp:nvSpPr>
        <dsp:cNvPr id="0" name=""/>
        <dsp:cNvSpPr/>
      </dsp:nvSpPr>
      <dsp:spPr>
        <a:xfrm>
          <a:off x="2542711" y="1353"/>
          <a:ext cx="9554079" cy="30465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FRESH [2 x 35 mL] </a:t>
          </a:r>
          <a:r>
            <a:rPr lang="en-US" sz="1900" kern="1200" dirty="0"/>
            <a:t>to </a:t>
          </a:r>
          <a:r>
            <a:rPr lang="en-US" sz="1900" i="1" kern="1200" dirty="0"/>
            <a:t>St. Albans Coop </a:t>
          </a:r>
          <a:r>
            <a:rPr lang="en-US" sz="1900" kern="1200" dirty="0"/>
            <a:t>for “Cheese-maker profile” (MUN, components, bacteriology)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FROZEN [2 x 35 mL] </a:t>
          </a:r>
          <a:r>
            <a:rPr lang="en-US" sz="1900" kern="1200" dirty="0"/>
            <a:t>to </a:t>
          </a:r>
          <a:r>
            <a:rPr lang="en-US" sz="1900" i="1" kern="1200" dirty="0"/>
            <a:t>U. Minnesota</a:t>
          </a:r>
          <a:r>
            <a:rPr lang="en-US" sz="1900" i="0" kern="1200" dirty="0"/>
            <a:t> for aerobic culturing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FROZEN [15 mL] </a:t>
          </a:r>
          <a:r>
            <a:rPr lang="en-US" sz="1900" kern="1200" dirty="0"/>
            <a:t>to </a:t>
          </a:r>
          <a:r>
            <a:rPr lang="en-US" sz="1900" i="1" kern="1200" dirty="0"/>
            <a:t>UVM</a:t>
          </a:r>
          <a:r>
            <a:rPr lang="en-US" sz="1900" i="0" kern="1200" dirty="0"/>
            <a:t> for:								A. Collecting isolates by culture (10 mL) 					B. PCR for pathogens (4 mL)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FROZEN [1 mL] </a:t>
          </a:r>
          <a:r>
            <a:rPr lang="en-US" sz="1900" kern="1200" dirty="0"/>
            <a:t>to </a:t>
          </a:r>
          <a:r>
            <a:rPr lang="en-US" sz="1900" i="1" kern="1200" dirty="0"/>
            <a:t>U. Colorado Boulder </a:t>
          </a:r>
          <a:r>
            <a:rPr lang="en-US" sz="1900" i="0" kern="1200" dirty="0"/>
            <a:t>for metagenomic analysis (bacterial and fungal sequencing)</a:t>
          </a:r>
          <a:endParaRPr lang="en-US" sz="1900" kern="1200" dirty="0"/>
        </a:p>
      </dsp:txBody>
      <dsp:txXfrm>
        <a:off x="2542711" y="382170"/>
        <a:ext cx="8411628" cy="2284901"/>
      </dsp:txXfrm>
    </dsp:sp>
    <dsp:sp modelId="{A77707E6-51B1-46C3-9331-5DE2862648DA}">
      <dsp:nvSpPr>
        <dsp:cNvPr id="0" name=""/>
        <dsp:cNvSpPr/>
      </dsp:nvSpPr>
      <dsp:spPr>
        <a:xfrm>
          <a:off x="9482" y="397327"/>
          <a:ext cx="2533228" cy="2254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Bulk tank milk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 x 250 mL dipper</a:t>
          </a:r>
        </a:p>
      </dsp:txBody>
      <dsp:txXfrm>
        <a:off x="119542" y="507387"/>
        <a:ext cx="2313108" cy="2034468"/>
      </dsp:txXfrm>
    </dsp:sp>
    <dsp:sp modelId="{5D550D63-3FA5-45A6-A0D3-FCCB5400CFAB}">
      <dsp:nvSpPr>
        <dsp:cNvPr id="0" name=""/>
        <dsp:cNvSpPr/>
      </dsp:nvSpPr>
      <dsp:spPr>
        <a:xfrm>
          <a:off x="2672505" y="3273348"/>
          <a:ext cx="9423592" cy="30160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FROZEN [2 cups] </a:t>
          </a:r>
          <a:r>
            <a:rPr lang="en-US" sz="1900" kern="1200" dirty="0"/>
            <a:t>to </a:t>
          </a:r>
          <a:r>
            <a:rPr lang="en-US" sz="1900" i="1" kern="1200" dirty="0"/>
            <a:t>U. Minnesota</a:t>
          </a:r>
          <a:r>
            <a:rPr lang="en-US" sz="1900" i="0" kern="1200" dirty="0"/>
            <a:t> for standard aerobic bedding culture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FRESH [1 cup]/ FROZEN [1 cup] </a:t>
          </a:r>
          <a:r>
            <a:rPr lang="en-US" sz="1900" kern="1200" dirty="0"/>
            <a:t>to </a:t>
          </a:r>
          <a:r>
            <a:rPr lang="en-US" sz="1900" i="1" kern="1200" dirty="0"/>
            <a:t>UVM </a:t>
          </a:r>
          <a:r>
            <a:rPr lang="en-US" sz="1900" i="0" kern="1200" dirty="0"/>
            <a:t>for: 						A. Collect isolates/inhibitors [frozen]					B. % moisture analysis [fresh]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FROZEN [1 tbsp.] </a:t>
          </a:r>
          <a:r>
            <a:rPr lang="en-US" sz="1900" kern="1200" dirty="0"/>
            <a:t>to </a:t>
          </a:r>
          <a:r>
            <a:rPr lang="en-US" sz="1900" i="1" kern="1200" dirty="0"/>
            <a:t>Colorado</a:t>
          </a:r>
          <a:r>
            <a:rPr lang="en-US" sz="1900" i="0" kern="1200" dirty="0"/>
            <a:t> </a:t>
          </a:r>
          <a:r>
            <a:rPr lang="en-US" sz="1900" i="1" kern="1200" dirty="0"/>
            <a:t>Boulder </a:t>
          </a:r>
          <a:r>
            <a:rPr lang="en-US" sz="1900" i="0" kern="1200" dirty="0"/>
            <a:t>for metagenomic analysis (bacterial and fungal sequencing)</a:t>
          </a:r>
          <a:endParaRPr lang="en-US" sz="1900" kern="1200" dirty="0"/>
        </a:p>
      </dsp:txBody>
      <dsp:txXfrm>
        <a:off x="2672505" y="3650352"/>
        <a:ext cx="8292580" cy="2262023"/>
      </dsp:txXfrm>
    </dsp:sp>
    <dsp:sp modelId="{EFD73ADF-1B6D-43C0-8B6D-67CA6AE1E939}">
      <dsp:nvSpPr>
        <dsp:cNvPr id="0" name=""/>
        <dsp:cNvSpPr/>
      </dsp:nvSpPr>
      <dsp:spPr>
        <a:xfrm>
          <a:off x="10176" y="3654069"/>
          <a:ext cx="2662328" cy="2254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Bedding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 gallon Ziplock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Lactating/Dry/Winter turnout</a:t>
          </a:r>
        </a:p>
      </dsp:txBody>
      <dsp:txXfrm>
        <a:off x="120236" y="3764129"/>
        <a:ext cx="2442208" cy="2034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EAFD9-4A91-4C3B-968A-73068782B21F}">
      <dsp:nvSpPr>
        <dsp:cNvPr id="0" name=""/>
        <dsp:cNvSpPr/>
      </dsp:nvSpPr>
      <dsp:spPr>
        <a:xfrm rot="5400000">
          <a:off x="1398302" y="1480225"/>
          <a:ext cx="1299959" cy="14799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421DC-2B63-4DE0-8A22-8574083E1888}">
      <dsp:nvSpPr>
        <dsp:cNvPr id="0" name=""/>
        <dsp:cNvSpPr/>
      </dsp:nvSpPr>
      <dsp:spPr>
        <a:xfrm>
          <a:off x="72114" y="78392"/>
          <a:ext cx="2970860" cy="15317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Target population: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All organic dairy farms in Vermont</a:t>
          </a:r>
        </a:p>
      </dsp:txBody>
      <dsp:txXfrm>
        <a:off x="146903" y="153181"/>
        <a:ext cx="2821282" cy="1382207"/>
      </dsp:txXfrm>
    </dsp:sp>
    <dsp:sp modelId="{065160A4-A5C7-4387-B473-A30B971E44D3}">
      <dsp:nvSpPr>
        <dsp:cNvPr id="0" name=""/>
        <dsp:cNvSpPr/>
      </dsp:nvSpPr>
      <dsp:spPr>
        <a:xfrm>
          <a:off x="3035222" y="254108"/>
          <a:ext cx="4043642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Exclude very small and very large herds</a:t>
          </a:r>
        </a:p>
      </dsp:txBody>
      <dsp:txXfrm>
        <a:off x="3035222" y="254108"/>
        <a:ext cx="4043642" cy="1238056"/>
      </dsp:txXfrm>
    </dsp:sp>
    <dsp:sp modelId="{2A08806E-7B20-41E7-A76A-0134775CBEF7}">
      <dsp:nvSpPr>
        <dsp:cNvPr id="0" name=""/>
        <dsp:cNvSpPr/>
      </dsp:nvSpPr>
      <dsp:spPr>
        <a:xfrm rot="5400000">
          <a:off x="3988977" y="3200925"/>
          <a:ext cx="1299959" cy="14799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F5FD2-A3DD-4AFD-872D-137748FE843F}">
      <dsp:nvSpPr>
        <dsp:cNvPr id="0" name=""/>
        <dsp:cNvSpPr/>
      </dsp:nvSpPr>
      <dsp:spPr>
        <a:xfrm>
          <a:off x="2852389" y="1741068"/>
          <a:ext cx="2970860" cy="15317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Source population: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Organic dairy farms in Vermont with herd size of 35 to 120 lactating cows</a:t>
          </a:r>
          <a:endParaRPr lang="en-US" sz="1600" b="1" kern="1200" baseline="0" dirty="0"/>
        </a:p>
      </dsp:txBody>
      <dsp:txXfrm>
        <a:off x="2927178" y="1815857"/>
        <a:ext cx="2821282" cy="1382207"/>
      </dsp:txXfrm>
    </dsp:sp>
    <dsp:sp modelId="{509CEB2D-888D-49FD-A078-CDE3B1630222}">
      <dsp:nvSpPr>
        <dsp:cNvPr id="0" name=""/>
        <dsp:cNvSpPr/>
      </dsp:nvSpPr>
      <dsp:spPr>
        <a:xfrm>
          <a:off x="5940088" y="1867890"/>
          <a:ext cx="4025259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Exclude herds not on monthly DHIA</a:t>
          </a:r>
          <a:endParaRPr lang="en-US" sz="1600" b="1" kern="1200" baseline="0" dirty="0"/>
        </a:p>
      </dsp:txBody>
      <dsp:txXfrm>
        <a:off x="5940088" y="1867890"/>
        <a:ext cx="4025259" cy="1238056"/>
      </dsp:txXfrm>
    </dsp:sp>
    <dsp:sp modelId="{718CFE87-F6E9-4EFB-BC7E-561A65F40EAD}">
      <dsp:nvSpPr>
        <dsp:cNvPr id="0" name=""/>
        <dsp:cNvSpPr/>
      </dsp:nvSpPr>
      <dsp:spPr>
        <a:xfrm rot="5400000">
          <a:off x="7227355" y="4988300"/>
          <a:ext cx="1299959" cy="14799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28DB6-2654-4BC8-801D-451910E3743C}">
      <dsp:nvSpPr>
        <dsp:cNvPr id="0" name=""/>
        <dsp:cNvSpPr/>
      </dsp:nvSpPr>
      <dsp:spPr>
        <a:xfrm>
          <a:off x="5434441" y="3514723"/>
          <a:ext cx="2970860" cy="15317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Source population: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Organic dairy farms in Vermont with a herd size of 35 to 120 lactating cows and test monthly through DHIA</a:t>
          </a:r>
        </a:p>
      </dsp:txBody>
      <dsp:txXfrm>
        <a:off x="5509230" y="3589512"/>
        <a:ext cx="2821282" cy="1382207"/>
      </dsp:txXfrm>
    </dsp:sp>
    <dsp:sp modelId="{939AE416-C1F8-4BE4-88ED-935EB53A23BE}">
      <dsp:nvSpPr>
        <dsp:cNvPr id="0" name=""/>
        <dsp:cNvSpPr/>
      </dsp:nvSpPr>
      <dsp:spPr>
        <a:xfrm>
          <a:off x="8419963" y="3674301"/>
          <a:ext cx="3352342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Stratify on housing/bedding type</a:t>
          </a:r>
        </a:p>
      </dsp:txBody>
      <dsp:txXfrm>
        <a:off x="8419963" y="3674301"/>
        <a:ext cx="3352342" cy="1238056"/>
      </dsp:txXfrm>
    </dsp:sp>
    <dsp:sp modelId="{F8857300-FEEF-417E-8AD6-996A30BE9AC0}">
      <dsp:nvSpPr>
        <dsp:cNvPr id="0" name=""/>
        <dsp:cNvSpPr/>
      </dsp:nvSpPr>
      <dsp:spPr>
        <a:xfrm>
          <a:off x="8596608" y="5164287"/>
          <a:ext cx="2970860" cy="15317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Initial Study sample population: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Randomly select farms from each of 4 housing type groups</a:t>
          </a:r>
        </a:p>
      </dsp:txBody>
      <dsp:txXfrm>
        <a:off x="8671397" y="5239076"/>
        <a:ext cx="2821282" cy="1382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65D41-A97C-48F9-B54C-E40E0B243123}">
      <dsp:nvSpPr>
        <dsp:cNvPr id="0" name=""/>
        <dsp:cNvSpPr/>
      </dsp:nvSpPr>
      <dsp:spPr>
        <a:xfrm>
          <a:off x="5381634" y="3143245"/>
          <a:ext cx="4248882" cy="775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454"/>
              </a:lnTo>
              <a:lnTo>
                <a:pt x="4248882" y="530454"/>
              </a:lnTo>
              <a:lnTo>
                <a:pt x="4248882" y="7751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E0F6D-E18F-414A-92EC-50DEDF026F15}">
      <dsp:nvSpPr>
        <dsp:cNvPr id="0" name=""/>
        <dsp:cNvSpPr/>
      </dsp:nvSpPr>
      <dsp:spPr>
        <a:xfrm>
          <a:off x="5381634" y="3143245"/>
          <a:ext cx="1428987" cy="775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454"/>
              </a:lnTo>
              <a:lnTo>
                <a:pt x="1428987" y="530454"/>
              </a:lnTo>
              <a:lnTo>
                <a:pt x="1428987" y="7751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4E6BA-2113-4F07-BFB9-BCA639184F8E}">
      <dsp:nvSpPr>
        <dsp:cNvPr id="0" name=""/>
        <dsp:cNvSpPr/>
      </dsp:nvSpPr>
      <dsp:spPr>
        <a:xfrm>
          <a:off x="3990727" y="3143245"/>
          <a:ext cx="1390907" cy="775156"/>
        </a:xfrm>
        <a:custGeom>
          <a:avLst/>
          <a:gdLst/>
          <a:ahLst/>
          <a:cxnLst/>
          <a:rect l="0" t="0" r="0" b="0"/>
          <a:pathLst>
            <a:path>
              <a:moveTo>
                <a:pt x="1390907" y="0"/>
              </a:moveTo>
              <a:lnTo>
                <a:pt x="1390907" y="530454"/>
              </a:lnTo>
              <a:lnTo>
                <a:pt x="0" y="530454"/>
              </a:lnTo>
              <a:lnTo>
                <a:pt x="0" y="7751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32AE3-45E5-4724-8D3B-D13A52833573}">
      <dsp:nvSpPr>
        <dsp:cNvPr id="0" name=""/>
        <dsp:cNvSpPr/>
      </dsp:nvSpPr>
      <dsp:spPr>
        <a:xfrm>
          <a:off x="1170832" y="3143245"/>
          <a:ext cx="4210801" cy="775156"/>
        </a:xfrm>
        <a:custGeom>
          <a:avLst/>
          <a:gdLst/>
          <a:ahLst/>
          <a:cxnLst/>
          <a:rect l="0" t="0" r="0" b="0"/>
          <a:pathLst>
            <a:path>
              <a:moveTo>
                <a:pt x="4210801" y="0"/>
              </a:moveTo>
              <a:lnTo>
                <a:pt x="4210801" y="530454"/>
              </a:lnTo>
              <a:lnTo>
                <a:pt x="0" y="530454"/>
              </a:lnTo>
              <a:lnTo>
                <a:pt x="0" y="7751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78022-258C-4CDD-880E-17495005E6F1}">
      <dsp:nvSpPr>
        <dsp:cNvPr id="0" name=""/>
        <dsp:cNvSpPr/>
      </dsp:nvSpPr>
      <dsp:spPr>
        <a:xfrm>
          <a:off x="1924059" y="731361"/>
          <a:ext cx="6915150" cy="2411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40 Representative farms: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Organic dairy farms in Vermont with target herd size (35 to 120) and on DHIA (monthly)</a:t>
          </a:r>
          <a:endParaRPr lang="en-US" sz="2800" kern="1200" dirty="0"/>
        </a:p>
      </dsp:txBody>
      <dsp:txXfrm>
        <a:off x="1924059" y="731361"/>
        <a:ext cx="6915150" cy="2411883"/>
      </dsp:txXfrm>
    </dsp:sp>
    <dsp:sp modelId="{F43E2F0D-A55D-48D0-B5E9-5241B42AAC9F}">
      <dsp:nvSpPr>
        <dsp:cNvPr id="0" name=""/>
        <dsp:cNvSpPr/>
      </dsp:nvSpPr>
      <dsp:spPr>
        <a:xfrm>
          <a:off x="5587" y="3918402"/>
          <a:ext cx="2330491" cy="1165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Bedded pack (10)</a:t>
          </a:r>
        </a:p>
      </dsp:txBody>
      <dsp:txXfrm>
        <a:off x="5587" y="3918402"/>
        <a:ext cx="2330491" cy="1165245"/>
      </dsp:txXfrm>
    </dsp:sp>
    <dsp:sp modelId="{49420EC0-15D9-4F2B-AC19-09FEC8F1CC04}">
      <dsp:nvSpPr>
        <dsp:cNvPr id="0" name=""/>
        <dsp:cNvSpPr/>
      </dsp:nvSpPr>
      <dsp:spPr>
        <a:xfrm>
          <a:off x="2825481" y="3918402"/>
          <a:ext cx="2330491" cy="1165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Tie stall: wood bedding (10)</a:t>
          </a:r>
        </a:p>
      </dsp:txBody>
      <dsp:txXfrm>
        <a:off x="2825481" y="3918402"/>
        <a:ext cx="2330491" cy="1165245"/>
      </dsp:txXfrm>
    </dsp:sp>
    <dsp:sp modelId="{9CFED9C8-DE99-40EA-B1CC-AE4870428200}">
      <dsp:nvSpPr>
        <dsp:cNvPr id="0" name=""/>
        <dsp:cNvSpPr/>
      </dsp:nvSpPr>
      <dsp:spPr>
        <a:xfrm>
          <a:off x="5645376" y="3918402"/>
          <a:ext cx="2330491" cy="1165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Free stall: sand bedding (10)</a:t>
          </a:r>
        </a:p>
      </dsp:txBody>
      <dsp:txXfrm>
        <a:off x="5645376" y="3918402"/>
        <a:ext cx="2330491" cy="1165245"/>
      </dsp:txXfrm>
    </dsp:sp>
    <dsp:sp modelId="{7E5275B9-1D5A-4606-9539-AAA37BFF870A}">
      <dsp:nvSpPr>
        <dsp:cNvPr id="0" name=""/>
        <dsp:cNvSpPr/>
      </dsp:nvSpPr>
      <dsp:spPr>
        <a:xfrm>
          <a:off x="8465271" y="3918402"/>
          <a:ext cx="2330491" cy="1165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Free stall: wood bedding (10)</a:t>
          </a:r>
        </a:p>
      </dsp:txBody>
      <dsp:txXfrm>
        <a:off x="8465271" y="3918402"/>
        <a:ext cx="2330491" cy="1165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0D888-FAAF-4C76-9CC8-6B9E0871553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40B03-0707-4FDD-B8DE-00FD522F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0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0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9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52C033-07E2-42BA-A890-E5A8A9955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59895"/>
              </p:ext>
            </p:extLst>
          </p:nvPr>
        </p:nvGraphicFramePr>
        <p:xfrm>
          <a:off x="85726" y="135996"/>
          <a:ext cx="12106274" cy="629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0BDAF1-80D3-4C6E-8B32-C22B7083EBC3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125913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836737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Bulk tank information, cow ID, air quality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Free and tie stalls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Stall sizes, how are they cleaned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Free stalls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Pen sizes and layout, stocking density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Tie stalls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Number of stalls, trainers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Bedded pack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Size, number cows, sq. feet per cow, depth, temperature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Outdoor turn-out area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Size, stocking density, surface description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A740D5-5917-4C32-B323-AFFEAB5A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69925"/>
            <a:ext cx="10668000" cy="1263650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On-farm 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89231-8466-44BF-B9E0-B95B4B8E8040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303914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5C229F-7DEC-4ED1-B5D6-BD37822F9EA6}"/>
              </a:ext>
            </a:extLst>
          </p:cNvPr>
          <p:cNvSpPr txBox="1">
            <a:spLocks/>
          </p:cNvSpPr>
          <p:nvPr/>
        </p:nvSpPr>
        <p:spPr>
          <a:xfrm>
            <a:off x="695325" y="669925"/>
            <a:ext cx="10668000" cy="1263650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On-farm 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7A362-84C4-4DE5-8165-DEAD9CD38FC5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0C2992-61A9-4031-97E0-14C725F6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400" b="1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519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Leaving enough materials to culture 20 cows that develop clinical mastitis over the next month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Producer to take sample, freeze, and we will collect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Pathogen identification by culture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May also be high SCC cow (identified by us or them)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9AFA9C-972E-4530-A098-DFBA61484553}"/>
              </a:ext>
            </a:extLst>
          </p:cNvPr>
          <p:cNvSpPr txBox="1">
            <a:spLocks/>
          </p:cNvSpPr>
          <p:nvPr/>
        </p:nvSpPr>
        <p:spPr>
          <a:xfrm>
            <a:off x="695325" y="669925"/>
            <a:ext cx="10668000" cy="1263650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Prospective mastitis culturing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88D41-2F7E-4E92-963E-D1EC1B3F39E9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131349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8ED8A1-665A-43AC-B447-53E0E0F08549}"/>
              </a:ext>
            </a:extLst>
          </p:cNvPr>
          <p:cNvGrpSpPr/>
          <p:nvPr/>
        </p:nvGrpSpPr>
        <p:grpSpPr>
          <a:xfrm>
            <a:off x="470156" y="2821857"/>
            <a:ext cx="11721844" cy="4036142"/>
            <a:chOff x="2402802" y="54933"/>
            <a:chExt cx="9266489" cy="2947880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94B6175-D70D-46C5-826C-51A07403F2D6}"/>
                </a:ext>
              </a:extLst>
            </p:cNvPr>
            <p:cNvSpPr/>
            <p:nvPr/>
          </p:nvSpPr>
          <p:spPr>
            <a:xfrm>
              <a:off x="2402802" y="54933"/>
              <a:ext cx="9266489" cy="2947880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Arrow: Right 4">
              <a:extLst>
                <a:ext uri="{FF2B5EF4-FFF2-40B4-BE49-F238E27FC236}">
                  <a16:creationId xmlns:a16="http://schemas.microsoft.com/office/drawing/2014/main" id="{B86D4AAD-E01A-48B3-967F-95C90208B223}"/>
                </a:ext>
              </a:extLst>
            </p:cNvPr>
            <p:cNvSpPr txBox="1"/>
            <p:nvPr/>
          </p:nvSpPr>
          <p:spPr>
            <a:xfrm>
              <a:off x="2402802" y="498372"/>
              <a:ext cx="8411628" cy="19039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b="1" kern="1200" dirty="0"/>
                <a:t>FRESH [2 x 35 mL] </a:t>
              </a:r>
              <a:r>
                <a:rPr lang="en-US" sz="2000" kern="1200" dirty="0"/>
                <a:t>to </a:t>
              </a:r>
              <a:r>
                <a:rPr lang="en-US" sz="2000" i="1" kern="1200" dirty="0"/>
                <a:t>St. Albans Coop </a:t>
              </a:r>
              <a:r>
                <a:rPr lang="en-US" sz="2000" kern="1200" dirty="0"/>
                <a:t>for “Cheese-maker profile” (MUN, components, 	bacteriology)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b="1" kern="1200" dirty="0"/>
                <a:t>FROZEN [2 x 35 mL] </a:t>
              </a:r>
              <a:r>
                <a:rPr lang="en-US" sz="2000" kern="1200" dirty="0"/>
                <a:t>to </a:t>
              </a:r>
              <a:r>
                <a:rPr lang="en-US" sz="2000" i="1" kern="1200" dirty="0"/>
                <a:t>U. Minnesota</a:t>
              </a:r>
              <a:r>
                <a:rPr lang="en-US" sz="2000" i="0" kern="1200" dirty="0"/>
                <a:t> for aerobic culturing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b="1" kern="1200" dirty="0"/>
                <a:t>FROZEN [15 mL] </a:t>
              </a:r>
              <a:r>
                <a:rPr lang="en-US" sz="2000" kern="1200" dirty="0"/>
                <a:t>to </a:t>
              </a:r>
              <a:r>
                <a:rPr lang="en-US" sz="2000" i="1" kern="1200" dirty="0"/>
                <a:t>UVM</a:t>
              </a:r>
              <a:r>
                <a:rPr lang="en-US" sz="2000" i="0" kern="1200" dirty="0"/>
                <a:t> for:	A. Collecting isolates by culture (10 mL) 							B. PCR for pathogens (4 mL) 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b="1" kern="1200" dirty="0"/>
                <a:t>FROZEN [1 mL] </a:t>
              </a:r>
              <a:r>
                <a:rPr lang="en-US" sz="2000" kern="1200" dirty="0"/>
                <a:t>to </a:t>
              </a:r>
              <a:r>
                <a:rPr lang="en-US" sz="2000" i="1" kern="1200" dirty="0"/>
                <a:t>U. Colorado Boulder</a:t>
              </a:r>
              <a:r>
                <a:rPr lang="en-US" sz="2000" i="0" kern="1200" dirty="0"/>
                <a:t> for metagenomic analysis (bacterial and fungal sequencing)</a:t>
              </a:r>
              <a:endParaRPr lang="en-US" sz="20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B8D04B-98C0-47A0-B028-06E958C6EDD4}"/>
              </a:ext>
            </a:extLst>
          </p:cNvPr>
          <p:cNvGrpSpPr/>
          <p:nvPr/>
        </p:nvGrpSpPr>
        <p:grpSpPr>
          <a:xfrm>
            <a:off x="3571108" y="262459"/>
            <a:ext cx="5049785" cy="2857500"/>
            <a:chOff x="-124693" y="534798"/>
            <a:chExt cx="2533228" cy="225458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E72EED-31B6-492A-9403-58372B013EC9}"/>
                </a:ext>
              </a:extLst>
            </p:cNvPr>
            <p:cNvSpPr/>
            <p:nvPr/>
          </p:nvSpPr>
          <p:spPr>
            <a:xfrm>
              <a:off x="-124693" y="534798"/>
              <a:ext cx="2533228" cy="225458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4FC3EF09-6E23-40DC-B644-9F5F784FDD60}"/>
                </a:ext>
              </a:extLst>
            </p:cNvPr>
            <p:cNvSpPr txBox="1"/>
            <p:nvPr/>
          </p:nvSpPr>
          <p:spPr>
            <a:xfrm>
              <a:off x="-14633" y="644858"/>
              <a:ext cx="2313108" cy="2034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/>
                <a:t>Bulk tank milk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/>
                <a:t>(1 x 250 mL dipper)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2AD4FA-4C6C-49AF-A09D-B795FEC9B7E5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81011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B8D04B-98C0-47A0-B028-06E958C6EDD4}"/>
              </a:ext>
            </a:extLst>
          </p:cNvPr>
          <p:cNvGrpSpPr/>
          <p:nvPr/>
        </p:nvGrpSpPr>
        <p:grpSpPr>
          <a:xfrm>
            <a:off x="3217785" y="200273"/>
            <a:ext cx="5793966" cy="2857500"/>
            <a:chOff x="388933" y="485733"/>
            <a:chExt cx="2533228" cy="225458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E72EED-31B6-492A-9403-58372B013EC9}"/>
                </a:ext>
              </a:extLst>
            </p:cNvPr>
            <p:cNvSpPr/>
            <p:nvPr/>
          </p:nvSpPr>
          <p:spPr>
            <a:xfrm>
              <a:off x="388933" y="485733"/>
              <a:ext cx="2533228" cy="225458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4FC3EF09-6E23-40DC-B644-9F5F784FDD60}"/>
                </a:ext>
              </a:extLst>
            </p:cNvPr>
            <p:cNvSpPr txBox="1"/>
            <p:nvPr/>
          </p:nvSpPr>
          <p:spPr>
            <a:xfrm>
              <a:off x="490787" y="595793"/>
              <a:ext cx="2313108" cy="2034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lvl="0" algn="ctr"/>
              <a:r>
                <a:rPr lang="en-US" sz="3600" b="1" dirty="0"/>
                <a:t>Bedding</a:t>
              </a:r>
            </a:p>
            <a:p>
              <a:pPr lvl="0" algn="ctr"/>
              <a:endParaRPr lang="en-US" sz="3600" b="1" dirty="0"/>
            </a:p>
            <a:p>
              <a:pPr lvl="0" algn="ctr"/>
              <a:r>
                <a:rPr lang="en-US" sz="3600" b="1" dirty="0"/>
                <a:t>~ 1 gallon Ziplock</a:t>
              </a:r>
            </a:p>
            <a:p>
              <a:pPr lvl="0" algn="ctr"/>
              <a:endParaRPr lang="en-US" sz="3600" b="1" dirty="0"/>
            </a:p>
            <a:p>
              <a:pPr lvl="0" algn="ctr"/>
              <a:r>
                <a:rPr lang="en-US" sz="3600" b="1" dirty="0"/>
                <a:t>Lactating/Dry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EC68042-B5FD-4E69-82F4-9FD629337366}"/>
              </a:ext>
            </a:extLst>
          </p:cNvPr>
          <p:cNvSpPr/>
          <p:nvPr/>
        </p:nvSpPr>
        <p:spPr>
          <a:xfrm>
            <a:off x="470156" y="2821857"/>
            <a:ext cx="11721844" cy="4036142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Arrow: Right 4">
            <a:extLst>
              <a:ext uri="{FF2B5EF4-FFF2-40B4-BE49-F238E27FC236}">
                <a16:creationId xmlns:a16="http://schemas.microsoft.com/office/drawing/2014/main" id="{B86D4AAD-E01A-48B3-967F-95C90208B223}"/>
              </a:ext>
            </a:extLst>
          </p:cNvPr>
          <p:cNvSpPr txBox="1"/>
          <p:nvPr/>
        </p:nvSpPr>
        <p:spPr>
          <a:xfrm>
            <a:off x="470156" y="3197265"/>
            <a:ext cx="10701065" cy="31284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t" anchorCtr="0">
            <a:noAutofit/>
          </a:bodyPr>
          <a:lstStyle/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300" dirty="0"/>
          </a:p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b="1" dirty="0"/>
              <a:t>FROZEN [2 cups] </a:t>
            </a:r>
            <a:r>
              <a:rPr lang="en-US" sz="2300" dirty="0"/>
              <a:t>to </a:t>
            </a:r>
            <a:r>
              <a:rPr lang="en-US" sz="2300" i="1" dirty="0"/>
              <a:t>U. Minnesota </a:t>
            </a:r>
            <a:r>
              <a:rPr lang="en-US" sz="2300" dirty="0"/>
              <a:t>for standard aerobic bedding culture</a:t>
            </a:r>
          </a:p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300" dirty="0"/>
          </a:p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b="1" dirty="0"/>
              <a:t>FRESH [1 cup]/ FROZEN [1 cup] </a:t>
            </a:r>
            <a:r>
              <a:rPr lang="en-US" sz="2300" dirty="0"/>
              <a:t>to </a:t>
            </a:r>
            <a:r>
              <a:rPr lang="en-US" sz="2300" i="1" dirty="0"/>
              <a:t>UVM</a:t>
            </a:r>
            <a:r>
              <a:rPr lang="en-US" sz="2300" dirty="0"/>
              <a:t> for: 								A. Collect isolates/inhibitors [frozen]							B. % moisture analysis [fresh]</a:t>
            </a:r>
          </a:p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300" dirty="0"/>
          </a:p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b="1" dirty="0"/>
              <a:t>FROZEN [1 tbsp.] </a:t>
            </a:r>
            <a:r>
              <a:rPr lang="en-US" sz="2300" dirty="0"/>
              <a:t>to </a:t>
            </a:r>
            <a:r>
              <a:rPr lang="en-US" sz="2300" i="1" dirty="0"/>
              <a:t>U. Colorado</a:t>
            </a:r>
            <a:r>
              <a:rPr lang="en-US" sz="2300" dirty="0"/>
              <a:t> </a:t>
            </a:r>
            <a:r>
              <a:rPr lang="en-US" sz="2300" i="1" dirty="0"/>
              <a:t>Boulder </a:t>
            </a:r>
            <a:r>
              <a:rPr lang="en-US" sz="2300" dirty="0"/>
              <a:t>for metagenomic analysis (bacterial and fungal 	sequencing)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300" kern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01CD5-E5E6-4594-89A1-C9AD7177A483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415723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B8D04B-98C0-47A0-B028-06E958C6EDD4}"/>
              </a:ext>
            </a:extLst>
          </p:cNvPr>
          <p:cNvGrpSpPr/>
          <p:nvPr/>
        </p:nvGrpSpPr>
        <p:grpSpPr>
          <a:xfrm>
            <a:off x="3838576" y="88226"/>
            <a:ext cx="4305300" cy="2857500"/>
            <a:chOff x="9482" y="397327"/>
            <a:chExt cx="2533228" cy="225458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E72EED-31B6-492A-9403-58372B013EC9}"/>
                </a:ext>
              </a:extLst>
            </p:cNvPr>
            <p:cNvSpPr/>
            <p:nvPr/>
          </p:nvSpPr>
          <p:spPr>
            <a:xfrm>
              <a:off x="9482" y="397327"/>
              <a:ext cx="2533228" cy="225458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4FC3EF09-6E23-40DC-B644-9F5F784FDD60}"/>
                </a:ext>
              </a:extLst>
            </p:cNvPr>
            <p:cNvSpPr txBox="1"/>
            <p:nvPr/>
          </p:nvSpPr>
          <p:spPr>
            <a:xfrm>
              <a:off x="119542" y="507387"/>
              <a:ext cx="2313108" cy="2034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dirty="0"/>
                <a:t>Individual cow samples</a:t>
              </a:r>
              <a:endParaRPr lang="en-US" sz="4000" b="1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dirty="0"/>
                <a:t>(14 mL snap-cap tubes)</a:t>
              </a:r>
              <a:endParaRPr lang="en-US" sz="4000" b="1" kern="1200" dirty="0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1CAAF-1352-41D1-8AEF-1B21627B6A5A}"/>
              </a:ext>
            </a:extLst>
          </p:cNvPr>
          <p:cNvSpPr/>
          <p:nvPr/>
        </p:nvSpPr>
        <p:spPr>
          <a:xfrm>
            <a:off x="470156" y="2821857"/>
            <a:ext cx="11721844" cy="4036142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Arrow: Right 4">
            <a:extLst>
              <a:ext uri="{FF2B5EF4-FFF2-40B4-BE49-F238E27FC236}">
                <a16:creationId xmlns:a16="http://schemas.microsoft.com/office/drawing/2014/main" id="{B86D4AAD-E01A-48B3-967F-95C90208B223}"/>
              </a:ext>
            </a:extLst>
          </p:cNvPr>
          <p:cNvSpPr txBox="1"/>
          <p:nvPr/>
        </p:nvSpPr>
        <p:spPr>
          <a:xfrm>
            <a:off x="640692" y="3337656"/>
            <a:ext cx="10701065" cy="31284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1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1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1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200" b="1" kern="1200" dirty="0"/>
              <a:t>FROZEN [14 mL] </a:t>
            </a:r>
            <a:r>
              <a:rPr lang="en-US" sz="3200" kern="1200" dirty="0"/>
              <a:t>to </a:t>
            </a:r>
            <a:r>
              <a:rPr lang="en-US" sz="3200" i="1" kern="1200" dirty="0"/>
              <a:t>UVM</a:t>
            </a:r>
            <a:r>
              <a:rPr lang="en-US" sz="3200" i="0" kern="1200" dirty="0"/>
              <a:t> for</a:t>
            </a:r>
            <a:r>
              <a:rPr lang="en-US" sz="3200" dirty="0"/>
              <a:t> c</a:t>
            </a:r>
            <a:r>
              <a:rPr lang="en-US" sz="3200" i="0" kern="1200" dirty="0"/>
              <a:t>ollecting isolates of pathogens by 			culture						</a:t>
            </a:r>
            <a:endParaRPr lang="en-US" sz="3200" kern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4489-5FBB-417C-BFF4-C81EE41382C0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159515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F925BB-DDED-452C-A5EC-C138E46D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3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86CA-5A16-4A12-97F0-CDA50EBE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69925"/>
            <a:ext cx="10668000" cy="1263650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A447-AEBD-49D3-877B-11356AF2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41537"/>
            <a:ext cx="10515600" cy="4351338"/>
          </a:xfrm>
        </p:spPr>
        <p:txBody>
          <a:bodyPr/>
          <a:lstStyle/>
          <a:p>
            <a:r>
              <a:rPr lang="en-US" b="1" dirty="0"/>
              <a:t>Assess current bedding management practices, mastitis management, animal health and milk quality on northeastern organic dairy farms</a:t>
            </a:r>
          </a:p>
          <a:p>
            <a:endParaRPr lang="en-US" b="1" dirty="0"/>
          </a:p>
          <a:p>
            <a:r>
              <a:rPr lang="en-US" b="1" dirty="0"/>
              <a:t>Enroll 40 organic milk producers to collect data from in-person interviews, on-farm observations, and samples for analysis</a:t>
            </a:r>
          </a:p>
        </p:txBody>
      </p:sp>
    </p:spTree>
    <p:extLst>
      <p:ext uri="{BB962C8B-B14F-4D97-AF65-F5344CB8AC3E}">
        <p14:creationId xmlns:p14="http://schemas.microsoft.com/office/powerpoint/2010/main" val="184115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EE2476-AB4C-4C96-83AC-A337EA985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878904"/>
              </p:ext>
            </p:extLst>
          </p:nvPr>
        </p:nvGraphicFramePr>
        <p:xfrm>
          <a:off x="-1" y="85724"/>
          <a:ext cx="12068175" cy="677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42FC9-4DAB-4229-AF26-E6CE0B223046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71976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B3235D-C391-4498-84C5-0D40D8C4F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051258"/>
              </p:ext>
            </p:extLst>
          </p:nvPr>
        </p:nvGraphicFramePr>
        <p:xfrm>
          <a:off x="695325" y="-571500"/>
          <a:ext cx="10801350" cy="610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9CD1A2-E444-488A-B366-2FF3A97ED525}"/>
              </a:ext>
            </a:extLst>
          </p:cNvPr>
          <p:cNvSpPr txBox="1"/>
          <p:nvPr/>
        </p:nvSpPr>
        <p:spPr>
          <a:xfrm>
            <a:off x="1343025" y="4972050"/>
            <a:ext cx="9934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Sequentially enroll randomly selected herds from each group until sample population identified –confirm factors such as monthly individual cow SCC testing, and winter housing variation.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Consider adding additional herds not on DHIA but willing to temporarily enroll for study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6DB1A-2A58-4C9B-B2F7-C4C4A52499AD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17700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900"/>
            <a:ext cx="11353800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Concerns about bedding/mastitis risk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How they may manage any chronically </a:t>
            </a:r>
            <a:r>
              <a:rPr lang="en-US" sz="6400" b="1" dirty="0" err="1"/>
              <a:t>mastitic</a:t>
            </a:r>
            <a:r>
              <a:rPr lang="en-US" sz="6400" b="1" dirty="0"/>
              <a:t> cows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How they identify/track mastitis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Milking facilities, procedures and udder hygiene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Dry cow management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Diet, vitamin/mineral supplementation, water source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Typical calving and periparturient practices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Fly control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A740D5-5917-4C32-B323-AFFEAB5A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69925"/>
            <a:ext cx="10668000" cy="1263650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Survey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6F55-5649-40EB-A68E-947E8F0BC54B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18812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900"/>
            <a:ext cx="11353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Type of housing system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Both lactating and dry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Bedding management for each housing type used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Both lactating and dry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Classification and description of any bedding material used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Both lactating and dry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Some basic herd information (production, number of lactating/dry/youngstock, breeds, record-keeping system)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A740D5-5917-4C32-B323-AFFEAB5A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69925"/>
            <a:ext cx="10668000" cy="1263650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Survey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B77B-4B52-47C4-B901-641415AB5D76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292109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2C48-E84D-4578-A963-BB76845C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77D9-E14D-4239-8DFF-43F8F82D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40CB7-D6DB-43EF-A373-F6CD6C56F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2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A740D5-5917-4C32-B323-AFFEAB5A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69925"/>
            <a:ext cx="10668000" cy="1263650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Survey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6F55-5649-40EB-A68E-947E8F0BC54B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E45EBF-3A00-43F4-9E0E-55D8C8CBF43B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/>
              <a:t>DEMO</a:t>
            </a:r>
            <a:endParaRPr 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306697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Bedded packs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How manage (addition materials, surface management)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Monitor moisture, temperature, density?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/>
              <a:t>How is this done?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How constructed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Bedded packs vs. previously used systems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9AFA9C-972E-4530-A098-DFBA61484553}"/>
              </a:ext>
            </a:extLst>
          </p:cNvPr>
          <p:cNvSpPr txBox="1">
            <a:spLocks/>
          </p:cNvSpPr>
          <p:nvPr/>
        </p:nvSpPr>
        <p:spPr>
          <a:xfrm>
            <a:off x="695325" y="669925"/>
            <a:ext cx="10668000" cy="1263650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On-farm 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88D41-2F7E-4E92-963E-D1EC1B3F39E9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426665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1791</TotalTime>
  <Words>788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OBJECTIVE 1:</vt:lpstr>
      <vt:lpstr>PowerPoint Presentation</vt:lpstr>
      <vt:lpstr>PowerPoint Presentation</vt:lpstr>
      <vt:lpstr>OBJECTIVE 1: Survey tool</vt:lpstr>
      <vt:lpstr>OBJECTIVE 1: Survey tool</vt:lpstr>
      <vt:lpstr>PowerPoint Presentation</vt:lpstr>
      <vt:lpstr>OBJECTIVE 1: Survey tool</vt:lpstr>
      <vt:lpstr>PowerPoint Presentation</vt:lpstr>
      <vt:lpstr>OBJECTIVE 1: On-farm observations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Jeffrey</dc:creator>
  <cp:lastModifiedBy>Caitlin Jeffrey</cp:lastModifiedBy>
  <cp:revision>6</cp:revision>
  <dcterms:created xsi:type="dcterms:W3CDTF">2019-04-01T18:01:57Z</dcterms:created>
  <dcterms:modified xsi:type="dcterms:W3CDTF">2019-04-05T01:31:07Z</dcterms:modified>
</cp:coreProperties>
</file>