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tlin Jeffrey" userId="c792ef73e4c0296d" providerId="LiveId" clId="{3D742A6E-FD30-432C-B132-2FA7FB2EC5AF}"/>
    <pc:docChg chg="addSld modSld">
      <pc:chgData name="Caitlin Jeffrey" userId="c792ef73e4c0296d" providerId="LiveId" clId="{3D742A6E-FD30-432C-B132-2FA7FB2EC5AF}" dt="2019-05-15T14:39:26.014" v="46" actId="20577"/>
      <pc:docMkLst>
        <pc:docMk/>
      </pc:docMkLst>
      <pc:sldChg chg="addSp delSp modSp">
        <pc:chgData name="Caitlin Jeffrey" userId="c792ef73e4c0296d" providerId="LiveId" clId="{3D742A6E-FD30-432C-B132-2FA7FB2EC5AF}" dt="2019-05-15T14:39:26.014" v="46" actId="20577"/>
        <pc:sldMkLst>
          <pc:docMk/>
          <pc:sldMk cId="3489123422" sldId="256"/>
        </pc:sldMkLst>
        <pc:graphicFrameChg chg="mod">
          <ac:chgData name="Caitlin Jeffrey" userId="c792ef73e4c0296d" providerId="LiveId" clId="{3D742A6E-FD30-432C-B132-2FA7FB2EC5AF}" dt="2019-05-15T14:39:26.014" v="46" actId="20577"/>
          <ac:graphicFrameMkLst>
            <pc:docMk/>
            <pc:sldMk cId="3489123422" sldId="256"/>
            <ac:graphicFrameMk id="4" creationId="{EA5BD666-5865-4764-B46C-A883147344A0}"/>
          </ac:graphicFrameMkLst>
        </pc:graphicFrameChg>
        <pc:graphicFrameChg chg="add del">
          <ac:chgData name="Caitlin Jeffrey" userId="c792ef73e4c0296d" providerId="LiveId" clId="{3D742A6E-FD30-432C-B132-2FA7FB2EC5AF}" dt="2019-05-15T14:36:54.583" v="1"/>
          <ac:graphicFrameMkLst>
            <pc:docMk/>
            <pc:sldMk cId="3489123422" sldId="256"/>
            <ac:graphicFrameMk id="5" creationId="{4EDFCAC3-88B3-45F5-BAF9-E11B48FBF434}"/>
          </ac:graphicFrameMkLst>
        </pc:graphicFrameChg>
      </pc:sldChg>
      <pc:sldChg chg="modSp add">
        <pc:chgData name="Caitlin Jeffrey" userId="c792ef73e4c0296d" providerId="LiveId" clId="{3D742A6E-FD30-432C-B132-2FA7FB2EC5AF}" dt="2019-05-15T14:37:24.539" v="8"/>
        <pc:sldMkLst>
          <pc:docMk/>
          <pc:sldMk cId="1786608096" sldId="257"/>
        </pc:sldMkLst>
        <pc:graphicFrameChg chg="mod">
          <ac:chgData name="Caitlin Jeffrey" userId="c792ef73e4c0296d" providerId="LiveId" clId="{3D742A6E-FD30-432C-B132-2FA7FB2EC5AF}" dt="2019-05-15T14:37:24.539" v="8"/>
          <ac:graphicFrameMkLst>
            <pc:docMk/>
            <pc:sldMk cId="1786608096" sldId="257"/>
            <ac:graphicFrameMk id="4" creationId="{EA5BD666-5865-4764-B46C-A883147344A0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3F9CDB-F439-441F-8CC0-30BE1E716BD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55EB68-923A-4065-87EA-AC593FDF3D4E}">
      <dgm:prSet phldrT="[Text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sz="4800" dirty="0"/>
            <a:t>Lactating cows</a:t>
          </a:r>
        </a:p>
      </dgm:t>
    </dgm:pt>
    <dgm:pt modelId="{E87F87F0-E8D5-4B66-8289-2BEB55BF1F0B}" type="parTrans" cxnId="{59195792-5E61-4394-B2DF-E1BB03AF4E3A}">
      <dgm:prSet/>
      <dgm:spPr/>
      <dgm:t>
        <a:bodyPr/>
        <a:lstStyle/>
        <a:p>
          <a:endParaRPr lang="en-US"/>
        </a:p>
      </dgm:t>
    </dgm:pt>
    <dgm:pt modelId="{01D6F69A-63E4-4946-BE6F-56A780DBACA3}" type="sibTrans" cxnId="{59195792-5E61-4394-B2DF-E1BB03AF4E3A}">
      <dgm:prSet/>
      <dgm:spPr/>
      <dgm:t>
        <a:bodyPr/>
        <a:lstStyle/>
        <a:p>
          <a:endParaRPr lang="en-US"/>
        </a:p>
      </dgm:t>
    </dgm:pt>
    <dgm:pt modelId="{C527CDDD-4551-4115-B036-A4B2CD7AB05D}">
      <dgm:prSet phldrT="[Text]" custT="1"/>
      <dgm:spPr/>
      <dgm:t>
        <a:bodyPr/>
        <a:lstStyle/>
        <a:p>
          <a:r>
            <a:rPr lang="en-US" sz="3200" dirty="0"/>
            <a:t>USED BEDDING</a:t>
          </a:r>
        </a:p>
      </dgm:t>
    </dgm:pt>
    <dgm:pt modelId="{3173F6CC-57D0-4ACA-8191-A2B9D86A6E07}" type="parTrans" cxnId="{1F408DEC-4CA9-451F-99DB-5F503D3AF16E}">
      <dgm:prSet/>
      <dgm:spPr/>
      <dgm:t>
        <a:bodyPr/>
        <a:lstStyle/>
        <a:p>
          <a:endParaRPr lang="en-US"/>
        </a:p>
      </dgm:t>
    </dgm:pt>
    <dgm:pt modelId="{2AFA9E3D-2559-4B4F-ACC6-AB2B6FFCB04B}" type="sibTrans" cxnId="{1F408DEC-4CA9-451F-99DB-5F503D3AF16E}">
      <dgm:prSet/>
      <dgm:spPr/>
      <dgm:t>
        <a:bodyPr/>
        <a:lstStyle/>
        <a:p>
          <a:endParaRPr lang="en-US"/>
        </a:p>
      </dgm:t>
    </dgm:pt>
    <dgm:pt modelId="{BD7B61F8-DA73-4ABF-AEE8-3D34D1D26CC0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Colorado (Metagenomics)</a:t>
          </a:r>
        </a:p>
      </dgm:t>
    </dgm:pt>
    <dgm:pt modelId="{88F8E48C-2073-4A67-8B60-A31425E365CF}" type="parTrans" cxnId="{43A47C8A-0B7F-4B23-A586-B02C002EC053}">
      <dgm:prSet/>
      <dgm:spPr/>
      <dgm:t>
        <a:bodyPr/>
        <a:lstStyle/>
        <a:p>
          <a:endParaRPr lang="en-US"/>
        </a:p>
      </dgm:t>
    </dgm:pt>
    <dgm:pt modelId="{432A9E1A-52D8-44E5-89C5-2249F7A664B5}" type="sibTrans" cxnId="{43A47C8A-0B7F-4B23-A586-B02C002EC053}">
      <dgm:prSet/>
      <dgm:spPr/>
      <dgm:t>
        <a:bodyPr/>
        <a:lstStyle/>
        <a:p>
          <a:endParaRPr lang="en-US"/>
        </a:p>
      </dgm:t>
    </dgm:pt>
    <dgm:pt modelId="{097B6505-EABD-415D-A5B0-CDF4F7153C3A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UVM (culture)</a:t>
          </a:r>
        </a:p>
      </dgm:t>
    </dgm:pt>
    <dgm:pt modelId="{3F964507-C52E-41F7-BFEF-D91DE339CF6E}" type="parTrans" cxnId="{14882FCB-FD68-42C5-A1DC-D7B4970C6722}">
      <dgm:prSet/>
      <dgm:spPr/>
      <dgm:t>
        <a:bodyPr/>
        <a:lstStyle/>
        <a:p>
          <a:endParaRPr lang="en-US"/>
        </a:p>
      </dgm:t>
    </dgm:pt>
    <dgm:pt modelId="{6A076F16-6198-442C-B016-5B04D8D5D9AD}" type="sibTrans" cxnId="{14882FCB-FD68-42C5-A1DC-D7B4970C6722}">
      <dgm:prSet/>
      <dgm:spPr/>
      <dgm:t>
        <a:bodyPr/>
        <a:lstStyle/>
        <a:p>
          <a:endParaRPr lang="en-US"/>
        </a:p>
      </dgm:t>
    </dgm:pt>
    <dgm:pt modelId="{9A5E11BC-8183-4A16-9F32-E82EB5246D18}">
      <dgm:prSet phldrT="[Text]" custT="1"/>
      <dgm:spPr/>
      <dgm:t>
        <a:bodyPr/>
        <a:lstStyle/>
        <a:p>
          <a:r>
            <a:rPr lang="en-US" sz="3200" dirty="0"/>
            <a:t>UNUSED BEDDING</a:t>
          </a:r>
        </a:p>
      </dgm:t>
    </dgm:pt>
    <dgm:pt modelId="{E85C66D8-678C-4775-9515-7FEBE8160161}" type="parTrans" cxnId="{72769D33-0481-4E94-9E12-5205EE89C082}">
      <dgm:prSet/>
      <dgm:spPr/>
      <dgm:t>
        <a:bodyPr/>
        <a:lstStyle/>
        <a:p>
          <a:endParaRPr lang="en-US"/>
        </a:p>
      </dgm:t>
    </dgm:pt>
    <dgm:pt modelId="{BF2ED5BC-3FAF-48C5-9154-5AA10D6B6452}" type="sibTrans" cxnId="{72769D33-0481-4E94-9E12-5205EE89C082}">
      <dgm:prSet/>
      <dgm:spPr/>
      <dgm:t>
        <a:bodyPr/>
        <a:lstStyle/>
        <a:p>
          <a:endParaRPr lang="en-US"/>
        </a:p>
      </dgm:t>
    </dgm:pt>
    <dgm:pt modelId="{0536E7AF-EBDB-42AC-8969-698B461CA297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Physical properties at UVM (pH, DM, EC)</a:t>
          </a:r>
        </a:p>
      </dgm:t>
    </dgm:pt>
    <dgm:pt modelId="{D2E95DE2-3D7B-4848-BFC4-4D166E7A0FC7}" type="parTrans" cxnId="{1C3D2453-711B-4BFA-8437-3EF4BACD8E1F}">
      <dgm:prSet/>
      <dgm:spPr/>
      <dgm:t>
        <a:bodyPr/>
        <a:lstStyle/>
        <a:p>
          <a:endParaRPr lang="en-US"/>
        </a:p>
      </dgm:t>
    </dgm:pt>
    <dgm:pt modelId="{CC750B64-BCE7-4532-B585-37E65BBB8E63}" type="sibTrans" cxnId="{1C3D2453-711B-4BFA-8437-3EF4BACD8E1F}">
      <dgm:prSet/>
      <dgm:spPr/>
      <dgm:t>
        <a:bodyPr/>
        <a:lstStyle/>
        <a:p>
          <a:endParaRPr lang="en-US"/>
        </a:p>
      </dgm:t>
    </dgm:pt>
    <dgm:pt modelId="{DA896D7E-4A2A-4325-9688-DD2C92FD10CE}">
      <dgm:prSet/>
      <dgm:spPr>
        <a:solidFill>
          <a:schemeClr val="accent5"/>
        </a:solidFill>
      </dgm:spPr>
      <dgm:t>
        <a:bodyPr/>
        <a:lstStyle/>
        <a:p>
          <a:r>
            <a:rPr lang="en-US" dirty="0"/>
            <a:t>Physical properties at UVM (pH, DM, EC)</a:t>
          </a:r>
        </a:p>
      </dgm:t>
    </dgm:pt>
    <dgm:pt modelId="{2A0ED305-7B66-4A84-9D87-3A1A8996ADF3}" type="parTrans" cxnId="{951FDD4C-01F9-45FE-BFFD-86631A96549A}">
      <dgm:prSet/>
      <dgm:spPr/>
      <dgm:t>
        <a:bodyPr/>
        <a:lstStyle/>
        <a:p>
          <a:endParaRPr lang="en-US"/>
        </a:p>
      </dgm:t>
    </dgm:pt>
    <dgm:pt modelId="{A41BCB58-5C17-491F-A244-504E399103ED}" type="sibTrans" cxnId="{951FDD4C-01F9-45FE-BFFD-86631A96549A}">
      <dgm:prSet/>
      <dgm:spPr/>
      <dgm:t>
        <a:bodyPr/>
        <a:lstStyle/>
        <a:p>
          <a:endParaRPr lang="en-US"/>
        </a:p>
      </dgm:t>
    </dgm:pt>
    <dgm:pt modelId="{E2606427-8B70-4E39-94FA-2F1266679544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Minnesota (culture)</a:t>
          </a:r>
        </a:p>
      </dgm:t>
    </dgm:pt>
    <dgm:pt modelId="{C6F9EC4B-5D05-4261-B9E3-AC2C2C533705}" type="parTrans" cxnId="{F27F69AC-D520-4E54-AC31-60B468F8FBE5}">
      <dgm:prSet/>
      <dgm:spPr/>
      <dgm:t>
        <a:bodyPr/>
        <a:lstStyle/>
        <a:p>
          <a:endParaRPr lang="en-US"/>
        </a:p>
      </dgm:t>
    </dgm:pt>
    <dgm:pt modelId="{7842750A-7E67-4F7F-A790-00735BAD5540}" type="sibTrans" cxnId="{F27F69AC-D520-4E54-AC31-60B468F8FBE5}">
      <dgm:prSet/>
      <dgm:spPr/>
      <dgm:t>
        <a:bodyPr/>
        <a:lstStyle/>
        <a:p>
          <a:endParaRPr lang="en-US"/>
        </a:p>
      </dgm:t>
    </dgm:pt>
    <dgm:pt modelId="{511E5DC7-5944-4B22-879C-9D062301E314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UVM (culture)</a:t>
          </a:r>
        </a:p>
      </dgm:t>
    </dgm:pt>
    <dgm:pt modelId="{E61F345A-A3F4-453F-B954-730AA12A5244}" type="parTrans" cxnId="{2856CB93-8500-4826-82A3-163CCFE4B854}">
      <dgm:prSet/>
      <dgm:spPr/>
      <dgm:t>
        <a:bodyPr/>
        <a:lstStyle/>
        <a:p>
          <a:endParaRPr lang="en-US"/>
        </a:p>
      </dgm:t>
    </dgm:pt>
    <dgm:pt modelId="{BF5B33B2-CD81-4307-9B57-603EAD2D0FB9}" type="sibTrans" cxnId="{2856CB93-8500-4826-82A3-163CCFE4B854}">
      <dgm:prSet/>
      <dgm:spPr/>
      <dgm:t>
        <a:bodyPr/>
        <a:lstStyle/>
        <a:p>
          <a:endParaRPr lang="en-US"/>
        </a:p>
      </dgm:t>
    </dgm:pt>
    <dgm:pt modelId="{7070FF8F-E4CB-437F-9FED-65019347E7DD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UVM (culture)</a:t>
          </a:r>
        </a:p>
      </dgm:t>
    </dgm:pt>
    <dgm:pt modelId="{E3598D00-6A7B-436F-AEE1-87554F93840D}" type="parTrans" cxnId="{861E46EA-C09C-4BE9-A4A3-D05449A10371}">
      <dgm:prSet/>
      <dgm:spPr/>
      <dgm:t>
        <a:bodyPr/>
        <a:lstStyle/>
        <a:p>
          <a:endParaRPr lang="en-US"/>
        </a:p>
      </dgm:t>
    </dgm:pt>
    <dgm:pt modelId="{5F1441EF-49CD-4356-B849-67D60BA4EB50}" type="sibTrans" cxnId="{861E46EA-C09C-4BE9-A4A3-D05449A10371}">
      <dgm:prSet/>
      <dgm:spPr/>
      <dgm:t>
        <a:bodyPr/>
        <a:lstStyle/>
        <a:p>
          <a:endParaRPr lang="en-US"/>
        </a:p>
      </dgm:t>
    </dgm:pt>
    <dgm:pt modelId="{A1A3EDD4-1CF0-46AA-A0DC-44AA725D5773}" type="pres">
      <dgm:prSet presAssocID="{4A3F9CDB-F439-441F-8CC0-30BE1E716BD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CB4CBA6-CABD-43C2-8D79-DCC196E95EB4}" type="pres">
      <dgm:prSet presAssocID="{8055EB68-923A-4065-87EA-AC593FDF3D4E}" presName="root1" presStyleCnt="0"/>
      <dgm:spPr/>
    </dgm:pt>
    <dgm:pt modelId="{3EAED911-C8BA-401D-8EA5-265EFCE1E685}" type="pres">
      <dgm:prSet presAssocID="{8055EB68-923A-4065-87EA-AC593FDF3D4E}" presName="LevelOneTextNode" presStyleLbl="node0" presStyleIdx="0" presStyleCnt="1" custScaleX="165058" custScaleY="233490" custLinFactX="-57782" custLinFactNeighborX="-100000" custLinFactNeighborY="-42425">
        <dgm:presLayoutVars>
          <dgm:chPref val="3"/>
        </dgm:presLayoutVars>
      </dgm:prSet>
      <dgm:spPr/>
    </dgm:pt>
    <dgm:pt modelId="{6049A3EE-64AB-41AE-8FC2-BE4355B11731}" type="pres">
      <dgm:prSet presAssocID="{8055EB68-923A-4065-87EA-AC593FDF3D4E}" presName="level2hierChild" presStyleCnt="0"/>
      <dgm:spPr/>
    </dgm:pt>
    <dgm:pt modelId="{E037E675-AF3B-42A2-8C32-7792C59041F2}" type="pres">
      <dgm:prSet presAssocID="{3173F6CC-57D0-4ACA-8191-A2B9D86A6E07}" presName="conn2-1" presStyleLbl="parChTrans1D2" presStyleIdx="0" presStyleCnt="2"/>
      <dgm:spPr/>
    </dgm:pt>
    <dgm:pt modelId="{28F4FFD6-8E20-479D-9EC2-10ED56C4A68F}" type="pres">
      <dgm:prSet presAssocID="{3173F6CC-57D0-4ACA-8191-A2B9D86A6E07}" presName="connTx" presStyleLbl="parChTrans1D2" presStyleIdx="0" presStyleCnt="2"/>
      <dgm:spPr/>
    </dgm:pt>
    <dgm:pt modelId="{D6A671B3-50AB-4531-B4AA-6C30CA6C8746}" type="pres">
      <dgm:prSet presAssocID="{C527CDDD-4551-4115-B036-A4B2CD7AB05D}" presName="root2" presStyleCnt="0"/>
      <dgm:spPr/>
    </dgm:pt>
    <dgm:pt modelId="{DD0CD817-98A6-4966-9478-A085FDFF53C6}" type="pres">
      <dgm:prSet presAssocID="{C527CDDD-4551-4115-B036-A4B2CD7AB05D}" presName="LevelTwoTextNode" presStyleLbl="node2" presStyleIdx="0" presStyleCnt="2" custScaleX="183281" custScaleY="143411" custLinFactNeighborX="-69335" custLinFactNeighborY="-4983">
        <dgm:presLayoutVars>
          <dgm:chPref val="3"/>
        </dgm:presLayoutVars>
      </dgm:prSet>
      <dgm:spPr/>
    </dgm:pt>
    <dgm:pt modelId="{ABA90A5A-A682-450D-9558-4E90C89C2397}" type="pres">
      <dgm:prSet presAssocID="{C527CDDD-4551-4115-B036-A4B2CD7AB05D}" presName="level3hierChild" presStyleCnt="0"/>
      <dgm:spPr/>
    </dgm:pt>
    <dgm:pt modelId="{2F866566-BD57-4895-8A29-B987D4A54ED5}" type="pres">
      <dgm:prSet presAssocID="{88F8E48C-2073-4A67-8B60-A31425E365CF}" presName="conn2-1" presStyleLbl="parChTrans1D3" presStyleIdx="0" presStyleCnt="7"/>
      <dgm:spPr/>
    </dgm:pt>
    <dgm:pt modelId="{AECD552C-9968-43C2-80DF-2E542D7DCD86}" type="pres">
      <dgm:prSet presAssocID="{88F8E48C-2073-4A67-8B60-A31425E365CF}" presName="connTx" presStyleLbl="parChTrans1D3" presStyleIdx="0" presStyleCnt="7"/>
      <dgm:spPr/>
    </dgm:pt>
    <dgm:pt modelId="{7755B9E4-7677-4E81-B059-4047690E31C1}" type="pres">
      <dgm:prSet presAssocID="{BD7B61F8-DA73-4ABF-AEE8-3D34D1D26CC0}" presName="root2" presStyleCnt="0"/>
      <dgm:spPr/>
    </dgm:pt>
    <dgm:pt modelId="{738A76D2-A2DA-4D47-8F59-BF9E675D6295}" type="pres">
      <dgm:prSet presAssocID="{BD7B61F8-DA73-4ABF-AEE8-3D34D1D26CC0}" presName="LevelTwoTextNode" presStyleLbl="node3" presStyleIdx="0" presStyleCnt="7" custScaleX="225944">
        <dgm:presLayoutVars>
          <dgm:chPref val="3"/>
        </dgm:presLayoutVars>
      </dgm:prSet>
      <dgm:spPr/>
    </dgm:pt>
    <dgm:pt modelId="{98D72713-4CE5-4E56-87F0-925F376A1457}" type="pres">
      <dgm:prSet presAssocID="{BD7B61F8-DA73-4ABF-AEE8-3D34D1D26CC0}" presName="level3hierChild" presStyleCnt="0"/>
      <dgm:spPr/>
    </dgm:pt>
    <dgm:pt modelId="{6ADFB206-3A19-454E-923B-F0F086CF2ED7}" type="pres">
      <dgm:prSet presAssocID="{2A0ED305-7B66-4A84-9D87-3A1A8996ADF3}" presName="conn2-1" presStyleLbl="parChTrans1D3" presStyleIdx="1" presStyleCnt="7"/>
      <dgm:spPr/>
    </dgm:pt>
    <dgm:pt modelId="{2D0844FA-69A5-471F-BEF1-14D237772785}" type="pres">
      <dgm:prSet presAssocID="{2A0ED305-7B66-4A84-9D87-3A1A8996ADF3}" presName="connTx" presStyleLbl="parChTrans1D3" presStyleIdx="1" presStyleCnt="7"/>
      <dgm:spPr/>
    </dgm:pt>
    <dgm:pt modelId="{3E407763-60FE-4C14-B6AE-88EE740E2BC8}" type="pres">
      <dgm:prSet presAssocID="{DA896D7E-4A2A-4325-9688-DD2C92FD10CE}" presName="root2" presStyleCnt="0"/>
      <dgm:spPr/>
    </dgm:pt>
    <dgm:pt modelId="{F68FCC6D-D738-4A92-B4EB-5562CE0EDAB3}" type="pres">
      <dgm:prSet presAssocID="{DA896D7E-4A2A-4325-9688-DD2C92FD10CE}" presName="LevelTwoTextNode" presStyleLbl="node3" presStyleIdx="1" presStyleCnt="7" custScaleX="225944">
        <dgm:presLayoutVars>
          <dgm:chPref val="3"/>
        </dgm:presLayoutVars>
      </dgm:prSet>
      <dgm:spPr/>
    </dgm:pt>
    <dgm:pt modelId="{19E04FB7-8ADA-4C26-BC11-C0DC8C90CBCF}" type="pres">
      <dgm:prSet presAssocID="{DA896D7E-4A2A-4325-9688-DD2C92FD10CE}" presName="level3hierChild" presStyleCnt="0"/>
      <dgm:spPr/>
    </dgm:pt>
    <dgm:pt modelId="{B0ACCE99-B72E-4788-860F-601E34E06A87}" type="pres">
      <dgm:prSet presAssocID="{3F964507-C52E-41F7-BFEF-D91DE339CF6E}" presName="conn2-1" presStyleLbl="parChTrans1D3" presStyleIdx="2" presStyleCnt="7"/>
      <dgm:spPr/>
    </dgm:pt>
    <dgm:pt modelId="{4297063E-FFD4-4C2F-AC8A-3F3EC6A7F74D}" type="pres">
      <dgm:prSet presAssocID="{3F964507-C52E-41F7-BFEF-D91DE339CF6E}" presName="connTx" presStyleLbl="parChTrans1D3" presStyleIdx="2" presStyleCnt="7"/>
      <dgm:spPr/>
    </dgm:pt>
    <dgm:pt modelId="{81C9D452-4AEE-4A87-913A-BAD94759DAA1}" type="pres">
      <dgm:prSet presAssocID="{097B6505-EABD-415D-A5B0-CDF4F7153C3A}" presName="root2" presStyleCnt="0"/>
      <dgm:spPr/>
    </dgm:pt>
    <dgm:pt modelId="{20646A71-F2BA-4B2E-8931-538FAC85C5D6}" type="pres">
      <dgm:prSet presAssocID="{097B6505-EABD-415D-A5B0-CDF4F7153C3A}" presName="LevelTwoTextNode" presStyleLbl="node3" presStyleIdx="2" presStyleCnt="7" custScaleX="225944">
        <dgm:presLayoutVars>
          <dgm:chPref val="3"/>
        </dgm:presLayoutVars>
      </dgm:prSet>
      <dgm:spPr/>
    </dgm:pt>
    <dgm:pt modelId="{BE35B2BE-BCA7-4F9F-9B97-0A7F175A9DE7}" type="pres">
      <dgm:prSet presAssocID="{097B6505-EABD-415D-A5B0-CDF4F7153C3A}" presName="level3hierChild" presStyleCnt="0"/>
      <dgm:spPr/>
    </dgm:pt>
    <dgm:pt modelId="{B3594AA4-6638-4905-BF3F-75E593490ADE}" type="pres">
      <dgm:prSet presAssocID="{C6F9EC4B-5D05-4261-B9E3-AC2C2C533705}" presName="conn2-1" presStyleLbl="parChTrans1D3" presStyleIdx="3" presStyleCnt="7"/>
      <dgm:spPr/>
    </dgm:pt>
    <dgm:pt modelId="{A6F6BC50-8E14-4845-ADB8-43937A4E4705}" type="pres">
      <dgm:prSet presAssocID="{C6F9EC4B-5D05-4261-B9E3-AC2C2C533705}" presName="connTx" presStyleLbl="parChTrans1D3" presStyleIdx="3" presStyleCnt="7"/>
      <dgm:spPr/>
    </dgm:pt>
    <dgm:pt modelId="{6C2156E7-85BA-4668-898A-966CDF8B68F2}" type="pres">
      <dgm:prSet presAssocID="{E2606427-8B70-4E39-94FA-2F1266679544}" presName="root2" presStyleCnt="0"/>
      <dgm:spPr/>
    </dgm:pt>
    <dgm:pt modelId="{017B8AE1-800A-4E68-8341-41B5A299205E}" type="pres">
      <dgm:prSet presAssocID="{E2606427-8B70-4E39-94FA-2F1266679544}" presName="LevelTwoTextNode" presStyleLbl="node3" presStyleIdx="3" presStyleCnt="7" custScaleX="225944">
        <dgm:presLayoutVars>
          <dgm:chPref val="3"/>
        </dgm:presLayoutVars>
      </dgm:prSet>
      <dgm:spPr/>
    </dgm:pt>
    <dgm:pt modelId="{3A80A0B8-E4E7-43C1-BAEB-855B0463DDEF}" type="pres">
      <dgm:prSet presAssocID="{E2606427-8B70-4E39-94FA-2F1266679544}" presName="level3hierChild" presStyleCnt="0"/>
      <dgm:spPr/>
    </dgm:pt>
    <dgm:pt modelId="{61AC3E26-AE85-4B32-BF48-770503F7F958}" type="pres">
      <dgm:prSet presAssocID="{E85C66D8-678C-4775-9515-7FEBE8160161}" presName="conn2-1" presStyleLbl="parChTrans1D2" presStyleIdx="1" presStyleCnt="2"/>
      <dgm:spPr/>
    </dgm:pt>
    <dgm:pt modelId="{5070C010-4E50-4202-9B3D-76B9F85B8AA7}" type="pres">
      <dgm:prSet presAssocID="{E85C66D8-678C-4775-9515-7FEBE8160161}" presName="connTx" presStyleLbl="parChTrans1D2" presStyleIdx="1" presStyleCnt="2"/>
      <dgm:spPr/>
    </dgm:pt>
    <dgm:pt modelId="{3E9052F3-F7D7-45D4-8458-97752E2AE1F8}" type="pres">
      <dgm:prSet presAssocID="{9A5E11BC-8183-4A16-9F32-E82EB5246D18}" presName="root2" presStyleCnt="0"/>
      <dgm:spPr/>
    </dgm:pt>
    <dgm:pt modelId="{6D7CE00F-BC3A-4010-8883-1A6F64677B8F}" type="pres">
      <dgm:prSet presAssocID="{9A5E11BC-8183-4A16-9F32-E82EB5246D18}" presName="LevelTwoTextNode" presStyleLbl="node2" presStyleIdx="1" presStyleCnt="2" custScaleX="178216" custScaleY="157363" custLinFactY="-3586" custLinFactNeighborX="-71236" custLinFactNeighborY="-100000">
        <dgm:presLayoutVars>
          <dgm:chPref val="3"/>
        </dgm:presLayoutVars>
      </dgm:prSet>
      <dgm:spPr/>
    </dgm:pt>
    <dgm:pt modelId="{00B37D81-7937-450B-801D-C4C6563D7B3B}" type="pres">
      <dgm:prSet presAssocID="{9A5E11BC-8183-4A16-9F32-E82EB5246D18}" presName="level3hierChild" presStyleCnt="0"/>
      <dgm:spPr/>
    </dgm:pt>
    <dgm:pt modelId="{2A8360A0-67FC-4A3B-8C59-191EF62DD96D}" type="pres">
      <dgm:prSet presAssocID="{D2E95DE2-3D7B-4848-BFC4-4D166E7A0FC7}" presName="conn2-1" presStyleLbl="parChTrans1D3" presStyleIdx="4" presStyleCnt="7"/>
      <dgm:spPr/>
    </dgm:pt>
    <dgm:pt modelId="{61DEAD0C-55D7-4509-AB4D-EB251514B1FC}" type="pres">
      <dgm:prSet presAssocID="{D2E95DE2-3D7B-4848-BFC4-4D166E7A0FC7}" presName="connTx" presStyleLbl="parChTrans1D3" presStyleIdx="4" presStyleCnt="7"/>
      <dgm:spPr/>
    </dgm:pt>
    <dgm:pt modelId="{FCF5D491-356F-40A3-A2D3-FF22B263AE90}" type="pres">
      <dgm:prSet presAssocID="{0536E7AF-EBDB-42AC-8969-698B461CA297}" presName="root2" presStyleCnt="0"/>
      <dgm:spPr/>
    </dgm:pt>
    <dgm:pt modelId="{674FEA42-312C-4DE3-BD8A-93D4979D3D20}" type="pres">
      <dgm:prSet presAssocID="{0536E7AF-EBDB-42AC-8969-698B461CA297}" presName="LevelTwoTextNode" presStyleLbl="node3" presStyleIdx="4" presStyleCnt="7" custScaleX="225944">
        <dgm:presLayoutVars>
          <dgm:chPref val="3"/>
        </dgm:presLayoutVars>
      </dgm:prSet>
      <dgm:spPr/>
    </dgm:pt>
    <dgm:pt modelId="{988B4DE0-106E-443D-93AD-55192F959A0B}" type="pres">
      <dgm:prSet presAssocID="{0536E7AF-EBDB-42AC-8969-698B461CA297}" presName="level3hierChild" presStyleCnt="0"/>
      <dgm:spPr/>
    </dgm:pt>
    <dgm:pt modelId="{76198CE7-1C28-4512-89A8-F024A47F1417}" type="pres">
      <dgm:prSet presAssocID="{E3598D00-6A7B-436F-AEE1-87554F93840D}" presName="conn2-1" presStyleLbl="parChTrans1D3" presStyleIdx="5" presStyleCnt="7"/>
      <dgm:spPr/>
    </dgm:pt>
    <dgm:pt modelId="{EDF2CDEE-1713-4C74-ABFE-A3DF2BEFF785}" type="pres">
      <dgm:prSet presAssocID="{E3598D00-6A7B-436F-AEE1-87554F93840D}" presName="connTx" presStyleLbl="parChTrans1D3" presStyleIdx="5" presStyleCnt="7"/>
      <dgm:spPr/>
    </dgm:pt>
    <dgm:pt modelId="{6469B4A3-28B5-430A-801B-2E5E9CBC0E1B}" type="pres">
      <dgm:prSet presAssocID="{7070FF8F-E4CB-437F-9FED-65019347E7DD}" presName="root2" presStyleCnt="0"/>
      <dgm:spPr/>
    </dgm:pt>
    <dgm:pt modelId="{5852F531-11D2-4146-AE8D-BA08BE9EB197}" type="pres">
      <dgm:prSet presAssocID="{7070FF8F-E4CB-437F-9FED-65019347E7DD}" presName="LevelTwoTextNode" presStyleLbl="node3" presStyleIdx="5" presStyleCnt="7" custScaleX="225944">
        <dgm:presLayoutVars>
          <dgm:chPref val="3"/>
        </dgm:presLayoutVars>
      </dgm:prSet>
      <dgm:spPr/>
    </dgm:pt>
    <dgm:pt modelId="{222877EC-8D15-4906-8A24-883B1AF570CE}" type="pres">
      <dgm:prSet presAssocID="{7070FF8F-E4CB-437F-9FED-65019347E7DD}" presName="level3hierChild" presStyleCnt="0"/>
      <dgm:spPr/>
    </dgm:pt>
    <dgm:pt modelId="{58F9E4C1-9DAA-4BC1-83E3-A53FC174121D}" type="pres">
      <dgm:prSet presAssocID="{E61F345A-A3F4-453F-B954-730AA12A5244}" presName="conn2-1" presStyleLbl="parChTrans1D3" presStyleIdx="6" presStyleCnt="7"/>
      <dgm:spPr/>
    </dgm:pt>
    <dgm:pt modelId="{31A982FD-3B15-47A2-887B-E24864959769}" type="pres">
      <dgm:prSet presAssocID="{E61F345A-A3F4-453F-B954-730AA12A5244}" presName="connTx" presStyleLbl="parChTrans1D3" presStyleIdx="6" presStyleCnt="7"/>
      <dgm:spPr/>
    </dgm:pt>
    <dgm:pt modelId="{5998797C-C41D-4A5A-9D14-88FD8513CCD0}" type="pres">
      <dgm:prSet presAssocID="{511E5DC7-5944-4B22-879C-9D062301E314}" presName="root2" presStyleCnt="0"/>
      <dgm:spPr/>
    </dgm:pt>
    <dgm:pt modelId="{0F204E6E-4D3C-4769-B95E-4512D0A3F089}" type="pres">
      <dgm:prSet presAssocID="{511E5DC7-5944-4B22-879C-9D062301E314}" presName="LevelTwoTextNode" presStyleLbl="node3" presStyleIdx="6" presStyleCnt="7" custScaleX="225944">
        <dgm:presLayoutVars>
          <dgm:chPref val="3"/>
        </dgm:presLayoutVars>
      </dgm:prSet>
      <dgm:spPr/>
    </dgm:pt>
    <dgm:pt modelId="{5D0DF15A-4623-436D-A501-A216E9DB8254}" type="pres">
      <dgm:prSet presAssocID="{511E5DC7-5944-4B22-879C-9D062301E314}" presName="level3hierChild" presStyleCnt="0"/>
      <dgm:spPr/>
    </dgm:pt>
  </dgm:ptLst>
  <dgm:cxnLst>
    <dgm:cxn modelId="{16A8B417-CF42-4F09-8E50-52F11CFF60CA}" type="presOf" srcId="{3F964507-C52E-41F7-BFEF-D91DE339CF6E}" destId="{B0ACCE99-B72E-4788-860F-601E34E06A87}" srcOrd="0" destOrd="0" presId="urn:microsoft.com/office/officeart/2005/8/layout/hierarchy2"/>
    <dgm:cxn modelId="{13278A29-9907-4150-89E7-4B93A0B15D31}" type="presOf" srcId="{E61F345A-A3F4-453F-B954-730AA12A5244}" destId="{58F9E4C1-9DAA-4BC1-83E3-A53FC174121D}" srcOrd="0" destOrd="0" presId="urn:microsoft.com/office/officeart/2005/8/layout/hierarchy2"/>
    <dgm:cxn modelId="{552A522C-A0D8-4C50-918E-DAA3E5BDD8D6}" type="presOf" srcId="{511E5DC7-5944-4B22-879C-9D062301E314}" destId="{0F204E6E-4D3C-4769-B95E-4512D0A3F089}" srcOrd="0" destOrd="0" presId="urn:microsoft.com/office/officeart/2005/8/layout/hierarchy2"/>
    <dgm:cxn modelId="{72769D33-0481-4E94-9E12-5205EE89C082}" srcId="{8055EB68-923A-4065-87EA-AC593FDF3D4E}" destId="{9A5E11BC-8183-4A16-9F32-E82EB5246D18}" srcOrd="1" destOrd="0" parTransId="{E85C66D8-678C-4775-9515-7FEBE8160161}" sibTransId="{BF2ED5BC-3FAF-48C5-9154-5AA10D6B6452}"/>
    <dgm:cxn modelId="{885A4E5C-D51C-4001-9ECC-5495B6698C5C}" type="presOf" srcId="{BD7B61F8-DA73-4ABF-AEE8-3D34D1D26CC0}" destId="{738A76D2-A2DA-4D47-8F59-BF9E675D6295}" srcOrd="0" destOrd="0" presId="urn:microsoft.com/office/officeart/2005/8/layout/hierarchy2"/>
    <dgm:cxn modelId="{E77C1E64-3B83-4E09-9993-C26A88FD7476}" type="presOf" srcId="{2A0ED305-7B66-4A84-9D87-3A1A8996ADF3}" destId="{2D0844FA-69A5-471F-BEF1-14D237772785}" srcOrd="1" destOrd="0" presId="urn:microsoft.com/office/officeart/2005/8/layout/hierarchy2"/>
    <dgm:cxn modelId="{E8485947-DB30-4AC5-B12D-36B88FF88C3B}" type="presOf" srcId="{2A0ED305-7B66-4A84-9D87-3A1A8996ADF3}" destId="{6ADFB206-3A19-454E-923B-F0F086CF2ED7}" srcOrd="0" destOrd="0" presId="urn:microsoft.com/office/officeart/2005/8/layout/hierarchy2"/>
    <dgm:cxn modelId="{402EFE48-1778-4C35-8488-C6E35F682A28}" type="presOf" srcId="{C527CDDD-4551-4115-B036-A4B2CD7AB05D}" destId="{DD0CD817-98A6-4966-9478-A085FDFF53C6}" srcOrd="0" destOrd="0" presId="urn:microsoft.com/office/officeart/2005/8/layout/hierarchy2"/>
    <dgm:cxn modelId="{951FDD4C-01F9-45FE-BFFD-86631A96549A}" srcId="{C527CDDD-4551-4115-B036-A4B2CD7AB05D}" destId="{DA896D7E-4A2A-4325-9688-DD2C92FD10CE}" srcOrd="1" destOrd="0" parTransId="{2A0ED305-7B66-4A84-9D87-3A1A8996ADF3}" sibTransId="{A41BCB58-5C17-491F-A244-504E399103ED}"/>
    <dgm:cxn modelId="{5EFB784D-B15B-4A65-AD17-A4E03F200FA8}" type="presOf" srcId="{3173F6CC-57D0-4ACA-8191-A2B9D86A6E07}" destId="{28F4FFD6-8E20-479D-9EC2-10ED56C4A68F}" srcOrd="1" destOrd="0" presId="urn:microsoft.com/office/officeart/2005/8/layout/hierarchy2"/>
    <dgm:cxn modelId="{0769A24D-4F8E-4222-A28A-A7DBC77CE3C8}" type="presOf" srcId="{E85C66D8-678C-4775-9515-7FEBE8160161}" destId="{5070C010-4E50-4202-9B3D-76B9F85B8AA7}" srcOrd="1" destOrd="0" presId="urn:microsoft.com/office/officeart/2005/8/layout/hierarchy2"/>
    <dgm:cxn modelId="{18450B4F-1B3D-43CE-955F-D5C15D461871}" type="presOf" srcId="{9A5E11BC-8183-4A16-9F32-E82EB5246D18}" destId="{6D7CE00F-BC3A-4010-8883-1A6F64677B8F}" srcOrd="0" destOrd="0" presId="urn:microsoft.com/office/officeart/2005/8/layout/hierarchy2"/>
    <dgm:cxn modelId="{A6D6F952-28D5-4F93-9B19-33F39C3A4ED6}" type="presOf" srcId="{D2E95DE2-3D7B-4848-BFC4-4D166E7A0FC7}" destId="{61DEAD0C-55D7-4509-AB4D-EB251514B1FC}" srcOrd="1" destOrd="0" presId="urn:microsoft.com/office/officeart/2005/8/layout/hierarchy2"/>
    <dgm:cxn modelId="{A809FC52-2DC9-4282-82C3-5C2DA28F4542}" type="presOf" srcId="{E61F345A-A3F4-453F-B954-730AA12A5244}" destId="{31A982FD-3B15-47A2-887B-E24864959769}" srcOrd="1" destOrd="0" presId="urn:microsoft.com/office/officeart/2005/8/layout/hierarchy2"/>
    <dgm:cxn modelId="{1C3D2453-711B-4BFA-8437-3EF4BACD8E1F}" srcId="{9A5E11BC-8183-4A16-9F32-E82EB5246D18}" destId="{0536E7AF-EBDB-42AC-8969-698B461CA297}" srcOrd="0" destOrd="0" parTransId="{D2E95DE2-3D7B-4848-BFC4-4D166E7A0FC7}" sibTransId="{CC750B64-BCE7-4532-B585-37E65BBB8E63}"/>
    <dgm:cxn modelId="{30A4AC73-6934-41CC-91C5-4DEA4B835DEA}" type="presOf" srcId="{E2606427-8B70-4E39-94FA-2F1266679544}" destId="{017B8AE1-800A-4E68-8341-41B5A299205E}" srcOrd="0" destOrd="0" presId="urn:microsoft.com/office/officeart/2005/8/layout/hierarchy2"/>
    <dgm:cxn modelId="{79D98B59-49AF-4A19-B461-8E5122BBA871}" type="presOf" srcId="{E3598D00-6A7B-436F-AEE1-87554F93840D}" destId="{76198CE7-1C28-4512-89A8-F024A47F1417}" srcOrd="0" destOrd="0" presId="urn:microsoft.com/office/officeart/2005/8/layout/hierarchy2"/>
    <dgm:cxn modelId="{70052D82-6550-4760-8D61-B4367CFD92EB}" type="presOf" srcId="{0536E7AF-EBDB-42AC-8969-698B461CA297}" destId="{674FEA42-312C-4DE3-BD8A-93D4979D3D20}" srcOrd="0" destOrd="0" presId="urn:microsoft.com/office/officeart/2005/8/layout/hierarchy2"/>
    <dgm:cxn modelId="{96FD0983-9B42-4051-9F9A-1EC1B0C32F74}" type="presOf" srcId="{C6F9EC4B-5D05-4261-B9E3-AC2C2C533705}" destId="{B3594AA4-6638-4905-BF3F-75E593490ADE}" srcOrd="0" destOrd="0" presId="urn:microsoft.com/office/officeart/2005/8/layout/hierarchy2"/>
    <dgm:cxn modelId="{43A47C8A-0B7F-4B23-A586-B02C002EC053}" srcId="{C527CDDD-4551-4115-B036-A4B2CD7AB05D}" destId="{BD7B61F8-DA73-4ABF-AEE8-3D34D1D26CC0}" srcOrd="0" destOrd="0" parTransId="{88F8E48C-2073-4A67-8B60-A31425E365CF}" sibTransId="{432A9E1A-52D8-44E5-89C5-2249F7A664B5}"/>
    <dgm:cxn modelId="{78292E90-2834-48AD-BC73-25333FEAADF9}" type="presOf" srcId="{DA896D7E-4A2A-4325-9688-DD2C92FD10CE}" destId="{F68FCC6D-D738-4A92-B4EB-5562CE0EDAB3}" srcOrd="0" destOrd="0" presId="urn:microsoft.com/office/officeart/2005/8/layout/hierarchy2"/>
    <dgm:cxn modelId="{59195792-5E61-4394-B2DF-E1BB03AF4E3A}" srcId="{4A3F9CDB-F439-441F-8CC0-30BE1E716BD2}" destId="{8055EB68-923A-4065-87EA-AC593FDF3D4E}" srcOrd="0" destOrd="0" parTransId="{E87F87F0-E8D5-4B66-8289-2BEB55BF1F0B}" sibTransId="{01D6F69A-63E4-4946-BE6F-56A780DBACA3}"/>
    <dgm:cxn modelId="{2856CB93-8500-4826-82A3-163CCFE4B854}" srcId="{9A5E11BC-8183-4A16-9F32-E82EB5246D18}" destId="{511E5DC7-5944-4B22-879C-9D062301E314}" srcOrd="2" destOrd="0" parTransId="{E61F345A-A3F4-453F-B954-730AA12A5244}" sibTransId="{BF5B33B2-CD81-4307-9B57-603EAD2D0FB9}"/>
    <dgm:cxn modelId="{7CF0A49A-D88B-4C53-8FAF-37CF624B8794}" type="presOf" srcId="{7070FF8F-E4CB-437F-9FED-65019347E7DD}" destId="{5852F531-11D2-4146-AE8D-BA08BE9EB197}" srcOrd="0" destOrd="0" presId="urn:microsoft.com/office/officeart/2005/8/layout/hierarchy2"/>
    <dgm:cxn modelId="{F414C69F-0826-4C7B-8865-B0D87595821B}" type="presOf" srcId="{E85C66D8-678C-4775-9515-7FEBE8160161}" destId="{61AC3E26-AE85-4B32-BF48-770503F7F958}" srcOrd="0" destOrd="0" presId="urn:microsoft.com/office/officeart/2005/8/layout/hierarchy2"/>
    <dgm:cxn modelId="{8DB32FA3-8099-4A9C-9533-B78556D9789D}" type="presOf" srcId="{3173F6CC-57D0-4ACA-8191-A2B9D86A6E07}" destId="{E037E675-AF3B-42A2-8C32-7792C59041F2}" srcOrd="0" destOrd="0" presId="urn:microsoft.com/office/officeart/2005/8/layout/hierarchy2"/>
    <dgm:cxn modelId="{F27F69AC-D520-4E54-AC31-60B468F8FBE5}" srcId="{C527CDDD-4551-4115-B036-A4B2CD7AB05D}" destId="{E2606427-8B70-4E39-94FA-2F1266679544}" srcOrd="3" destOrd="0" parTransId="{C6F9EC4B-5D05-4261-B9E3-AC2C2C533705}" sibTransId="{7842750A-7E67-4F7F-A790-00735BAD5540}"/>
    <dgm:cxn modelId="{57088DAE-2E00-464F-9CB0-C96ED4065FDE}" type="presOf" srcId="{88F8E48C-2073-4A67-8B60-A31425E365CF}" destId="{AECD552C-9968-43C2-80DF-2E542D7DCD86}" srcOrd="1" destOrd="0" presId="urn:microsoft.com/office/officeart/2005/8/layout/hierarchy2"/>
    <dgm:cxn modelId="{F98E81C2-A138-44A2-881F-1A806F289F7F}" type="presOf" srcId="{4A3F9CDB-F439-441F-8CC0-30BE1E716BD2}" destId="{A1A3EDD4-1CF0-46AA-A0DC-44AA725D5773}" srcOrd="0" destOrd="0" presId="urn:microsoft.com/office/officeart/2005/8/layout/hierarchy2"/>
    <dgm:cxn modelId="{958AE7C6-06F0-4B02-A404-1B991988C0A2}" type="presOf" srcId="{E3598D00-6A7B-436F-AEE1-87554F93840D}" destId="{EDF2CDEE-1713-4C74-ABFE-A3DF2BEFF785}" srcOrd="1" destOrd="0" presId="urn:microsoft.com/office/officeart/2005/8/layout/hierarchy2"/>
    <dgm:cxn modelId="{14882FCB-FD68-42C5-A1DC-D7B4970C6722}" srcId="{C527CDDD-4551-4115-B036-A4B2CD7AB05D}" destId="{097B6505-EABD-415D-A5B0-CDF4F7153C3A}" srcOrd="2" destOrd="0" parTransId="{3F964507-C52E-41F7-BFEF-D91DE339CF6E}" sibTransId="{6A076F16-6198-442C-B016-5B04D8D5D9AD}"/>
    <dgm:cxn modelId="{04FA46CB-24B1-456D-91A6-596F5952AC81}" type="presOf" srcId="{3F964507-C52E-41F7-BFEF-D91DE339CF6E}" destId="{4297063E-FFD4-4C2F-AC8A-3F3EC6A7F74D}" srcOrd="1" destOrd="0" presId="urn:microsoft.com/office/officeart/2005/8/layout/hierarchy2"/>
    <dgm:cxn modelId="{227FCDD4-7631-4790-B0F2-837B3ECFAB2A}" type="presOf" srcId="{D2E95DE2-3D7B-4848-BFC4-4D166E7A0FC7}" destId="{2A8360A0-67FC-4A3B-8C59-191EF62DD96D}" srcOrd="0" destOrd="0" presId="urn:microsoft.com/office/officeart/2005/8/layout/hierarchy2"/>
    <dgm:cxn modelId="{A0476BDC-7C29-4804-907D-7FC946C81D7E}" type="presOf" srcId="{C6F9EC4B-5D05-4261-B9E3-AC2C2C533705}" destId="{A6F6BC50-8E14-4845-ADB8-43937A4E4705}" srcOrd="1" destOrd="0" presId="urn:microsoft.com/office/officeart/2005/8/layout/hierarchy2"/>
    <dgm:cxn modelId="{B96872E5-95BA-445F-B453-E6FF74B145EE}" type="presOf" srcId="{097B6505-EABD-415D-A5B0-CDF4F7153C3A}" destId="{20646A71-F2BA-4B2E-8931-538FAC85C5D6}" srcOrd="0" destOrd="0" presId="urn:microsoft.com/office/officeart/2005/8/layout/hierarchy2"/>
    <dgm:cxn modelId="{861E46EA-C09C-4BE9-A4A3-D05449A10371}" srcId="{9A5E11BC-8183-4A16-9F32-E82EB5246D18}" destId="{7070FF8F-E4CB-437F-9FED-65019347E7DD}" srcOrd="1" destOrd="0" parTransId="{E3598D00-6A7B-436F-AEE1-87554F93840D}" sibTransId="{5F1441EF-49CD-4356-B849-67D60BA4EB50}"/>
    <dgm:cxn modelId="{86B40EEB-605F-4204-8932-AD6387C81258}" type="presOf" srcId="{88F8E48C-2073-4A67-8B60-A31425E365CF}" destId="{2F866566-BD57-4895-8A29-B987D4A54ED5}" srcOrd="0" destOrd="0" presId="urn:microsoft.com/office/officeart/2005/8/layout/hierarchy2"/>
    <dgm:cxn modelId="{1F408DEC-4CA9-451F-99DB-5F503D3AF16E}" srcId="{8055EB68-923A-4065-87EA-AC593FDF3D4E}" destId="{C527CDDD-4551-4115-B036-A4B2CD7AB05D}" srcOrd="0" destOrd="0" parTransId="{3173F6CC-57D0-4ACA-8191-A2B9D86A6E07}" sibTransId="{2AFA9E3D-2559-4B4F-ACC6-AB2B6FFCB04B}"/>
    <dgm:cxn modelId="{659E39F7-83B6-418C-A032-1BE4D34A8049}" type="presOf" srcId="{8055EB68-923A-4065-87EA-AC593FDF3D4E}" destId="{3EAED911-C8BA-401D-8EA5-265EFCE1E685}" srcOrd="0" destOrd="0" presId="urn:microsoft.com/office/officeart/2005/8/layout/hierarchy2"/>
    <dgm:cxn modelId="{EA63C5ED-E76B-4036-827C-D36EDE02C42D}" type="presParOf" srcId="{A1A3EDD4-1CF0-46AA-A0DC-44AA725D5773}" destId="{7CB4CBA6-CABD-43C2-8D79-DCC196E95EB4}" srcOrd="0" destOrd="0" presId="urn:microsoft.com/office/officeart/2005/8/layout/hierarchy2"/>
    <dgm:cxn modelId="{2D8D607B-7E33-4AB2-9C99-595DE3C25D65}" type="presParOf" srcId="{7CB4CBA6-CABD-43C2-8D79-DCC196E95EB4}" destId="{3EAED911-C8BA-401D-8EA5-265EFCE1E685}" srcOrd="0" destOrd="0" presId="urn:microsoft.com/office/officeart/2005/8/layout/hierarchy2"/>
    <dgm:cxn modelId="{1EF29BAA-D7EC-4C6E-ABFE-AA5A8C710B84}" type="presParOf" srcId="{7CB4CBA6-CABD-43C2-8D79-DCC196E95EB4}" destId="{6049A3EE-64AB-41AE-8FC2-BE4355B11731}" srcOrd="1" destOrd="0" presId="urn:microsoft.com/office/officeart/2005/8/layout/hierarchy2"/>
    <dgm:cxn modelId="{BE017B1E-27B9-4FFB-986F-1DF915322673}" type="presParOf" srcId="{6049A3EE-64AB-41AE-8FC2-BE4355B11731}" destId="{E037E675-AF3B-42A2-8C32-7792C59041F2}" srcOrd="0" destOrd="0" presId="urn:microsoft.com/office/officeart/2005/8/layout/hierarchy2"/>
    <dgm:cxn modelId="{6A454844-056A-4F3E-B2FE-2AE76A27E97E}" type="presParOf" srcId="{E037E675-AF3B-42A2-8C32-7792C59041F2}" destId="{28F4FFD6-8E20-479D-9EC2-10ED56C4A68F}" srcOrd="0" destOrd="0" presId="urn:microsoft.com/office/officeart/2005/8/layout/hierarchy2"/>
    <dgm:cxn modelId="{5368D99E-069D-4E3C-80DA-1AB2FA32A234}" type="presParOf" srcId="{6049A3EE-64AB-41AE-8FC2-BE4355B11731}" destId="{D6A671B3-50AB-4531-B4AA-6C30CA6C8746}" srcOrd="1" destOrd="0" presId="urn:microsoft.com/office/officeart/2005/8/layout/hierarchy2"/>
    <dgm:cxn modelId="{91C298F8-6937-4B6A-B23C-27B78568296D}" type="presParOf" srcId="{D6A671B3-50AB-4531-B4AA-6C30CA6C8746}" destId="{DD0CD817-98A6-4966-9478-A085FDFF53C6}" srcOrd="0" destOrd="0" presId="urn:microsoft.com/office/officeart/2005/8/layout/hierarchy2"/>
    <dgm:cxn modelId="{F561ED63-FB0D-4FA5-A093-1AB3A07A6D7C}" type="presParOf" srcId="{D6A671B3-50AB-4531-B4AA-6C30CA6C8746}" destId="{ABA90A5A-A682-450D-9558-4E90C89C2397}" srcOrd="1" destOrd="0" presId="urn:microsoft.com/office/officeart/2005/8/layout/hierarchy2"/>
    <dgm:cxn modelId="{78BF9945-A261-4AFE-ABBB-1668304C40D7}" type="presParOf" srcId="{ABA90A5A-A682-450D-9558-4E90C89C2397}" destId="{2F866566-BD57-4895-8A29-B987D4A54ED5}" srcOrd="0" destOrd="0" presId="urn:microsoft.com/office/officeart/2005/8/layout/hierarchy2"/>
    <dgm:cxn modelId="{E6B09233-542B-4466-A1C3-40C341F1C25F}" type="presParOf" srcId="{2F866566-BD57-4895-8A29-B987D4A54ED5}" destId="{AECD552C-9968-43C2-80DF-2E542D7DCD86}" srcOrd="0" destOrd="0" presId="urn:microsoft.com/office/officeart/2005/8/layout/hierarchy2"/>
    <dgm:cxn modelId="{D29494F7-B887-496D-BA37-6D900A3E2495}" type="presParOf" srcId="{ABA90A5A-A682-450D-9558-4E90C89C2397}" destId="{7755B9E4-7677-4E81-B059-4047690E31C1}" srcOrd="1" destOrd="0" presId="urn:microsoft.com/office/officeart/2005/8/layout/hierarchy2"/>
    <dgm:cxn modelId="{24DF8698-E2AF-44E9-B71D-C9406AE422E3}" type="presParOf" srcId="{7755B9E4-7677-4E81-B059-4047690E31C1}" destId="{738A76D2-A2DA-4D47-8F59-BF9E675D6295}" srcOrd="0" destOrd="0" presId="urn:microsoft.com/office/officeart/2005/8/layout/hierarchy2"/>
    <dgm:cxn modelId="{AE4A1EA3-F74E-42D6-8BF5-25195FF910A1}" type="presParOf" srcId="{7755B9E4-7677-4E81-B059-4047690E31C1}" destId="{98D72713-4CE5-4E56-87F0-925F376A1457}" srcOrd="1" destOrd="0" presId="urn:microsoft.com/office/officeart/2005/8/layout/hierarchy2"/>
    <dgm:cxn modelId="{22279336-22FF-451C-BBD5-A326DB60B36C}" type="presParOf" srcId="{ABA90A5A-A682-450D-9558-4E90C89C2397}" destId="{6ADFB206-3A19-454E-923B-F0F086CF2ED7}" srcOrd="2" destOrd="0" presId="urn:microsoft.com/office/officeart/2005/8/layout/hierarchy2"/>
    <dgm:cxn modelId="{A248F348-3DCA-4762-9819-71CA6E307A8D}" type="presParOf" srcId="{6ADFB206-3A19-454E-923B-F0F086CF2ED7}" destId="{2D0844FA-69A5-471F-BEF1-14D237772785}" srcOrd="0" destOrd="0" presId="urn:microsoft.com/office/officeart/2005/8/layout/hierarchy2"/>
    <dgm:cxn modelId="{4DD277E3-68DA-40BB-A85F-0BC4761E7E76}" type="presParOf" srcId="{ABA90A5A-A682-450D-9558-4E90C89C2397}" destId="{3E407763-60FE-4C14-B6AE-88EE740E2BC8}" srcOrd="3" destOrd="0" presId="urn:microsoft.com/office/officeart/2005/8/layout/hierarchy2"/>
    <dgm:cxn modelId="{B05BC80A-7B31-430D-A916-4D30931D29D3}" type="presParOf" srcId="{3E407763-60FE-4C14-B6AE-88EE740E2BC8}" destId="{F68FCC6D-D738-4A92-B4EB-5562CE0EDAB3}" srcOrd="0" destOrd="0" presId="urn:microsoft.com/office/officeart/2005/8/layout/hierarchy2"/>
    <dgm:cxn modelId="{C4867C7F-7CE3-4B0A-A9EB-0D0DB518B60E}" type="presParOf" srcId="{3E407763-60FE-4C14-B6AE-88EE740E2BC8}" destId="{19E04FB7-8ADA-4C26-BC11-C0DC8C90CBCF}" srcOrd="1" destOrd="0" presId="urn:microsoft.com/office/officeart/2005/8/layout/hierarchy2"/>
    <dgm:cxn modelId="{3B2DC61F-D1CB-4B03-AD9D-D22CB1AEBB85}" type="presParOf" srcId="{ABA90A5A-A682-450D-9558-4E90C89C2397}" destId="{B0ACCE99-B72E-4788-860F-601E34E06A87}" srcOrd="4" destOrd="0" presId="urn:microsoft.com/office/officeart/2005/8/layout/hierarchy2"/>
    <dgm:cxn modelId="{CC8B532D-F573-40DC-B20F-D8B6475AED4D}" type="presParOf" srcId="{B0ACCE99-B72E-4788-860F-601E34E06A87}" destId="{4297063E-FFD4-4C2F-AC8A-3F3EC6A7F74D}" srcOrd="0" destOrd="0" presId="urn:microsoft.com/office/officeart/2005/8/layout/hierarchy2"/>
    <dgm:cxn modelId="{941E4082-B513-475E-BE11-978CF9F184E3}" type="presParOf" srcId="{ABA90A5A-A682-450D-9558-4E90C89C2397}" destId="{81C9D452-4AEE-4A87-913A-BAD94759DAA1}" srcOrd="5" destOrd="0" presId="urn:microsoft.com/office/officeart/2005/8/layout/hierarchy2"/>
    <dgm:cxn modelId="{709AF966-3316-4CA4-9980-BD9B454CFF82}" type="presParOf" srcId="{81C9D452-4AEE-4A87-913A-BAD94759DAA1}" destId="{20646A71-F2BA-4B2E-8931-538FAC85C5D6}" srcOrd="0" destOrd="0" presId="urn:microsoft.com/office/officeart/2005/8/layout/hierarchy2"/>
    <dgm:cxn modelId="{298A25D7-5B4D-44CF-A158-7A431D322C5D}" type="presParOf" srcId="{81C9D452-4AEE-4A87-913A-BAD94759DAA1}" destId="{BE35B2BE-BCA7-4F9F-9B97-0A7F175A9DE7}" srcOrd="1" destOrd="0" presId="urn:microsoft.com/office/officeart/2005/8/layout/hierarchy2"/>
    <dgm:cxn modelId="{99C6B8B4-B162-4922-926C-3968607321F8}" type="presParOf" srcId="{ABA90A5A-A682-450D-9558-4E90C89C2397}" destId="{B3594AA4-6638-4905-BF3F-75E593490ADE}" srcOrd="6" destOrd="0" presId="urn:microsoft.com/office/officeart/2005/8/layout/hierarchy2"/>
    <dgm:cxn modelId="{94C24E62-3E2A-43D5-8486-DAC065CCFAC2}" type="presParOf" srcId="{B3594AA4-6638-4905-BF3F-75E593490ADE}" destId="{A6F6BC50-8E14-4845-ADB8-43937A4E4705}" srcOrd="0" destOrd="0" presId="urn:microsoft.com/office/officeart/2005/8/layout/hierarchy2"/>
    <dgm:cxn modelId="{BEDE4E9E-EC8F-4D15-9034-0FCCBDC6221D}" type="presParOf" srcId="{ABA90A5A-A682-450D-9558-4E90C89C2397}" destId="{6C2156E7-85BA-4668-898A-966CDF8B68F2}" srcOrd="7" destOrd="0" presId="urn:microsoft.com/office/officeart/2005/8/layout/hierarchy2"/>
    <dgm:cxn modelId="{65749801-10F1-4551-A170-D1D49AAA7F44}" type="presParOf" srcId="{6C2156E7-85BA-4668-898A-966CDF8B68F2}" destId="{017B8AE1-800A-4E68-8341-41B5A299205E}" srcOrd="0" destOrd="0" presId="urn:microsoft.com/office/officeart/2005/8/layout/hierarchy2"/>
    <dgm:cxn modelId="{D5F7AC3C-79B7-40C1-B792-BAF3F4CAA320}" type="presParOf" srcId="{6C2156E7-85BA-4668-898A-966CDF8B68F2}" destId="{3A80A0B8-E4E7-43C1-BAEB-855B0463DDEF}" srcOrd="1" destOrd="0" presId="urn:microsoft.com/office/officeart/2005/8/layout/hierarchy2"/>
    <dgm:cxn modelId="{FF80D7A7-F1E7-4912-987E-835A20CAFA01}" type="presParOf" srcId="{6049A3EE-64AB-41AE-8FC2-BE4355B11731}" destId="{61AC3E26-AE85-4B32-BF48-770503F7F958}" srcOrd="2" destOrd="0" presId="urn:microsoft.com/office/officeart/2005/8/layout/hierarchy2"/>
    <dgm:cxn modelId="{77E114E4-5A1F-4E04-A54B-61A0AEFC5636}" type="presParOf" srcId="{61AC3E26-AE85-4B32-BF48-770503F7F958}" destId="{5070C010-4E50-4202-9B3D-76B9F85B8AA7}" srcOrd="0" destOrd="0" presId="urn:microsoft.com/office/officeart/2005/8/layout/hierarchy2"/>
    <dgm:cxn modelId="{D519A2BA-4E7E-42EC-A0D8-C9429AF1A4B9}" type="presParOf" srcId="{6049A3EE-64AB-41AE-8FC2-BE4355B11731}" destId="{3E9052F3-F7D7-45D4-8458-97752E2AE1F8}" srcOrd="3" destOrd="0" presId="urn:microsoft.com/office/officeart/2005/8/layout/hierarchy2"/>
    <dgm:cxn modelId="{8362DE33-B254-4E04-81A7-9EE95DB99F93}" type="presParOf" srcId="{3E9052F3-F7D7-45D4-8458-97752E2AE1F8}" destId="{6D7CE00F-BC3A-4010-8883-1A6F64677B8F}" srcOrd="0" destOrd="0" presId="urn:microsoft.com/office/officeart/2005/8/layout/hierarchy2"/>
    <dgm:cxn modelId="{EA6F3764-1E81-46C7-AF15-99F86DD9E97C}" type="presParOf" srcId="{3E9052F3-F7D7-45D4-8458-97752E2AE1F8}" destId="{00B37D81-7937-450B-801D-C4C6563D7B3B}" srcOrd="1" destOrd="0" presId="urn:microsoft.com/office/officeart/2005/8/layout/hierarchy2"/>
    <dgm:cxn modelId="{AC2129D5-485C-47AA-9798-A4DF2834FFE4}" type="presParOf" srcId="{00B37D81-7937-450B-801D-C4C6563D7B3B}" destId="{2A8360A0-67FC-4A3B-8C59-191EF62DD96D}" srcOrd="0" destOrd="0" presId="urn:microsoft.com/office/officeart/2005/8/layout/hierarchy2"/>
    <dgm:cxn modelId="{23794C7E-6A31-4EE5-B9BC-544AF8BC9FF6}" type="presParOf" srcId="{2A8360A0-67FC-4A3B-8C59-191EF62DD96D}" destId="{61DEAD0C-55D7-4509-AB4D-EB251514B1FC}" srcOrd="0" destOrd="0" presId="urn:microsoft.com/office/officeart/2005/8/layout/hierarchy2"/>
    <dgm:cxn modelId="{F6B8335C-3022-447C-BE0F-F6FAFD261F9E}" type="presParOf" srcId="{00B37D81-7937-450B-801D-C4C6563D7B3B}" destId="{FCF5D491-356F-40A3-A2D3-FF22B263AE90}" srcOrd="1" destOrd="0" presId="urn:microsoft.com/office/officeart/2005/8/layout/hierarchy2"/>
    <dgm:cxn modelId="{62AD129D-A0B7-4FB3-9559-80DE7009EF71}" type="presParOf" srcId="{FCF5D491-356F-40A3-A2D3-FF22B263AE90}" destId="{674FEA42-312C-4DE3-BD8A-93D4979D3D20}" srcOrd="0" destOrd="0" presId="urn:microsoft.com/office/officeart/2005/8/layout/hierarchy2"/>
    <dgm:cxn modelId="{1E802E31-0044-4AC6-B72D-C37E3DE4A727}" type="presParOf" srcId="{FCF5D491-356F-40A3-A2D3-FF22B263AE90}" destId="{988B4DE0-106E-443D-93AD-55192F959A0B}" srcOrd="1" destOrd="0" presId="urn:microsoft.com/office/officeart/2005/8/layout/hierarchy2"/>
    <dgm:cxn modelId="{7931CE04-37E7-4AC3-A249-E845BE25E653}" type="presParOf" srcId="{00B37D81-7937-450B-801D-C4C6563D7B3B}" destId="{76198CE7-1C28-4512-89A8-F024A47F1417}" srcOrd="2" destOrd="0" presId="urn:microsoft.com/office/officeart/2005/8/layout/hierarchy2"/>
    <dgm:cxn modelId="{70DF57BE-B40F-487E-A301-82C4BDA1CDA2}" type="presParOf" srcId="{76198CE7-1C28-4512-89A8-F024A47F1417}" destId="{EDF2CDEE-1713-4C74-ABFE-A3DF2BEFF785}" srcOrd="0" destOrd="0" presId="urn:microsoft.com/office/officeart/2005/8/layout/hierarchy2"/>
    <dgm:cxn modelId="{B6A4451B-32BD-4E76-97D9-1335A7D863FF}" type="presParOf" srcId="{00B37D81-7937-450B-801D-C4C6563D7B3B}" destId="{6469B4A3-28B5-430A-801B-2E5E9CBC0E1B}" srcOrd="3" destOrd="0" presId="urn:microsoft.com/office/officeart/2005/8/layout/hierarchy2"/>
    <dgm:cxn modelId="{729B9CFF-DABD-4AF9-B331-96872EA1486F}" type="presParOf" srcId="{6469B4A3-28B5-430A-801B-2E5E9CBC0E1B}" destId="{5852F531-11D2-4146-AE8D-BA08BE9EB197}" srcOrd="0" destOrd="0" presId="urn:microsoft.com/office/officeart/2005/8/layout/hierarchy2"/>
    <dgm:cxn modelId="{047169DD-F612-488F-A2E4-B87FABC0C8BF}" type="presParOf" srcId="{6469B4A3-28B5-430A-801B-2E5E9CBC0E1B}" destId="{222877EC-8D15-4906-8A24-883B1AF570CE}" srcOrd="1" destOrd="0" presId="urn:microsoft.com/office/officeart/2005/8/layout/hierarchy2"/>
    <dgm:cxn modelId="{BCF1DD70-6220-48E8-AED0-9E5964DA9A4B}" type="presParOf" srcId="{00B37D81-7937-450B-801D-C4C6563D7B3B}" destId="{58F9E4C1-9DAA-4BC1-83E3-A53FC174121D}" srcOrd="4" destOrd="0" presId="urn:microsoft.com/office/officeart/2005/8/layout/hierarchy2"/>
    <dgm:cxn modelId="{2BA61ABE-FA6B-40F3-B35F-F1E4FBB3530A}" type="presParOf" srcId="{58F9E4C1-9DAA-4BC1-83E3-A53FC174121D}" destId="{31A982FD-3B15-47A2-887B-E24864959769}" srcOrd="0" destOrd="0" presId="urn:microsoft.com/office/officeart/2005/8/layout/hierarchy2"/>
    <dgm:cxn modelId="{74A54765-DFF0-488C-A280-C3805D299426}" type="presParOf" srcId="{00B37D81-7937-450B-801D-C4C6563D7B3B}" destId="{5998797C-C41D-4A5A-9D14-88FD8513CCD0}" srcOrd="5" destOrd="0" presId="urn:microsoft.com/office/officeart/2005/8/layout/hierarchy2"/>
    <dgm:cxn modelId="{D33D5DD3-026A-4E23-9216-B767E97E88C2}" type="presParOf" srcId="{5998797C-C41D-4A5A-9D14-88FD8513CCD0}" destId="{0F204E6E-4D3C-4769-B95E-4512D0A3F089}" srcOrd="0" destOrd="0" presId="urn:microsoft.com/office/officeart/2005/8/layout/hierarchy2"/>
    <dgm:cxn modelId="{45CB5EFB-36E4-4AF0-8531-54C7A099CD59}" type="presParOf" srcId="{5998797C-C41D-4A5A-9D14-88FD8513CCD0}" destId="{5D0DF15A-4623-436D-A501-A216E9DB825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3F9CDB-F439-441F-8CC0-30BE1E716BD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55EB68-923A-4065-87EA-AC593FDF3D4E}">
      <dgm:prSet phldrT="[Text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sz="4800" dirty="0"/>
            <a:t>Dry cows</a:t>
          </a:r>
        </a:p>
      </dgm:t>
    </dgm:pt>
    <dgm:pt modelId="{E87F87F0-E8D5-4B66-8289-2BEB55BF1F0B}" type="parTrans" cxnId="{59195792-5E61-4394-B2DF-E1BB03AF4E3A}">
      <dgm:prSet/>
      <dgm:spPr/>
      <dgm:t>
        <a:bodyPr/>
        <a:lstStyle/>
        <a:p>
          <a:endParaRPr lang="en-US"/>
        </a:p>
      </dgm:t>
    </dgm:pt>
    <dgm:pt modelId="{01D6F69A-63E4-4946-BE6F-56A780DBACA3}" type="sibTrans" cxnId="{59195792-5E61-4394-B2DF-E1BB03AF4E3A}">
      <dgm:prSet/>
      <dgm:spPr/>
      <dgm:t>
        <a:bodyPr/>
        <a:lstStyle/>
        <a:p>
          <a:endParaRPr lang="en-US"/>
        </a:p>
      </dgm:t>
    </dgm:pt>
    <dgm:pt modelId="{C527CDDD-4551-4115-B036-A4B2CD7AB05D}">
      <dgm:prSet phldrT="[Text]" custT="1"/>
      <dgm:spPr/>
      <dgm:t>
        <a:bodyPr/>
        <a:lstStyle/>
        <a:p>
          <a:r>
            <a:rPr lang="en-US" sz="3200" dirty="0"/>
            <a:t>USED BEDDING</a:t>
          </a:r>
        </a:p>
      </dgm:t>
    </dgm:pt>
    <dgm:pt modelId="{3173F6CC-57D0-4ACA-8191-A2B9D86A6E07}" type="parTrans" cxnId="{1F408DEC-4CA9-451F-99DB-5F503D3AF16E}">
      <dgm:prSet/>
      <dgm:spPr/>
      <dgm:t>
        <a:bodyPr/>
        <a:lstStyle/>
        <a:p>
          <a:endParaRPr lang="en-US"/>
        </a:p>
      </dgm:t>
    </dgm:pt>
    <dgm:pt modelId="{2AFA9E3D-2559-4B4F-ACC6-AB2B6FFCB04B}" type="sibTrans" cxnId="{1F408DEC-4CA9-451F-99DB-5F503D3AF16E}">
      <dgm:prSet/>
      <dgm:spPr/>
      <dgm:t>
        <a:bodyPr/>
        <a:lstStyle/>
        <a:p>
          <a:endParaRPr lang="en-US"/>
        </a:p>
      </dgm:t>
    </dgm:pt>
    <dgm:pt modelId="{097B6505-EABD-415D-A5B0-CDF4F7153C3A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UVM (culture)</a:t>
          </a:r>
        </a:p>
      </dgm:t>
    </dgm:pt>
    <dgm:pt modelId="{3F964507-C52E-41F7-BFEF-D91DE339CF6E}" type="parTrans" cxnId="{14882FCB-FD68-42C5-A1DC-D7B4970C6722}">
      <dgm:prSet/>
      <dgm:spPr/>
      <dgm:t>
        <a:bodyPr/>
        <a:lstStyle/>
        <a:p>
          <a:endParaRPr lang="en-US"/>
        </a:p>
      </dgm:t>
    </dgm:pt>
    <dgm:pt modelId="{6A076F16-6198-442C-B016-5B04D8D5D9AD}" type="sibTrans" cxnId="{14882FCB-FD68-42C5-A1DC-D7B4970C6722}">
      <dgm:prSet/>
      <dgm:spPr/>
      <dgm:t>
        <a:bodyPr/>
        <a:lstStyle/>
        <a:p>
          <a:endParaRPr lang="en-US"/>
        </a:p>
      </dgm:t>
    </dgm:pt>
    <dgm:pt modelId="{9A5E11BC-8183-4A16-9F32-E82EB5246D18}">
      <dgm:prSet phldrT="[Text]" custT="1"/>
      <dgm:spPr/>
      <dgm:t>
        <a:bodyPr/>
        <a:lstStyle/>
        <a:p>
          <a:r>
            <a:rPr lang="en-US" sz="3200" dirty="0"/>
            <a:t>UNUSED BEDDING</a:t>
          </a:r>
        </a:p>
      </dgm:t>
    </dgm:pt>
    <dgm:pt modelId="{E85C66D8-678C-4775-9515-7FEBE8160161}" type="parTrans" cxnId="{72769D33-0481-4E94-9E12-5205EE89C082}">
      <dgm:prSet/>
      <dgm:spPr/>
      <dgm:t>
        <a:bodyPr/>
        <a:lstStyle/>
        <a:p>
          <a:endParaRPr lang="en-US"/>
        </a:p>
      </dgm:t>
    </dgm:pt>
    <dgm:pt modelId="{BF2ED5BC-3FAF-48C5-9154-5AA10D6B6452}" type="sibTrans" cxnId="{72769D33-0481-4E94-9E12-5205EE89C082}">
      <dgm:prSet/>
      <dgm:spPr/>
      <dgm:t>
        <a:bodyPr/>
        <a:lstStyle/>
        <a:p>
          <a:endParaRPr lang="en-US"/>
        </a:p>
      </dgm:t>
    </dgm:pt>
    <dgm:pt modelId="{0536E7AF-EBDB-42AC-8969-698B461CA297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Physical properties at UVM (pH, DM, EC)</a:t>
          </a:r>
        </a:p>
      </dgm:t>
    </dgm:pt>
    <dgm:pt modelId="{D2E95DE2-3D7B-4848-BFC4-4D166E7A0FC7}" type="parTrans" cxnId="{1C3D2453-711B-4BFA-8437-3EF4BACD8E1F}">
      <dgm:prSet/>
      <dgm:spPr/>
      <dgm:t>
        <a:bodyPr/>
        <a:lstStyle/>
        <a:p>
          <a:endParaRPr lang="en-US"/>
        </a:p>
      </dgm:t>
    </dgm:pt>
    <dgm:pt modelId="{CC750B64-BCE7-4532-B585-37E65BBB8E63}" type="sibTrans" cxnId="{1C3D2453-711B-4BFA-8437-3EF4BACD8E1F}">
      <dgm:prSet/>
      <dgm:spPr/>
      <dgm:t>
        <a:bodyPr/>
        <a:lstStyle/>
        <a:p>
          <a:endParaRPr lang="en-US"/>
        </a:p>
      </dgm:t>
    </dgm:pt>
    <dgm:pt modelId="{DA896D7E-4A2A-4325-9688-DD2C92FD10CE}">
      <dgm:prSet/>
      <dgm:spPr>
        <a:solidFill>
          <a:schemeClr val="accent5"/>
        </a:solidFill>
      </dgm:spPr>
      <dgm:t>
        <a:bodyPr/>
        <a:lstStyle/>
        <a:p>
          <a:r>
            <a:rPr lang="en-US" dirty="0"/>
            <a:t>Physical properties at UVM (pH, DM, EC)</a:t>
          </a:r>
        </a:p>
      </dgm:t>
    </dgm:pt>
    <dgm:pt modelId="{2A0ED305-7B66-4A84-9D87-3A1A8996ADF3}" type="parTrans" cxnId="{951FDD4C-01F9-45FE-BFFD-86631A96549A}">
      <dgm:prSet/>
      <dgm:spPr/>
      <dgm:t>
        <a:bodyPr/>
        <a:lstStyle/>
        <a:p>
          <a:endParaRPr lang="en-US"/>
        </a:p>
      </dgm:t>
    </dgm:pt>
    <dgm:pt modelId="{A41BCB58-5C17-491F-A244-504E399103ED}" type="sibTrans" cxnId="{951FDD4C-01F9-45FE-BFFD-86631A96549A}">
      <dgm:prSet/>
      <dgm:spPr/>
      <dgm:t>
        <a:bodyPr/>
        <a:lstStyle/>
        <a:p>
          <a:endParaRPr lang="en-US"/>
        </a:p>
      </dgm:t>
    </dgm:pt>
    <dgm:pt modelId="{E2606427-8B70-4E39-94FA-2F1266679544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Minnesota (culture)</a:t>
          </a:r>
        </a:p>
      </dgm:t>
    </dgm:pt>
    <dgm:pt modelId="{C6F9EC4B-5D05-4261-B9E3-AC2C2C533705}" type="parTrans" cxnId="{F27F69AC-D520-4E54-AC31-60B468F8FBE5}">
      <dgm:prSet/>
      <dgm:spPr/>
      <dgm:t>
        <a:bodyPr/>
        <a:lstStyle/>
        <a:p>
          <a:endParaRPr lang="en-US"/>
        </a:p>
      </dgm:t>
    </dgm:pt>
    <dgm:pt modelId="{7842750A-7E67-4F7F-A790-00735BAD5540}" type="sibTrans" cxnId="{F27F69AC-D520-4E54-AC31-60B468F8FBE5}">
      <dgm:prSet/>
      <dgm:spPr/>
      <dgm:t>
        <a:bodyPr/>
        <a:lstStyle/>
        <a:p>
          <a:endParaRPr lang="en-US"/>
        </a:p>
      </dgm:t>
    </dgm:pt>
    <dgm:pt modelId="{511E5DC7-5944-4B22-879C-9D062301E314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UVM (culture)</a:t>
          </a:r>
        </a:p>
      </dgm:t>
    </dgm:pt>
    <dgm:pt modelId="{E61F345A-A3F4-453F-B954-730AA12A5244}" type="parTrans" cxnId="{2856CB93-8500-4826-82A3-163CCFE4B854}">
      <dgm:prSet/>
      <dgm:spPr/>
      <dgm:t>
        <a:bodyPr/>
        <a:lstStyle/>
        <a:p>
          <a:endParaRPr lang="en-US"/>
        </a:p>
      </dgm:t>
    </dgm:pt>
    <dgm:pt modelId="{BF5B33B2-CD81-4307-9B57-603EAD2D0FB9}" type="sibTrans" cxnId="{2856CB93-8500-4826-82A3-163CCFE4B854}">
      <dgm:prSet/>
      <dgm:spPr/>
      <dgm:t>
        <a:bodyPr/>
        <a:lstStyle/>
        <a:p>
          <a:endParaRPr lang="en-US"/>
        </a:p>
      </dgm:t>
    </dgm:pt>
    <dgm:pt modelId="{7070FF8F-E4CB-437F-9FED-65019347E7DD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UVM (culture)</a:t>
          </a:r>
        </a:p>
      </dgm:t>
    </dgm:pt>
    <dgm:pt modelId="{E3598D00-6A7B-436F-AEE1-87554F93840D}" type="parTrans" cxnId="{861E46EA-C09C-4BE9-A4A3-D05449A10371}">
      <dgm:prSet/>
      <dgm:spPr/>
      <dgm:t>
        <a:bodyPr/>
        <a:lstStyle/>
        <a:p>
          <a:endParaRPr lang="en-US"/>
        </a:p>
      </dgm:t>
    </dgm:pt>
    <dgm:pt modelId="{5F1441EF-49CD-4356-B849-67D60BA4EB50}" type="sibTrans" cxnId="{861E46EA-C09C-4BE9-A4A3-D05449A10371}">
      <dgm:prSet/>
      <dgm:spPr/>
      <dgm:t>
        <a:bodyPr/>
        <a:lstStyle/>
        <a:p>
          <a:endParaRPr lang="en-US"/>
        </a:p>
      </dgm:t>
    </dgm:pt>
    <dgm:pt modelId="{A1A3EDD4-1CF0-46AA-A0DC-44AA725D5773}" type="pres">
      <dgm:prSet presAssocID="{4A3F9CDB-F439-441F-8CC0-30BE1E716BD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CB4CBA6-CABD-43C2-8D79-DCC196E95EB4}" type="pres">
      <dgm:prSet presAssocID="{8055EB68-923A-4065-87EA-AC593FDF3D4E}" presName="root1" presStyleCnt="0"/>
      <dgm:spPr/>
    </dgm:pt>
    <dgm:pt modelId="{3EAED911-C8BA-401D-8EA5-265EFCE1E685}" type="pres">
      <dgm:prSet presAssocID="{8055EB68-923A-4065-87EA-AC593FDF3D4E}" presName="LevelOneTextNode" presStyleLbl="node0" presStyleIdx="0" presStyleCnt="1" custScaleX="133138" custScaleY="220827" custLinFactX="-57782" custLinFactNeighborX="-100000" custLinFactNeighborY="-42425">
        <dgm:presLayoutVars>
          <dgm:chPref val="3"/>
        </dgm:presLayoutVars>
      </dgm:prSet>
      <dgm:spPr/>
    </dgm:pt>
    <dgm:pt modelId="{6049A3EE-64AB-41AE-8FC2-BE4355B11731}" type="pres">
      <dgm:prSet presAssocID="{8055EB68-923A-4065-87EA-AC593FDF3D4E}" presName="level2hierChild" presStyleCnt="0"/>
      <dgm:spPr/>
    </dgm:pt>
    <dgm:pt modelId="{E037E675-AF3B-42A2-8C32-7792C59041F2}" type="pres">
      <dgm:prSet presAssocID="{3173F6CC-57D0-4ACA-8191-A2B9D86A6E07}" presName="conn2-1" presStyleLbl="parChTrans1D2" presStyleIdx="0" presStyleCnt="2"/>
      <dgm:spPr/>
    </dgm:pt>
    <dgm:pt modelId="{28F4FFD6-8E20-479D-9EC2-10ED56C4A68F}" type="pres">
      <dgm:prSet presAssocID="{3173F6CC-57D0-4ACA-8191-A2B9D86A6E07}" presName="connTx" presStyleLbl="parChTrans1D2" presStyleIdx="0" presStyleCnt="2"/>
      <dgm:spPr/>
    </dgm:pt>
    <dgm:pt modelId="{D6A671B3-50AB-4531-B4AA-6C30CA6C8746}" type="pres">
      <dgm:prSet presAssocID="{C527CDDD-4551-4115-B036-A4B2CD7AB05D}" presName="root2" presStyleCnt="0"/>
      <dgm:spPr/>
    </dgm:pt>
    <dgm:pt modelId="{DD0CD817-98A6-4966-9478-A085FDFF53C6}" type="pres">
      <dgm:prSet presAssocID="{C527CDDD-4551-4115-B036-A4B2CD7AB05D}" presName="LevelTwoTextNode" presStyleLbl="node2" presStyleIdx="0" presStyleCnt="2" custScaleX="183281" custScaleY="143411" custLinFactNeighborX="-69335" custLinFactNeighborY="-4983">
        <dgm:presLayoutVars>
          <dgm:chPref val="3"/>
        </dgm:presLayoutVars>
      </dgm:prSet>
      <dgm:spPr/>
    </dgm:pt>
    <dgm:pt modelId="{ABA90A5A-A682-450D-9558-4E90C89C2397}" type="pres">
      <dgm:prSet presAssocID="{C527CDDD-4551-4115-B036-A4B2CD7AB05D}" presName="level3hierChild" presStyleCnt="0"/>
      <dgm:spPr/>
    </dgm:pt>
    <dgm:pt modelId="{6ADFB206-3A19-454E-923B-F0F086CF2ED7}" type="pres">
      <dgm:prSet presAssocID="{2A0ED305-7B66-4A84-9D87-3A1A8996ADF3}" presName="conn2-1" presStyleLbl="parChTrans1D3" presStyleIdx="0" presStyleCnt="6"/>
      <dgm:spPr/>
    </dgm:pt>
    <dgm:pt modelId="{2D0844FA-69A5-471F-BEF1-14D237772785}" type="pres">
      <dgm:prSet presAssocID="{2A0ED305-7B66-4A84-9D87-3A1A8996ADF3}" presName="connTx" presStyleLbl="parChTrans1D3" presStyleIdx="0" presStyleCnt="6"/>
      <dgm:spPr/>
    </dgm:pt>
    <dgm:pt modelId="{3E407763-60FE-4C14-B6AE-88EE740E2BC8}" type="pres">
      <dgm:prSet presAssocID="{DA896D7E-4A2A-4325-9688-DD2C92FD10CE}" presName="root2" presStyleCnt="0"/>
      <dgm:spPr/>
    </dgm:pt>
    <dgm:pt modelId="{F68FCC6D-D738-4A92-B4EB-5562CE0EDAB3}" type="pres">
      <dgm:prSet presAssocID="{DA896D7E-4A2A-4325-9688-DD2C92FD10CE}" presName="LevelTwoTextNode" presStyleLbl="node3" presStyleIdx="0" presStyleCnt="6" custScaleX="225944">
        <dgm:presLayoutVars>
          <dgm:chPref val="3"/>
        </dgm:presLayoutVars>
      </dgm:prSet>
      <dgm:spPr/>
    </dgm:pt>
    <dgm:pt modelId="{19E04FB7-8ADA-4C26-BC11-C0DC8C90CBCF}" type="pres">
      <dgm:prSet presAssocID="{DA896D7E-4A2A-4325-9688-DD2C92FD10CE}" presName="level3hierChild" presStyleCnt="0"/>
      <dgm:spPr/>
    </dgm:pt>
    <dgm:pt modelId="{B0ACCE99-B72E-4788-860F-601E34E06A87}" type="pres">
      <dgm:prSet presAssocID="{3F964507-C52E-41F7-BFEF-D91DE339CF6E}" presName="conn2-1" presStyleLbl="parChTrans1D3" presStyleIdx="1" presStyleCnt="6"/>
      <dgm:spPr/>
    </dgm:pt>
    <dgm:pt modelId="{4297063E-FFD4-4C2F-AC8A-3F3EC6A7F74D}" type="pres">
      <dgm:prSet presAssocID="{3F964507-C52E-41F7-BFEF-D91DE339CF6E}" presName="connTx" presStyleLbl="parChTrans1D3" presStyleIdx="1" presStyleCnt="6"/>
      <dgm:spPr/>
    </dgm:pt>
    <dgm:pt modelId="{81C9D452-4AEE-4A87-913A-BAD94759DAA1}" type="pres">
      <dgm:prSet presAssocID="{097B6505-EABD-415D-A5B0-CDF4F7153C3A}" presName="root2" presStyleCnt="0"/>
      <dgm:spPr/>
    </dgm:pt>
    <dgm:pt modelId="{20646A71-F2BA-4B2E-8931-538FAC85C5D6}" type="pres">
      <dgm:prSet presAssocID="{097B6505-EABD-415D-A5B0-CDF4F7153C3A}" presName="LevelTwoTextNode" presStyleLbl="node3" presStyleIdx="1" presStyleCnt="6" custScaleX="225944">
        <dgm:presLayoutVars>
          <dgm:chPref val="3"/>
        </dgm:presLayoutVars>
      </dgm:prSet>
      <dgm:spPr/>
    </dgm:pt>
    <dgm:pt modelId="{BE35B2BE-BCA7-4F9F-9B97-0A7F175A9DE7}" type="pres">
      <dgm:prSet presAssocID="{097B6505-EABD-415D-A5B0-CDF4F7153C3A}" presName="level3hierChild" presStyleCnt="0"/>
      <dgm:spPr/>
    </dgm:pt>
    <dgm:pt modelId="{B3594AA4-6638-4905-BF3F-75E593490ADE}" type="pres">
      <dgm:prSet presAssocID="{C6F9EC4B-5D05-4261-B9E3-AC2C2C533705}" presName="conn2-1" presStyleLbl="parChTrans1D3" presStyleIdx="2" presStyleCnt="6"/>
      <dgm:spPr/>
    </dgm:pt>
    <dgm:pt modelId="{A6F6BC50-8E14-4845-ADB8-43937A4E4705}" type="pres">
      <dgm:prSet presAssocID="{C6F9EC4B-5D05-4261-B9E3-AC2C2C533705}" presName="connTx" presStyleLbl="parChTrans1D3" presStyleIdx="2" presStyleCnt="6"/>
      <dgm:spPr/>
    </dgm:pt>
    <dgm:pt modelId="{6C2156E7-85BA-4668-898A-966CDF8B68F2}" type="pres">
      <dgm:prSet presAssocID="{E2606427-8B70-4E39-94FA-2F1266679544}" presName="root2" presStyleCnt="0"/>
      <dgm:spPr/>
    </dgm:pt>
    <dgm:pt modelId="{017B8AE1-800A-4E68-8341-41B5A299205E}" type="pres">
      <dgm:prSet presAssocID="{E2606427-8B70-4E39-94FA-2F1266679544}" presName="LevelTwoTextNode" presStyleLbl="node3" presStyleIdx="2" presStyleCnt="6" custScaleX="225944">
        <dgm:presLayoutVars>
          <dgm:chPref val="3"/>
        </dgm:presLayoutVars>
      </dgm:prSet>
      <dgm:spPr/>
    </dgm:pt>
    <dgm:pt modelId="{3A80A0B8-E4E7-43C1-BAEB-855B0463DDEF}" type="pres">
      <dgm:prSet presAssocID="{E2606427-8B70-4E39-94FA-2F1266679544}" presName="level3hierChild" presStyleCnt="0"/>
      <dgm:spPr/>
    </dgm:pt>
    <dgm:pt modelId="{61AC3E26-AE85-4B32-BF48-770503F7F958}" type="pres">
      <dgm:prSet presAssocID="{E85C66D8-678C-4775-9515-7FEBE8160161}" presName="conn2-1" presStyleLbl="parChTrans1D2" presStyleIdx="1" presStyleCnt="2"/>
      <dgm:spPr/>
    </dgm:pt>
    <dgm:pt modelId="{5070C010-4E50-4202-9B3D-76B9F85B8AA7}" type="pres">
      <dgm:prSet presAssocID="{E85C66D8-678C-4775-9515-7FEBE8160161}" presName="connTx" presStyleLbl="parChTrans1D2" presStyleIdx="1" presStyleCnt="2"/>
      <dgm:spPr/>
    </dgm:pt>
    <dgm:pt modelId="{3E9052F3-F7D7-45D4-8458-97752E2AE1F8}" type="pres">
      <dgm:prSet presAssocID="{9A5E11BC-8183-4A16-9F32-E82EB5246D18}" presName="root2" presStyleCnt="0"/>
      <dgm:spPr/>
    </dgm:pt>
    <dgm:pt modelId="{6D7CE00F-BC3A-4010-8883-1A6F64677B8F}" type="pres">
      <dgm:prSet presAssocID="{9A5E11BC-8183-4A16-9F32-E82EB5246D18}" presName="LevelTwoTextNode" presStyleLbl="node2" presStyleIdx="1" presStyleCnt="2" custScaleX="178216" custScaleY="157363" custLinFactY="-3586" custLinFactNeighborX="-71236" custLinFactNeighborY="-100000">
        <dgm:presLayoutVars>
          <dgm:chPref val="3"/>
        </dgm:presLayoutVars>
      </dgm:prSet>
      <dgm:spPr/>
    </dgm:pt>
    <dgm:pt modelId="{00B37D81-7937-450B-801D-C4C6563D7B3B}" type="pres">
      <dgm:prSet presAssocID="{9A5E11BC-8183-4A16-9F32-E82EB5246D18}" presName="level3hierChild" presStyleCnt="0"/>
      <dgm:spPr/>
    </dgm:pt>
    <dgm:pt modelId="{2A8360A0-67FC-4A3B-8C59-191EF62DD96D}" type="pres">
      <dgm:prSet presAssocID="{D2E95DE2-3D7B-4848-BFC4-4D166E7A0FC7}" presName="conn2-1" presStyleLbl="parChTrans1D3" presStyleIdx="3" presStyleCnt="6"/>
      <dgm:spPr/>
    </dgm:pt>
    <dgm:pt modelId="{61DEAD0C-55D7-4509-AB4D-EB251514B1FC}" type="pres">
      <dgm:prSet presAssocID="{D2E95DE2-3D7B-4848-BFC4-4D166E7A0FC7}" presName="connTx" presStyleLbl="parChTrans1D3" presStyleIdx="3" presStyleCnt="6"/>
      <dgm:spPr/>
    </dgm:pt>
    <dgm:pt modelId="{FCF5D491-356F-40A3-A2D3-FF22B263AE90}" type="pres">
      <dgm:prSet presAssocID="{0536E7AF-EBDB-42AC-8969-698B461CA297}" presName="root2" presStyleCnt="0"/>
      <dgm:spPr/>
    </dgm:pt>
    <dgm:pt modelId="{674FEA42-312C-4DE3-BD8A-93D4979D3D20}" type="pres">
      <dgm:prSet presAssocID="{0536E7AF-EBDB-42AC-8969-698B461CA297}" presName="LevelTwoTextNode" presStyleLbl="node3" presStyleIdx="3" presStyleCnt="6" custScaleX="225944">
        <dgm:presLayoutVars>
          <dgm:chPref val="3"/>
        </dgm:presLayoutVars>
      </dgm:prSet>
      <dgm:spPr/>
    </dgm:pt>
    <dgm:pt modelId="{988B4DE0-106E-443D-93AD-55192F959A0B}" type="pres">
      <dgm:prSet presAssocID="{0536E7AF-EBDB-42AC-8969-698B461CA297}" presName="level3hierChild" presStyleCnt="0"/>
      <dgm:spPr/>
    </dgm:pt>
    <dgm:pt modelId="{76198CE7-1C28-4512-89A8-F024A47F1417}" type="pres">
      <dgm:prSet presAssocID="{E3598D00-6A7B-436F-AEE1-87554F93840D}" presName="conn2-1" presStyleLbl="parChTrans1D3" presStyleIdx="4" presStyleCnt="6"/>
      <dgm:spPr/>
    </dgm:pt>
    <dgm:pt modelId="{EDF2CDEE-1713-4C74-ABFE-A3DF2BEFF785}" type="pres">
      <dgm:prSet presAssocID="{E3598D00-6A7B-436F-AEE1-87554F93840D}" presName="connTx" presStyleLbl="parChTrans1D3" presStyleIdx="4" presStyleCnt="6"/>
      <dgm:spPr/>
    </dgm:pt>
    <dgm:pt modelId="{6469B4A3-28B5-430A-801B-2E5E9CBC0E1B}" type="pres">
      <dgm:prSet presAssocID="{7070FF8F-E4CB-437F-9FED-65019347E7DD}" presName="root2" presStyleCnt="0"/>
      <dgm:spPr/>
    </dgm:pt>
    <dgm:pt modelId="{5852F531-11D2-4146-AE8D-BA08BE9EB197}" type="pres">
      <dgm:prSet presAssocID="{7070FF8F-E4CB-437F-9FED-65019347E7DD}" presName="LevelTwoTextNode" presStyleLbl="node3" presStyleIdx="4" presStyleCnt="6" custScaleX="225944">
        <dgm:presLayoutVars>
          <dgm:chPref val="3"/>
        </dgm:presLayoutVars>
      </dgm:prSet>
      <dgm:spPr/>
    </dgm:pt>
    <dgm:pt modelId="{222877EC-8D15-4906-8A24-883B1AF570CE}" type="pres">
      <dgm:prSet presAssocID="{7070FF8F-E4CB-437F-9FED-65019347E7DD}" presName="level3hierChild" presStyleCnt="0"/>
      <dgm:spPr/>
    </dgm:pt>
    <dgm:pt modelId="{58F9E4C1-9DAA-4BC1-83E3-A53FC174121D}" type="pres">
      <dgm:prSet presAssocID="{E61F345A-A3F4-453F-B954-730AA12A5244}" presName="conn2-1" presStyleLbl="parChTrans1D3" presStyleIdx="5" presStyleCnt="6"/>
      <dgm:spPr/>
    </dgm:pt>
    <dgm:pt modelId="{31A982FD-3B15-47A2-887B-E24864959769}" type="pres">
      <dgm:prSet presAssocID="{E61F345A-A3F4-453F-B954-730AA12A5244}" presName="connTx" presStyleLbl="parChTrans1D3" presStyleIdx="5" presStyleCnt="6"/>
      <dgm:spPr/>
    </dgm:pt>
    <dgm:pt modelId="{5998797C-C41D-4A5A-9D14-88FD8513CCD0}" type="pres">
      <dgm:prSet presAssocID="{511E5DC7-5944-4B22-879C-9D062301E314}" presName="root2" presStyleCnt="0"/>
      <dgm:spPr/>
    </dgm:pt>
    <dgm:pt modelId="{0F204E6E-4D3C-4769-B95E-4512D0A3F089}" type="pres">
      <dgm:prSet presAssocID="{511E5DC7-5944-4B22-879C-9D062301E314}" presName="LevelTwoTextNode" presStyleLbl="node3" presStyleIdx="5" presStyleCnt="6" custScaleX="225944">
        <dgm:presLayoutVars>
          <dgm:chPref val="3"/>
        </dgm:presLayoutVars>
      </dgm:prSet>
      <dgm:spPr/>
    </dgm:pt>
    <dgm:pt modelId="{5D0DF15A-4623-436D-A501-A216E9DB8254}" type="pres">
      <dgm:prSet presAssocID="{511E5DC7-5944-4B22-879C-9D062301E314}" presName="level3hierChild" presStyleCnt="0"/>
      <dgm:spPr/>
    </dgm:pt>
  </dgm:ptLst>
  <dgm:cxnLst>
    <dgm:cxn modelId="{16A8B417-CF42-4F09-8E50-52F11CFF60CA}" type="presOf" srcId="{3F964507-C52E-41F7-BFEF-D91DE339CF6E}" destId="{B0ACCE99-B72E-4788-860F-601E34E06A87}" srcOrd="0" destOrd="0" presId="urn:microsoft.com/office/officeart/2005/8/layout/hierarchy2"/>
    <dgm:cxn modelId="{13278A29-9907-4150-89E7-4B93A0B15D31}" type="presOf" srcId="{E61F345A-A3F4-453F-B954-730AA12A5244}" destId="{58F9E4C1-9DAA-4BC1-83E3-A53FC174121D}" srcOrd="0" destOrd="0" presId="urn:microsoft.com/office/officeart/2005/8/layout/hierarchy2"/>
    <dgm:cxn modelId="{552A522C-A0D8-4C50-918E-DAA3E5BDD8D6}" type="presOf" srcId="{511E5DC7-5944-4B22-879C-9D062301E314}" destId="{0F204E6E-4D3C-4769-B95E-4512D0A3F089}" srcOrd="0" destOrd="0" presId="urn:microsoft.com/office/officeart/2005/8/layout/hierarchy2"/>
    <dgm:cxn modelId="{72769D33-0481-4E94-9E12-5205EE89C082}" srcId="{8055EB68-923A-4065-87EA-AC593FDF3D4E}" destId="{9A5E11BC-8183-4A16-9F32-E82EB5246D18}" srcOrd="1" destOrd="0" parTransId="{E85C66D8-678C-4775-9515-7FEBE8160161}" sibTransId="{BF2ED5BC-3FAF-48C5-9154-5AA10D6B6452}"/>
    <dgm:cxn modelId="{E77C1E64-3B83-4E09-9993-C26A88FD7476}" type="presOf" srcId="{2A0ED305-7B66-4A84-9D87-3A1A8996ADF3}" destId="{2D0844FA-69A5-471F-BEF1-14D237772785}" srcOrd="1" destOrd="0" presId="urn:microsoft.com/office/officeart/2005/8/layout/hierarchy2"/>
    <dgm:cxn modelId="{E8485947-DB30-4AC5-B12D-36B88FF88C3B}" type="presOf" srcId="{2A0ED305-7B66-4A84-9D87-3A1A8996ADF3}" destId="{6ADFB206-3A19-454E-923B-F0F086CF2ED7}" srcOrd="0" destOrd="0" presId="urn:microsoft.com/office/officeart/2005/8/layout/hierarchy2"/>
    <dgm:cxn modelId="{402EFE48-1778-4C35-8488-C6E35F682A28}" type="presOf" srcId="{C527CDDD-4551-4115-B036-A4B2CD7AB05D}" destId="{DD0CD817-98A6-4966-9478-A085FDFF53C6}" srcOrd="0" destOrd="0" presId="urn:microsoft.com/office/officeart/2005/8/layout/hierarchy2"/>
    <dgm:cxn modelId="{951FDD4C-01F9-45FE-BFFD-86631A96549A}" srcId="{C527CDDD-4551-4115-B036-A4B2CD7AB05D}" destId="{DA896D7E-4A2A-4325-9688-DD2C92FD10CE}" srcOrd="0" destOrd="0" parTransId="{2A0ED305-7B66-4A84-9D87-3A1A8996ADF3}" sibTransId="{A41BCB58-5C17-491F-A244-504E399103ED}"/>
    <dgm:cxn modelId="{5EFB784D-B15B-4A65-AD17-A4E03F200FA8}" type="presOf" srcId="{3173F6CC-57D0-4ACA-8191-A2B9D86A6E07}" destId="{28F4FFD6-8E20-479D-9EC2-10ED56C4A68F}" srcOrd="1" destOrd="0" presId="urn:microsoft.com/office/officeart/2005/8/layout/hierarchy2"/>
    <dgm:cxn modelId="{0769A24D-4F8E-4222-A28A-A7DBC77CE3C8}" type="presOf" srcId="{E85C66D8-678C-4775-9515-7FEBE8160161}" destId="{5070C010-4E50-4202-9B3D-76B9F85B8AA7}" srcOrd="1" destOrd="0" presId="urn:microsoft.com/office/officeart/2005/8/layout/hierarchy2"/>
    <dgm:cxn modelId="{18450B4F-1B3D-43CE-955F-D5C15D461871}" type="presOf" srcId="{9A5E11BC-8183-4A16-9F32-E82EB5246D18}" destId="{6D7CE00F-BC3A-4010-8883-1A6F64677B8F}" srcOrd="0" destOrd="0" presId="urn:microsoft.com/office/officeart/2005/8/layout/hierarchy2"/>
    <dgm:cxn modelId="{A6D6F952-28D5-4F93-9B19-33F39C3A4ED6}" type="presOf" srcId="{D2E95DE2-3D7B-4848-BFC4-4D166E7A0FC7}" destId="{61DEAD0C-55D7-4509-AB4D-EB251514B1FC}" srcOrd="1" destOrd="0" presId="urn:microsoft.com/office/officeart/2005/8/layout/hierarchy2"/>
    <dgm:cxn modelId="{A809FC52-2DC9-4282-82C3-5C2DA28F4542}" type="presOf" srcId="{E61F345A-A3F4-453F-B954-730AA12A5244}" destId="{31A982FD-3B15-47A2-887B-E24864959769}" srcOrd="1" destOrd="0" presId="urn:microsoft.com/office/officeart/2005/8/layout/hierarchy2"/>
    <dgm:cxn modelId="{1C3D2453-711B-4BFA-8437-3EF4BACD8E1F}" srcId="{9A5E11BC-8183-4A16-9F32-E82EB5246D18}" destId="{0536E7AF-EBDB-42AC-8969-698B461CA297}" srcOrd="0" destOrd="0" parTransId="{D2E95DE2-3D7B-4848-BFC4-4D166E7A0FC7}" sibTransId="{CC750B64-BCE7-4532-B585-37E65BBB8E63}"/>
    <dgm:cxn modelId="{30A4AC73-6934-41CC-91C5-4DEA4B835DEA}" type="presOf" srcId="{E2606427-8B70-4E39-94FA-2F1266679544}" destId="{017B8AE1-800A-4E68-8341-41B5A299205E}" srcOrd="0" destOrd="0" presId="urn:microsoft.com/office/officeart/2005/8/layout/hierarchy2"/>
    <dgm:cxn modelId="{79D98B59-49AF-4A19-B461-8E5122BBA871}" type="presOf" srcId="{E3598D00-6A7B-436F-AEE1-87554F93840D}" destId="{76198CE7-1C28-4512-89A8-F024A47F1417}" srcOrd="0" destOrd="0" presId="urn:microsoft.com/office/officeart/2005/8/layout/hierarchy2"/>
    <dgm:cxn modelId="{70052D82-6550-4760-8D61-B4367CFD92EB}" type="presOf" srcId="{0536E7AF-EBDB-42AC-8969-698B461CA297}" destId="{674FEA42-312C-4DE3-BD8A-93D4979D3D20}" srcOrd="0" destOrd="0" presId="urn:microsoft.com/office/officeart/2005/8/layout/hierarchy2"/>
    <dgm:cxn modelId="{96FD0983-9B42-4051-9F9A-1EC1B0C32F74}" type="presOf" srcId="{C6F9EC4B-5D05-4261-B9E3-AC2C2C533705}" destId="{B3594AA4-6638-4905-BF3F-75E593490ADE}" srcOrd="0" destOrd="0" presId="urn:microsoft.com/office/officeart/2005/8/layout/hierarchy2"/>
    <dgm:cxn modelId="{78292E90-2834-48AD-BC73-25333FEAADF9}" type="presOf" srcId="{DA896D7E-4A2A-4325-9688-DD2C92FD10CE}" destId="{F68FCC6D-D738-4A92-B4EB-5562CE0EDAB3}" srcOrd="0" destOrd="0" presId="urn:microsoft.com/office/officeart/2005/8/layout/hierarchy2"/>
    <dgm:cxn modelId="{59195792-5E61-4394-B2DF-E1BB03AF4E3A}" srcId="{4A3F9CDB-F439-441F-8CC0-30BE1E716BD2}" destId="{8055EB68-923A-4065-87EA-AC593FDF3D4E}" srcOrd="0" destOrd="0" parTransId="{E87F87F0-E8D5-4B66-8289-2BEB55BF1F0B}" sibTransId="{01D6F69A-63E4-4946-BE6F-56A780DBACA3}"/>
    <dgm:cxn modelId="{2856CB93-8500-4826-82A3-163CCFE4B854}" srcId="{9A5E11BC-8183-4A16-9F32-E82EB5246D18}" destId="{511E5DC7-5944-4B22-879C-9D062301E314}" srcOrd="2" destOrd="0" parTransId="{E61F345A-A3F4-453F-B954-730AA12A5244}" sibTransId="{BF5B33B2-CD81-4307-9B57-603EAD2D0FB9}"/>
    <dgm:cxn modelId="{7CF0A49A-D88B-4C53-8FAF-37CF624B8794}" type="presOf" srcId="{7070FF8F-E4CB-437F-9FED-65019347E7DD}" destId="{5852F531-11D2-4146-AE8D-BA08BE9EB197}" srcOrd="0" destOrd="0" presId="urn:microsoft.com/office/officeart/2005/8/layout/hierarchy2"/>
    <dgm:cxn modelId="{F414C69F-0826-4C7B-8865-B0D87595821B}" type="presOf" srcId="{E85C66D8-678C-4775-9515-7FEBE8160161}" destId="{61AC3E26-AE85-4B32-BF48-770503F7F958}" srcOrd="0" destOrd="0" presId="urn:microsoft.com/office/officeart/2005/8/layout/hierarchy2"/>
    <dgm:cxn modelId="{8DB32FA3-8099-4A9C-9533-B78556D9789D}" type="presOf" srcId="{3173F6CC-57D0-4ACA-8191-A2B9D86A6E07}" destId="{E037E675-AF3B-42A2-8C32-7792C59041F2}" srcOrd="0" destOrd="0" presId="urn:microsoft.com/office/officeart/2005/8/layout/hierarchy2"/>
    <dgm:cxn modelId="{F27F69AC-D520-4E54-AC31-60B468F8FBE5}" srcId="{C527CDDD-4551-4115-B036-A4B2CD7AB05D}" destId="{E2606427-8B70-4E39-94FA-2F1266679544}" srcOrd="2" destOrd="0" parTransId="{C6F9EC4B-5D05-4261-B9E3-AC2C2C533705}" sibTransId="{7842750A-7E67-4F7F-A790-00735BAD5540}"/>
    <dgm:cxn modelId="{F98E81C2-A138-44A2-881F-1A806F289F7F}" type="presOf" srcId="{4A3F9CDB-F439-441F-8CC0-30BE1E716BD2}" destId="{A1A3EDD4-1CF0-46AA-A0DC-44AA725D5773}" srcOrd="0" destOrd="0" presId="urn:microsoft.com/office/officeart/2005/8/layout/hierarchy2"/>
    <dgm:cxn modelId="{958AE7C6-06F0-4B02-A404-1B991988C0A2}" type="presOf" srcId="{E3598D00-6A7B-436F-AEE1-87554F93840D}" destId="{EDF2CDEE-1713-4C74-ABFE-A3DF2BEFF785}" srcOrd="1" destOrd="0" presId="urn:microsoft.com/office/officeart/2005/8/layout/hierarchy2"/>
    <dgm:cxn modelId="{14882FCB-FD68-42C5-A1DC-D7B4970C6722}" srcId="{C527CDDD-4551-4115-B036-A4B2CD7AB05D}" destId="{097B6505-EABD-415D-A5B0-CDF4F7153C3A}" srcOrd="1" destOrd="0" parTransId="{3F964507-C52E-41F7-BFEF-D91DE339CF6E}" sibTransId="{6A076F16-6198-442C-B016-5B04D8D5D9AD}"/>
    <dgm:cxn modelId="{04FA46CB-24B1-456D-91A6-596F5952AC81}" type="presOf" srcId="{3F964507-C52E-41F7-BFEF-D91DE339CF6E}" destId="{4297063E-FFD4-4C2F-AC8A-3F3EC6A7F74D}" srcOrd="1" destOrd="0" presId="urn:microsoft.com/office/officeart/2005/8/layout/hierarchy2"/>
    <dgm:cxn modelId="{227FCDD4-7631-4790-B0F2-837B3ECFAB2A}" type="presOf" srcId="{D2E95DE2-3D7B-4848-BFC4-4D166E7A0FC7}" destId="{2A8360A0-67FC-4A3B-8C59-191EF62DD96D}" srcOrd="0" destOrd="0" presId="urn:microsoft.com/office/officeart/2005/8/layout/hierarchy2"/>
    <dgm:cxn modelId="{A0476BDC-7C29-4804-907D-7FC946C81D7E}" type="presOf" srcId="{C6F9EC4B-5D05-4261-B9E3-AC2C2C533705}" destId="{A6F6BC50-8E14-4845-ADB8-43937A4E4705}" srcOrd="1" destOrd="0" presId="urn:microsoft.com/office/officeart/2005/8/layout/hierarchy2"/>
    <dgm:cxn modelId="{B96872E5-95BA-445F-B453-E6FF74B145EE}" type="presOf" srcId="{097B6505-EABD-415D-A5B0-CDF4F7153C3A}" destId="{20646A71-F2BA-4B2E-8931-538FAC85C5D6}" srcOrd="0" destOrd="0" presId="urn:microsoft.com/office/officeart/2005/8/layout/hierarchy2"/>
    <dgm:cxn modelId="{861E46EA-C09C-4BE9-A4A3-D05449A10371}" srcId="{9A5E11BC-8183-4A16-9F32-E82EB5246D18}" destId="{7070FF8F-E4CB-437F-9FED-65019347E7DD}" srcOrd="1" destOrd="0" parTransId="{E3598D00-6A7B-436F-AEE1-87554F93840D}" sibTransId="{5F1441EF-49CD-4356-B849-67D60BA4EB50}"/>
    <dgm:cxn modelId="{1F408DEC-4CA9-451F-99DB-5F503D3AF16E}" srcId="{8055EB68-923A-4065-87EA-AC593FDF3D4E}" destId="{C527CDDD-4551-4115-B036-A4B2CD7AB05D}" srcOrd="0" destOrd="0" parTransId="{3173F6CC-57D0-4ACA-8191-A2B9D86A6E07}" sibTransId="{2AFA9E3D-2559-4B4F-ACC6-AB2B6FFCB04B}"/>
    <dgm:cxn modelId="{659E39F7-83B6-418C-A032-1BE4D34A8049}" type="presOf" srcId="{8055EB68-923A-4065-87EA-AC593FDF3D4E}" destId="{3EAED911-C8BA-401D-8EA5-265EFCE1E685}" srcOrd="0" destOrd="0" presId="urn:microsoft.com/office/officeart/2005/8/layout/hierarchy2"/>
    <dgm:cxn modelId="{EA63C5ED-E76B-4036-827C-D36EDE02C42D}" type="presParOf" srcId="{A1A3EDD4-1CF0-46AA-A0DC-44AA725D5773}" destId="{7CB4CBA6-CABD-43C2-8D79-DCC196E95EB4}" srcOrd="0" destOrd="0" presId="urn:microsoft.com/office/officeart/2005/8/layout/hierarchy2"/>
    <dgm:cxn modelId="{2D8D607B-7E33-4AB2-9C99-595DE3C25D65}" type="presParOf" srcId="{7CB4CBA6-CABD-43C2-8D79-DCC196E95EB4}" destId="{3EAED911-C8BA-401D-8EA5-265EFCE1E685}" srcOrd="0" destOrd="0" presId="urn:microsoft.com/office/officeart/2005/8/layout/hierarchy2"/>
    <dgm:cxn modelId="{1EF29BAA-D7EC-4C6E-ABFE-AA5A8C710B84}" type="presParOf" srcId="{7CB4CBA6-CABD-43C2-8D79-DCC196E95EB4}" destId="{6049A3EE-64AB-41AE-8FC2-BE4355B11731}" srcOrd="1" destOrd="0" presId="urn:microsoft.com/office/officeart/2005/8/layout/hierarchy2"/>
    <dgm:cxn modelId="{BE017B1E-27B9-4FFB-986F-1DF915322673}" type="presParOf" srcId="{6049A3EE-64AB-41AE-8FC2-BE4355B11731}" destId="{E037E675-AF3B-42A2-8C32-7792C59041F2}" srcOrd="0" destOrd="0" presId="urn:microsoft.com/office/officeart/2005/8/layout/hierarchy2"/>
    <dgm:cxn modelId="{6A454844-056A-4F3E-B2FE-2AE76A27E97E}" type="presParOf" srcId="{E037E675-AF3B-42A2-8C32-7792C59041F2}" destId="{28F4FFD6-8E20-479D-9EC2-10ED56C4A68F}" srcOrd="0" destOrd="0" presId="urn:microsoft.com/office/officeart/2005/8/layout/hierarchy2"/>
    <dgm:cxn modelId="{5368D99E-069D-4E3C-80DA-1AB2FA32A234}" type="presParOf" srcId="{6049A3EE-64AB-41AE-8FC2-BE4355B11731}" destId="{D6A671B3-50AB-4531-B4AA-6C30CA6C8746}" srcOrd="1" destOrd="0" presId="urn:microsoft.com/office/officeart/2005/8/layout/hierarchy2"/>
    <dgm:cxn modelId="{91C298F8-6937-4B6A-B23C-27B78568296D}" type="presParOf" srcId="{D6A671B3-50AB-4531-B4AA-6C30CA6C8746}" destId="{DD0CD817-98A6-4966-9478-A085FDFF53C6}" srcOrd="0" destOrd="0" presId="urn:microsoft.com/office/officeart/2005/8/layout/hierarchy2"/>
    <dgm:cxn modelId="{F561ED63-FB0D-4FA5-A093-1AB3A07A6D7C}" type="presParOf" srcId="{D6A671B3-50AB-4531-B4AA-6C30CA6C8746}" destId="{ABA90A5A-A682-450D-9558-4E90C89C2397}" srcOrd="1" destOrd="0" presId="urn:microsoft.com/office/officeart/2005/8/layout/hierarchy2"/>
    <dgm:cxn modelId="{22279336-22FF-451C-BBD5-A326DB60B36C}" type="presParOf" srcId="{ABA90A5A-A682-450D-9558-4E90C89C2397}" destId="{6ADFB206-3A19-454E-923B-F0F086CF2ED7}" srcOrd="0" destOrd="0" presId="urn:microsoft.com/office/officeart/2005/8/layout/hierarchy2"/>
    <dgm:cxn modelId="{A248F348-3DCA-4762-9819-71CA6E307A8D}" type="presParOf" srcId="{6ADFB206-3A19-454E-923B-F0F086CF2ED7}" destId="{2D0844FA-69A5-471F-BEF1-14D237772785}" srcOrd="0" destOrd="0" presId="urn:microsoft.com/office/officeart/2005/8/layout/hierarchy2"/>
    <dgm:cxn modelId="{4DD277E3-68DA-40BB-A85F-0BC4761E7E76}" type="presParOf" srcId="{ABA90A5A-A682-450D-9558-4E90C89C2397}" destId="{3E407763-60FE-4C14-B6AE-88EE740E2BC8}" srcOrd="1" destOrd="0" presId="urn:microsoft.com/office/officeart/2005/8/layout/hierarchy2"/>
    <dgm:cxn modelId="{B05BC80A-7B31-430D-A916-4D30931D29D3}" type="presParOf" srcId="{3E407763-60FE-4C14-B6AE-88EE740E2BC8}" destId="{F68FCC6D-D738-4A92-B4EB-5562CE0EDAB3}" srcOrd="0" destOrd="0" presId="urn:microsoft.com/office/officeart/2005/8/layout/hierarchy2"/>
    <dgm:cxn modelId="{C4867C7F-7CE3-4B0A-A9EB-0D0DB518B60E}" type="presParOf" srcId="{3E407763-60FE-4C14-B6AE-88EE740E2BC8}" destId="{19E04FB7-8ADA-4C26-BC11-C0DC8C90CBCF}" srcOrd="1" destOrd="0" presId="urn:microsoft.com/office/officeart/2005/8/layout/hierarchy2"/>
    <dgm:cxn modelId="{3B2DC61F-D1CB-4B03-AD9D-D22CB1AEBB85}" type="presParOf" srcId="{ABA90A5A-A682-450D-9558-4E90C89C2397}" destId="{B0ACCE99-B72E-4788-860F-601E34E06A87}" srcOrd="2" destOrd="0" presId="urn:microsoft.com/office/officeart/2005/8/layout/hierarchy2"/>
    <dgm:cxn modelId="{CC8B532D-F573-40DC-B20F-D8B6475AED4D}" type="presParOf" srcId="{B0ACCE99-B72E-4788-860F-601E34E06A87}" destId="{4297063E-FFD4-4C2F-AC8A-3F3EC6A7F74D}" srcOrd="0" destOrd="0" presId="urn:microsoft.com/office/officeart/2005/8/layout/hierarchy2"/>
    <dgm:cxn modelId="{941E4082-B513-475E-BE11-978CF9F184E3}" type="presParOf" srcId="{ABA90A5A-A682-450D-9558-4E90C89C2397}" destId="{81C9D452-4AEE-4A87-913A-BAD94759DAA1}" srcOrd="3" destOrd="0" presId="urn:microsoft.com/office/officeart/2005/8/layout/hierarchy2"/>
    <dgm:cxn modelId="{709AF966-3316-4CA4-9980-BD9B454CFF82}" type="presParOf" srcId="{81C9D452-4AEE-4A87-913A-BAD94759DAA1}" destId="{20646A71-F2BA-4B2E-8931-538FAC85C5D6}" srcOrd="0" destOrd="0" presId="urn:microsoft.com/office/officeart/2005/8/layout/hierarchy2"/>
    <dgm:cxn modelId="{298A25D7-5B4D-44CF-A158-7A431D322C5D}" type="presParOf" srcId="{81C9D452-4AEE-4A87-913A-BAD94759DAA1}" destId="{BE35B2BE-BCA7-4F9F-9B97-0A7F175A9DE7}" srcOrd="1" destOrd="0" presId="urn:microsoft.com/office/officeart/2005/8/layout/hierarchy2"/>
    <dgm:cxn modelId="{99C6B8B4-B162-4922-926C-3968607321F8}" type="presParOf" srcId="{ABA90A5A-A682-450D-9558-4E90C89C2397}" destId="{B3594AA4-6638-4905-BF3F-75E593490ADE}" srcOrd="4" destOrd="0" presId="urn:microsoft.com/office/officeart/2005/8/layout/hierarchy2"/>
    <dgm:cxn modelId="{94C24E62-3E2A-43D5-8486-DAC065CCFAC2}" type="presParOf" srcId="{B3594AA4-6638-4905-BF3F-75E593490ADE}" destId="{A6F6BC50-8E14-4845-ADB8-43937A4E4705}" srcOrd="0" destOrd="0" presId="urn:microsoft.com/office/officeart/2005/8/layout/hierarchy2"/>
    <dgm:cxn modelId="{BEDE4E9E-EC8F-4D15-9034-0FCCBDC6221D}" type="presParOf" srcId="{ABA90A5A-A682-450D-9558-4E90C89C2397}" destId="{6C2156E7-85BA-4668-898A-966CDF8B68F2}" srcOrd="5" destOrd="0" presId="urn:microsoft.com/office/officeart/2005/8/layout/hierarchy2"/>
    <dgm:cxn modelId="{65749801-10F1-4551-A170-D1D49AAA7F44}" type="presParOf" srcId="{6C2156E7-85BA-4668-898A-966CDF8B68F2}" destId="{017B8AE1-800A-4E68-8341-41B5A299205E}" srcOrd="0" destOrd="0" presId="urn:microsoft.com/office/officeart/2005/8/layout/hierarchy2"/>
    <dgm:cxn modelId="{D5F7AC3C-79B7-40C1-B792-BAF3F4CAA320}" type="presParOf" srcId="{6C2156E7-85BA-4668-898A-966CDF8B68F2}" destId="{3A80A0B8-E4E7-43C1-BAEB-855B0463DDEF}" srcOrd="1" destOrd="0" presId="urn:microsoft.com/office/officeart/2005/8/layout/hierarchy2"/>
    <dgm:cxn modelId="{FF80D7A7-F1E7-4912-987E-835A20CAFA01}" type="presParOf" srcId="{6049A3EE-64AB-41AE-8FC2-BE4355B11731}" destId="{61AC3E26-AE85-4B32-BF48-770503F7F958}" srcOrd="2" destOrd="0" presId="urn:microsoft.com/office/officeart/2005/8/layout/hierarchy2"/>
    <dgm:cxn modelId="{77E114E4-5A1F-4E04-A54B-61A0AEFC5636}" type="presParOf" srcId="{61AC3E26-AE85-4B32-BF48-770503F7F958}" destId="{5070C010-4E50-4202-9B3D-76B9F85B8AA7}" srcOrd="0" destOrd="0" presId="urn:microsoft.com/office/officeart/2005/8/layout/hierarchy2"/>
    <dgm:cxn modelId="{D519A2BA-4E7E-42EC-A0D8-C9429AF1A4B9}" type="presParOf" srcId="{6049A3EE-64AB-41AE-8FC2-BE4355B11731}" destId="{3E9052F3-F7D7-45D4-8458-97752E2AE1F8}" srcOrd="3" destOrd="0" presId="urn:microsoft.com/office/officeart/2005/8/layout/hierarchy2"/>
    <dgm:cxn modelId="{8362DE33-B254-4E04-81A7-9EE95DB99F93}" type="presParOf" srcId="{3E9052F3-F7D7-45D4-8458-97752E2AE1F8}" destId="{6D7CE00F-BC3A-4010-8883-1A6F64677B8F}" srcOrd="0" destOrd="0" presId="urn:microsoft.com/office/officeart/2005/8/layout/hierarchy2"/>
    <dgm:cxn modelId="{EA6F3764-1E81-46C7-AF15-99F86DD9E97C}" type="presParOf" srcId="{3E9052F3-F7D7-45D4-8458-97752E2AE1F8}" destId="{00B37D81-7937-450B-801D-C4C6563D7B3B}" srcOrd="1" destOrd="0" presId="urn:microsoft.com/office/officeart/2005/8/layout/hierarchy2"/>
    <dgm:cxn modelId="{AC2129D5-485C-47AA-9798-A4DF2834FFE4}" type="presParOf" srcId="{00B37D81-7937-450B-801D-C4C6563D7B3B}" destId="{2A8360A0-67FC-4A3B-8C59-191EF62DD96D}" srcOrd="0" destOrd="0" presId="urn:microsoft.com/office/officeart/2005/8/layout/hierarchy2"/>
    <dgm:cxn modelId="{23794C7E-6A31-4EE5-B9BC-544AF8BC9FF6}" type="presParOf" srcId="{2A8360A0-67FC-4A3B-8C59-191EF62DD96D}" destId="{61DEAD0C-55D7-4509-AB4D-EB251514B1FC}" srcOrd="0" destOrd="0" presId="urn:microsoft.com/office/officeart/2005/8/layout/hierarchy2"/>
    <dgm:cxn modelId="{F6B8335C-3022-447C-BE0F-F6FAFD261F9E}" type="presParOf" srcId="{00B37D81-7937-450B-801D-C4C6563D7B3B}" destId="{FCF5D491-356F-40A3-A2D3-FF22B263AE90}" srcOrd="1" destOrd="0" presId="urn:microsoft.com/office/officeart/2005/8/layout/hierarchy2"/>
    <dgm:cxn modelId="{62AD129D-A0B7-4FB3-9559-80DE7009EF71}" type="presParOf" srcId="{FCF5D491-356F-40A3-A2D3-FF22B263AE90}" destId="{674FEA42-312C-4DE3-BD8A-93D4979D3D20}" srcOrd="0" destOrd="0" presId="urn:microsoft.com/office/officeart/2005/8/layout/hierarchy2"/>
    <dgm:cxn modelId="{1E802E31-0044-4AC6-B72D-C37E3DE4A727}" type="presParOf" srcId="{FCF5D491-356F-40A3-A2D3-FF22B263AE90}" destId="{988B4DE0-106E-443D-93AD-55192F959A0B}" srcOrd="1" destOrd="0" presId="urn:microsoft.com/office/officeart/2005/8/layout/hierarchy2"/>
    <dgm:cxn modelId="{7931CE04-37E7-4AC3-A249-E845BE25E653}" type="presParOf" srcId="{00B37D81-7937-450B-801D-C4C6563D7B3B}" destId="{76198CE7-1C28-4512-89A8-F024A47F1417}" srcOrd="2" destOrd="0" presId="urn:microsoft.com/office/officeart/2005/8/layout/hierarchy2"/>
    <dgm:cxn modelId="{70DF57BE-B40F-487E-A301-82C4BDA1CDA2}" type="presParOf" srcId="{76198CE7-1C28-4512-89A8-F024A47F1417}" destId="{EDF2CDEE-1713-4C74-ABFE-A3DF2BEFF785}" srcOrd="0" destOrd="0" presId="urn:microsoft.com/office/officeart/2005/8/layout/hierarchy2"/>
    <dgm:cxn modelId="{B6A4451B-32BD-4E76-97D9-1335A7D863FF}" type="presParOf" srcId="{00B37D81-7937-450B-801D-C4C6563D7B3B}" destId="{6469B4A3-28B5-430A-801B-2E5E9CBC0E1B}" srcOrd="3" destOrd="0" presId="urn:microsoft.com/office/officeart/2005/8/layout/hierarchy2"/>
    <dgm:cxn modelId="{729B9CFF-DABD-4AF9-B331-96872EA1486F}" type="presParOf" srcId="{6469B4A3-28B5-430A-801B-2E5E9CBC0E1B}" destId="{5852F531-11D2-4146-AE8D-BA08BE9EB197}" srcOrd="0" destOrd="0" presId="urn:microsoft.com/office/officeart/2005/8/layout/hierarchy2"/>
    <dgm:cxn modelId="{047169DD-F612-488F-A2E4-B87FABC0C8BF}" type="presParOf" srcId="{6469B4A3-28B5-430A-801B-2E5E9CBC0E1B}" destId="{222877EC-8D15-4906-8A24-883B1AF570CE}" srcOrd="1" destOrd="0" presId="urn:microsoft.com/office/officeart/2005/8/layout/hierarchy2"/>
    <dgm:cxn modelId="{BCF1DD70-6220-48E8-AED0-9E5964DA9A4B}" type="presParOf" srcId="{00B37D81-7937-450B-801D-C4C6563D7B3B}" destId="{58F9E4C1-9DAA-4BC1-83E3-A53FC174121D}" srcOrd="4" destOrd="0" presId="urn:microsoft.com/office/officeart/2005/8/layout/hierarchy2"/>
    <dgm:cxn modelId="{2BA61ABE-FA6B-40F3-B35F-F1E4FBB3530A}" type="presParOf" srcId="{58F9E4C1-9DAA-4BC1-83E3-A53FC174121D}" destId="{31A982FD-3B15-47A2-887B-E24864959769}" srcOrd="0" destOrd="0" presId="urn:microsoft.com/office/officeart/2005/8/layout/hierarchy2"/>
    <dgm:cxn modelId="{74A54765-DFF0-488C-A280-C3805D299426}" type="presParOf" srcId="{00B37D81-7937-450B-801D-C4C6563D7B3B}" destId="{5998797C-C41D-4A5A-9D14-88FD8513CCD0}" srcOrd="5" destOrd="0" presId="urn:microsoft.com/office/officeart/2005/8/layout/hierarchy2"/>
    <dgm:cxn modelId="{D33D5DD3-026A-4E23-9216-B767E97E88C2}" type="presParOf" srcId="{5998797C-C41D-4A5A-9D14-88FD8513CCD0}" destId="{0F204E6E-4D3C-4769-B95E-4512D0A3F089}" srcOrd="0" destOrd="0" presId="urn:microsoft.com/office/officeart/2005/8/layout/hierarchy2"/>
    <dgm:cxn modelId="{45CB5EFB-36E4-4AF0-8531-54C7A099CD59}" type="presParOf" srcId="{5998797C-C41D-4A5A-9D14-88FD8513CCD0}" destId="{5D0DF15A-4623-436D-A501-A216E9DB825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AED911-C8BA-401D-8EA5-265EFCE1E685}">
      <dsp:nvSpPr>
        <dsp:cNvPr id="0" name=""/>
        <dsp:cNvSpPr/>
      </dsp:nvSpPr>
      <dsp:spPr>
        <a:xfrm>
          <a:off x="0" y="2026546"/>
          <a:ext cx="2488625" cy="1760197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Lactating cows</a:t>
          </a:r>
        </a:p>
      </dsp:txBody>
      <dsp:txXfrm>
        <a:off x="51554" y="2078100"/>
        <a:ext cx="2385517" cy="1657089"/>
      </dsp:txXfrm>
    </dsp:sp>
    <dsp:sp modelId="{E037E675-AF3B-42A2-8C32-7792C59041F2}">
      <dsp:nvSpPr>
        <dsp:cNvPr id="0" name=""/>
        <dsp:cNvSpPr/>
      </dsp:nvSpPr>
      <dsp:spPr>
        <a:xfrm rot="18992443">
          <a:off x="2237304" y="2264682"/>
          <a:ext cx="1833546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833546" y="1137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108239" y="2230214"/>
        <a:ext cx="91677" cy="91677"/>
      </dsp:txXfrm>
    </dsp:sp>
    <dsp:sp modelId="{DD0CD817-98A6-4966-9478-A085FDFF53C6}">
      <dsp:nvSpPr>
        <dsp:cNvPr id="0" name=""/>
        <dsp:cNvSpPr/>
      </dsp:nvSpPr>
      <dsp:spPr>
        <a:xfrm>
          <a:off x="3819529" y="1104899"/>
          <a:ext cx="2763378" cy="1081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USED BEDDING</a:t>
          </a:r>
        </a:p>
      </dsp:txBody>
      <dsp:txXfrm>
        <a:off x="3851194" y="1136564"/>
        <a:ext cx="2700048" cy="1017793"/>
      </dsp:txXfrm>
    </dsp:sp>
    <dsp:sp modelId="{2F866566-BD57-4895-8A29-B987D4A54ED5}">
      <dsp:nvSpPr>
        <dsp:cNvPr id="0" name=""/>
        <dsp:cNvSpPr/>
      </dsp:nvSpPr>
      <dsp:spPr>
        <a:xfrm rot="19352717">
          <a:off x="6368846" y="1002665"/>
          <a:ext cx="2076597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2076597" y="113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7355230" y="962120"/>
        <a:ext cx="103829" cy="103829"/>
      </dsp:txXfrm>
    </dsp:sp>
    <dsp:sp modelId="{738A76D2-A2DA-4D47-8F59-BF9E675D6295}">
      <dsp:nvSpPr>
        <dsp:cNvPr id="0" name=""/>
        <dsp:cNvSpPr/>
      </dsp:nvSpPr>
      <dsp:spPr>
        <a:xfrm>
          <a:off x="8231383" y="5678"/>
          <a:ext cx="3406621" cy="753864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Colorado (Metagenomics)</a:t>
          </a:r>
        </a:p>
      </dsp:txBody>
      <dsp:txXfrm>
        <a:off x="8253463" y="27758"/>
        <a:ext cx="3362461" cy="709704"/>
      </dsp:txXfrm>
    </dsp:sp>
    <dsp:sp modelId="{6ADFB206-3A19-454E-923B-F0F086CF2ED7}">
      <dsp:nvSpPr>
        <dsp:cNvPr id="0" name=""/>
        <dsp:cNvSpPr/>
      </dsp:nvSpPr>
      <dsp:spPr>
        <a:xfrm rot="20789718">
          <a:off x="6559471" y="1436136"/>
          <a:ext cx="1695349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695349" y="113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7364762" y="1405123"/>
        <a:ext cx="84767" cy="84767"/>
      </dsp:txXfrm>
    </dsp:sp>
    <dsp:sp modelId="{F68FCC6D-D738-4A92-B4EB-5562CE0EDAB3}">
      <dsp:nvSpPr>
        <dsp:cNvPr id="0" name=""/>
        <dsp:cNvSpPr/>
      </dsp:nvSpPr>
      <dsp:spPr>
        <a:xfrm>
          <a:off x="8231383" y="872622"/>
          <a:ext cx="3406621" cy="753864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Physical properties at UVM (pH, DM, EC)</a:t>
          </a:r>
        </a:p>
      </dsp:txBody>
      <dsp:txXfrm>
        <a:off x="8253463" y="894702"/>
        <a:ext cx="3362461" cy="709704"/>
      </dsp:txXfrm>
    </dsp:sp>
    <dsp:sp modelId="{B0ACCE99-B72E-4788-860F-601E34E06A87}">
      <dsp:nvSpPr>
        <dsp:cNvPr id="0" name=""/>
        <dsp:cNvSpPr/>
      </dsp:nvSpPr>
      <dsp:spPr>
        <a:xfrm rot="956809">
          <a:off x="6549920" y="1869608"/>
          <a:ext cx="1714451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714451" y="113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7364284" y="1838118"/>
        <a:ext cx="85722" cy="85722"/>
      </dsp:txXfrm>
    </dsp:sp>
    <dsp:sp modelId="{20646A71-F2BA-4B2E-8931-538FAC85C5D6}">
      <dsp:nvSpPr>
        <dsp:cNvPr id="0" name=""/>
        <dsp:cNvSpPr/>
      </dsp:nvSpPr>
      <dsp:spPr>
        <a:xfrm>
          <a:off x="8231383" y="1739565"/>
          <a:ext cx="3406621" cy="753864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UVM (culture)</a:t>
          </a:r>
        </a:p>
      </dsp:txBody>
      <dsp:txXfrm>
        <a:off x="8253463" y="1761645"/>
        <a:ext cx="3362461" cy="709704"/>
      </dsp:txXfrm>
    </dsp:sp>
    <dsp:sp modelId="{B3594AA4-6638-4905-BF3F-75E593490ADE}">
      <dsp:nvSpPr>
        <dsp:cNvPr id="0" name=""/>
        <dsp:cNvSpPr/>
      </dsp:nvSpPr>
      <dsp:spPr>
        <a:xfrm rot="2343866">
          <a:off x="6345583" y="2303080"/>
          <a:ext cx="2123124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2123124" y="113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7354067" y="2261373"/>
        <a:ext cx="106156" cy="106156"/>
      </dsp:txXfrm>
    </dsp:sp>
    <dsp:sp modelId="{017B8AE1-800A-4E68-8341-41B5A299205E}">
      <dsp:nvSpPr>
        <dsp:cNvPr id="0" name=""/>
        <dsp:cNvSpPr/>
      </dsp:nvSpPr>
      <dsp:spPr>
        <a:xfrm>
          <a:off x="8231383" y="2606509"/>
          <a:ext cx="3406621" cy="753864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Minnesota (culture)</a:t>
          </a:r>
        </a:p>
      </dsp:txBody>
      <dsp:txXfrm>
        <a:off x="8253463" y="2628589"/>
        <a:ext cx="3362461" cy="709704"/>
      </dsp:txXfrm>
    </dsp:sp>
    <dsp:sp modelId="{61AC3E26-AE85-4B32-BF48-770503F7F958}">
      <dsp:nvSpPr>
        <dsp:cNvPr id="0" name=""/>
        <dsp:cNvSpPr/>
      </dsp:nvSpPr>
      <dsp:spPr>
        <a:xfrm rot="2300173">
          <a:off x="2309642" y="3410167"/>
          <a:ext cx="1660208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660208" y="1137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98241" y="3380033"/>
        <a:ext cx="83010" cy="83010"/>
      </dsp:txXfrm>
    </dsp:sp>
    <dsp:sp modelId="{6D7CE00F-BC3A-4010-8883-1A6F64677B8F}">
      <dsp:nvSpPr>
        <dsp:cNvPr id="0" name=""/>
        <dsp:cNvSpPr/>
      </dsp:nvSpPr>
      <dsp:spPr>
        <a:xfrm>
          <a:off x="3790867" y="3343279"/>
          <a:ext cx="2687012" cy="11863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UNUSED BEDDING</a:t>
          </a:r>
        </a:p>
      </dsp:txBody>
      <dsp:txXfrm>
        <a:off x="3825613" y="3378025"/>
        <a:ext cx="2617520" cy="1116811"/>
      </dsp:txXfrm>
    </dsp:sp>
    <dsp:sp modelId="{2A8360A0-67FC-4A3B-8C59-191EF62DD96D}">
      <dsp:nvSpPr>
        <dsp:cNvPr id="0" name=""/>
        <dsp:cNvSpPr/>
      </dsp:nvSpPr>
      <dsp:spPr>
        <a:xfrm rot="21423780">
          <a:off x="6476777" y="3882037"/>
          <a:ext cx="1679342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679342" y="113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7274464" y="3851424"/>
        <a:ext cx="83967" cy="83967"/>
      </dsp:txXfrm>
    </dsp:sp>
    <dsp:sp modelId="{674FEA42-312C-4DE3-BD8A-93D4979D3D20}">
      <dsp:nvSpPr>
        <dsp:cNvPr id="0" name=""/>
        <dsp:cNvSpPr/>
      </dsp:nvSpPr>
      <dsp:spPr>
        <a:xfrm>
          <a:off x="8155016" y="3473453"/>
          <a:ext cx="3406621" cy="753864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Physical properties at UVM (pH, DM, EC)</a:t>
          </a:r>
        </a:p>
      </dsp:txBody>
      <dsp:txXfrm>
        <a:off x="8177096" y="3495533"/>
        <a:ext cx="3362461" cy="709704"/>
      </dsp:txXfrm>
    </dsp:sp>
    <dsp:sp modelId="{76198CE7-1C28-4512-89A8-F024A47F1417}">
      <dsp:nvSpPr>
        <dsp:cNvPr id="0" name=""/>
        <dsp:cNvSpPr/>
      </dsp:nvSpPr>
      <dsp:spPr>
        <a:xfrm rot="1498040">
          <a:off x="6391436" y="4315509"/>
          <a:ext cx="1850023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850023" y="113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7270197" y="4280629"/>
        <a:ext cx="92501" cy="92501"/>
      </dsp:txXfrm>
    </dsp:sp>
    <dsp:sp modelId="{5852F531-11D2-4146-AE8D-BA08BE9EB197}">
      <dsp:nvSpPr>
        <dsp:cNvPr id="0" name=""/>
        <dsp:cNvSpPr/>
      </dsp:nvSpPr>
      <dsp:spPr>
        <a:xfrm>
          <a:off x="8155016" y="4340396"/>
          <a:ext cx="3406621" cy="753864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UVM (culture)</a:t>
          </a:r>
        </a:p>
      </dsp:txBody>
      <dsp:txXfrm>
        <a:off x="8177096" y="4362476"/>
        <a:ext cx="3362461" cy="709704"/>
      </dsp:txXfrm>
    </dsp:sp>
    <dsp:sp modelId="{58F9E4C1-9DAA-4BC1-83E3-A53FC174121D}">
      <dsp:nvSpPr>
        <dsp:cNvPr id="0" name=""/>
        <dsp:cNvSpPr/>
      </dsp:nvSpPr>
      <dsp:spPr>
        <a:xfrm rot="2669712">
          <a:off x="6140845" y="4748981"/>
          <a:ext cx="2351205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2351205" y="113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7257668" y="4701571"/>
        <a:ext cx="117560" cy="117560"/>
      </dsp:txXfrm>
    </dsp:sp>
    <dsp:sp modelId="{0F204E6E-4D3C-4769-B95E-4512D0A3F089}">
      <dsp:nvSpPr>
        <dsp:cNvPr id="0" name=""/>
        <dsp:cNvSpPr/>
      </dsp:nvSpPr>
      <dsp:spPr>
        <a:xfrm>
          <a:off x="8155016" y="5207340"/>
          <a:ext cx="3406621" cy="753864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UVM (culture)</a:t>
          </a:r>
        </a:p>
      </dsp:txBody>
      <dsp:txXfrm>
        <a:off x="8177096" y="5229420"/>
        <a:ext cx="3362461" cy="7097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AED911-C8BA-401D-8EA5-265EFCE1E685}">
      <dsp:nvSpPr>
        <dsp:cNvPr id="0" name=""/>
        <dsp:cNvSpPr/>
      </dsp:nvSpPr>
      <dsp:spPr>
        <a:xfrm>
          <a:off x="0" y="1581153"/>
          <a:ext cx="2228417" cy="1848062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Dry cows</a:t>
          </a:r>
        </a:p>
      </dsp:txBody>
      <dsp:txXfrm>
        <a:off x="54128" y="1635281"/>
        <a:ext cx="2120161" cy="1739806"/>
      </dsp:txXfrm>
    </dsp:sp>
    <dsp:sp modelId="{E037E675-AF3B-42A2-8C32-7792C59041F2}">
      <dsp:nvSpPr>
        <dsp:cNvPr id="0" name=""/>
        <dsp:cNvSpPr/>
      </dsp:nvSpPr>
      <dsp:spPr>
        <a:xfrm rot="16913474">
          <a:off x="1758046" y="1912148"/>
          <a:ext cx="1184894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1184894" y="133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20871" y="1895828"/>
        <a:ext cx="59244" cy="59244"/>
      </dsp:txXfrm>
    </dsp:sp>
    <dsp:sp modelId="{DD0CD817-98A6-4966-9478-A085FDFF53C6}">
      <dsp:nvSpPr>
        <dsp:cNvPr id="0" name=""/>
        <dsp:cNvSpPr/>
      </dsp:nvSpPr>
      <dsp:spPr>
        <a:xfrm>
          <a:off x="2472570" y="745626"/>
          <a:ext cx="3067693" cy="12001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USED BEDDING</a:t>
          </a:r>
        </a:p>
      </dsp:txBody>
      <dsp:txXfrm>
        <a:off x="2507722" y="780778"/>
        <a:ext cx="2997389" cy="1129877"/>
      </dsp:txXfrm>
    </dsp:sp>
    <dsp:sp modelId="{6ADFB206-3A19-454E-923B-F0F086CF2ED7}">
      <dsp:nvSpPr>
        <dsp:cNvPr id="0" name=""/>
        <dsp:cNvSpPr/>
      </dsp:nvSpPr>
      <dsp:spPr>
        <a:xfrm rot="19997530">
          <a:off x="5430983" y="872057"/>
          <a:ext cx="2048573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2048573" y="133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6404055" y="834146"/>
        <a:ext cx="102428" cy="102428"/>
      </dsp:txXfrm>
    </dsp:sp>
    <dsp:sp modelId="{F68FCC6D-D738-4A92-B4EB-5562CE0EDAB3}">
      <dsp:nvSpPr>
        <dsp:cNvPr id="0" name=""/>
        <dsp:cNvSpPr/>
      </dsp:nvSpPr>
      <dsp:spPr>
        <a:xfrm>
          <a:off x="7370275" y="6562"/>
          <a:ext cx="3781772" cy="836882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Physical properties at UVM (pH, DM, EC)</a:t>
          </a:r>
        </a:p>
      </dsp:txBody>
      <dsp:txXfrm>
        <a:off x="7394786" y="31073"/>
        <a:ext cx="3732750" cy="787860"/>
      </dsp:txXfrm>
    </dsp:sp>
    <dsp:sp modelId="{B0ACCE99-B72E-4788-860F-601E34E06A87}">
      <dsp:nvSpPr>
        <dsp:cNvPr id="0" name=""/>
        <dsp:cNvSpPr/>
      </dsp:nvSpPr>
      <dsp:spPr>
        <a:xfrm rot="78325">
          <a:off x="5540026" y="1353265"/>
          <a:ext cx="1830486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1830486" y="133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6409507" y="1320805"/>
        <a:ext cx="91524" cy="91524"/>
      </dsp:txXfrm>
    </dsp:sp>
    <dsp:sp modelId="{20646A71-F2BA-4B2E-8931-538FAC85C5D6}">
      <dsp:nvSpPr>
        <dsp:cNvPr id="0" name=""/>
        <dsp:cNvSpPr/>
      </dsp:nvSpPr>
      <dsp:spPr>
        <a:xfrm>
          <a:off x="7370275" y="968977"/>
          <a:ext cx="3781772" cy="836882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UVM (culture)</a:t>
          </a:r>
        </a:p>
      </dsp:txBody>
      <dsp:txXfrm>
        <a:off x="7394786" y="993488"/>
        <a:ext cx="3732750" cy="787860"/>
      </dsp:txXfrm>
    </dsp:sp>
    <dsp:sp modelId="{B3594AA4-6638-4905-BF3F-75E593490ADE}">
      <dsp:nvSpPr>
        <dsp:cNvPr id="0" name=""/>
        <dsp:cNvSpPr/>
      </dsp:nvSpPr>
      <dsp:spPr>
        <a:xfrm rot="1725200">
          <a:off x="5411575" y="1834473"/>
          <a:ext cx="2087388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2087388" y="133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6403085" y="1795590"/>
        <a:ext cx="104369" cy="104369"/>
      </dsp:txXfrm>
    </dsp:sp>
    <dsp:sp modelId="{017B8AE1-800A-4E68-8341-41B5A299205E}">
      <dsp:nvSpPr>
        <dsp:cNvPr id="0" name=""/>
        <dsp:cNvSpPr/>
      </dsp:nvSpPr>
      <dsp:spPr>
        <a:xfrm>
          <a:off x="7370275" y="1931392"/>
          <a:ext cx="3781772" cy="836882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Minnesota (culture)</a:t>
          </a:r>
        </a:p>
      </dsp:txBody>
      <dsp:txXfrm>
        <a:off x="7394786" y="1955903"/>
        <a:ext cx="3732750" cy="787860"/>
      </dsp:txXfrm>
    </dsp:sp>
    <dsp:sp modelId="{61AC3E26-AE85-4B32-BF48-770503F7F958}">
      <dsp:nvSpPr>
        <dsp:cNvPr id="0" name=""/>
        <dsp:cNvSpPr/>
      </dsp:nvSpPr>
      <dsp:spPr>
        <a:xfrm rot="4605709">
          <a:off x="1870971" y="2943175"/>
          <a:ext cx="927225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927225" y="133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11404" y="2933297"/>
        <a:ext cx="46361" cy="46361"/>
      </dsp:txXfrm>
    </dsp:sp>
    <dsp:sp modelId="{6D7CE00F-BC3A-4010-8883-1A6F64677B8F}">
      <dsp:nvSpPr>
        <dsp:cNvPr id="0" name=""/>
        <dsp:cNvSpPr/>
      </dsp:nvSpPr>
      <dsp:spPr>
        <a:xfrm>
          <a:off x="2440752" y="2749298"/>
          <a:ext cx="2982917" cy="13169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UNUSED BEDDING</a:t>
          </a:r>
        </a:p>
      </dsp:txBody>
      <dsp:txXfrm>
        <a:off x="2479324" y="2787870"/>
        <a:ext cx="2905773" cy="1239799"/>
      </dsp:txXfrm>
    </dsp:sp>
    <dsp:sp modelId="{2A8360A0-67FC-4A3B-8C59-191EF62DD96D}">
      <dsp:nvSpPr>
        <dsp:cNvPr id="0" name=""/>
        <dsp:cNvSpPr/>
      </dsp:nvSpPr>
      <dsp:spPr>
        <a:xfrm rot="21423780">
          <a:off x="5422445" y="3346707"/>
          <a:ext cx="1864278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1864278" y="133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6307977" y="3313402"/>
        <a:ext cx="93213" cy="93213"/>
      </dsp:txXfrm>
    </dsp:sp>
    <dsp:sp modelId="{674FEA42-312C-4DE3-BD8A-93D4979D3D20}">
      <dsp:nvSpPr>
        <dsp:cNvPr id="0" name=""/>
        <dsp:cNvSpPr/>
      </dsp:nvSpPr>
      <dsp:spPr>
        <a:xfrm>
          <a:off x="7285499" y="2893807"/>
          <a:ext cx="3781772" cy="836882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Physical properties at UVM (pH, DM, EC)</a:t>
          </a:r>
        </a:p>
      </dsp:txBody>
      <dsp:txXfrm>
        <a:off x="7310010" y="2918318"/>
        <a:ext cx="3732750" cy="787860"/>
      </dsp:txXfrm>
    </dsp:sp>
    <dsp:sp modelId="{76198CE7-1C28-4512-89A8-F024A47F1417}">
      <dsp:nvSpPr>
        <dsp:cNvPr id="0" name=""/>
        <dsp:cNvSpPr/>
      </dsp:nvSpPr>
      <dsp:spPr>
        <a:xfrm rot="1498040">
          <a:off x="5327706" y="3827915"/>
          <a:ext cx="2053755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2053755" y="133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6303240" y="3789873"/>
        <a:ext cx="102687" cy="102687"/>
      </dsp:txXfrm>
    </dsp:sp>
    <dsp:sp modelId="{5852F531-11D2-4146-AE8D-BA08BE9EB197}">
      <dsp:nvSpPr>
        <dsp:cNvPr id="0" name=""/>
        <dsp:cNvSpPr/>
      </dsp:nvSpPr>
      <dsp:spPr>
        <a:xfrm>
          <a:off x="7285499" y="3856222"/>
          <a:ext cx="3781772" cy="836882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UVM (culture)</a:t>
          </a:r>
        </a:p>
      </dsp:txBody>
      <dsp:txXfrm>
        <a:off x="7310010" y="3880733"/>
        <a:ext cx="3732750" cy="787860"/>
      </dsp:txXfrm>
    </dsp:sp>
    <dsp:sp modelId="{58F9E4C1-9DAA-4BC1-83E3-A53FC174121D}">
      <dsp:nvSpPr>
        <dsp:cNvPr id="0" name=""/>
        <dsp:cNvSpPr/>
      </dsp:nvSpPr>
      <dsp:spPr>
        <a:xfrm rot="2669712">
          <a:off x="5049519" y="4309122"/>
          <a:ext cx="2610130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2610130" y="133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6289331" y="4257171"/>
        <a:ext cx="130506" cy="130506"/>
      </dsp:txXfrm>
    </dsp:sp>
    <dsp:sp modelId="{0F204E6E-4D3C-4769-B95E-4512D0A3F089}">
      <dsp:nvSpPr>
        <dsp:cNvPr id="0" name=""/>
        <dsp:cNvSpPr/>
      </dsp:nvSpPr>
      <dsp:spPr>
        <a:xfrm>
          <a:off x="7285499" y="4818637"/>
          <a:ext cx="3781772" cy="836882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UVM (culture)</a:t>
          </a:r>
        </a:p>
      </dsp:txBody>
      <dsp:txXfrm>
        <a:off x="7310010" y="4843148"/>
        <a:ext cx="3732750" cy="7878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6857B-799F-4BDE-95DE-2F0C20ED8F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305D38-2263-4055-87A3-996174560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FCBEB-54AF-45E0-AA3A-15C918E6C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9A28A-5700-480F-B5CC-B7A15B6B9D4E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59254-8F1A-403E-A263-8826106CC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BD156-529E-4A57-BA44-09BE30AB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8DF5A-132A-4A58-B9ED-77410E6FA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69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FAA1F-99ED-4EC8-BFC9-6678937B3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0E01F7-9956-4A28-8EBB-AE8F71302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2DE0C-D615-446B-8AC2-F5A35220B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9A28A-5700-480F-B5CC-B7A15B6B9D4E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70CEA-B875-43AA-984D-0B3320CD1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28A98-AB3A-4C0F-AED1-608CFC42F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8DF5A-132A-4A58-B9ED-77410E6FA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48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E9AAF4-DF5D-4250-BBA6-F60DE373DC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46C3B6-AF0F-422C-B97E-246C9B446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C26D-0F11-49BC-9A2C-2F1CBF3D6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9A28A-5700-480F-B5CC-B7A15B6B9D4E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05C51-2882-45F6-8085-7E8609C07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7E7C0-7FA9-4DFE-B31C-B34DCB36F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8DF5A-132A-4A58-B9ED-77410E6FA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13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F68AA-195A-4C24-BB3F-B3913AFF6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19629-57DB-4CD9-BB95-1D4D0D8A8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5E727-63E9-432E-94CC-7E6834255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9A28A-5700-480F-B5CC-B7A15B6B9D4E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FDB85-2BDC-4C34-8E87-F6488CB97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6A2A1-B063-4DB2-8FAF-DC4BC50DF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8DF5A-132A-4A58-B9ED-77410E6FA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879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7B74C-7F95-4D22-B64D-F1DACB04F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9DB8F-CC1E-4C29-86B6-7E7AC4E5A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68A1E-5DC0-4089-91E8-0DD77C163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9A28A-5700-480F-B5CC-B7A15B6B9D4E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306FC-4C62-4220-96E2-290652796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4BEE9-9E88-4522-BCDD-44A56E6D5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8DF5A-132A-4A58-B9ED-77410E6FA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7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A90B7-A02D-421B-BEB8-48FFE8B18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21A74-7FA4-479F-834A-CD5CD8F65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61104E-317E-462F-B339-827AC78C7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316A3-CBB3-46E0-B179-1B1971DA3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9A28A-5700-480F-B5CC-B7A15B6B9D4E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F1A92-70EE-4974-867A-DD730A624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D38A0-6E0B-41EE-9859-230784FF6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8DF5A-132A-4A58-B9ED-77410E6FA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86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A5B14-71F8-4503-8F0E-6C30A4B24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38E26-F91E-4982-8C68-97E8A453A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6E263-94CF-4707-BBD5-5EB964935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F140DB-6E0D-4D88-8B17-10F08498F4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DC1C32-65FA-4B73-A47F-7ED8709CB0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FF9E54-88C6-4744-9F55-452118BAF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9A28A-5700-480F-B5CC-B7A15B6B9D4E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E377C8-C3DF-4489-9AF7-60AC26FC9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18CA00-ADA9-4498-8A95-4EEDBE1DC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8DF5A-132A-4A58-B9ED-77410E6FA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44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22C01-E835-4804-9D1D-EDB33AC4B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DEFBF3-D708-4F88-9EFD-1A1913E42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9A28A-5700-480F-B5CC-B7A15B6B9D4E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A2AFDB-3B41-4B29-A208-C9521C419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9CF81-8289-4980-84F8-129D40D00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8DF5A-132A-4A58-B9ED-77410E6FA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74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1E8343-C5E0-49F4-AD47-891DFF0F9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9A28A-5700-480F-B5CC-B7A15B6B9D4E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09DF2D-C7FF-4EBE-8B08-579D42D90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CFDE3-2760-4949-8809-A0E4AE694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8DF5A-132A-4A58-B9ED-77410E6FA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53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12D34-05AE-43CE-B859-5DED040D8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4E2EC-BA4C-4A46-972A-FE273037A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490C9-9D48-4EC9-AA7F-424B95F8C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35E76-5F5B-46F1-8DBA-2092FAD7D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9A28A-5700-480F-B5CC-B7A15B6B9D4E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33C69-61D4-4DAF-AE69-7EC18C53A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3DF6D-5C65-4519-B523-AB7B95E16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8DF5A-132A-4A58-B9ED-77410E6FA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89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A47A1-49E7-4E21-8D02-E5BA9B5EB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D7DFD7-A414-49C1-BAC1-6EAF6E8E44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B539AB-5B4E-4743-818D-28A0B4A68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590EF-84E9-4427-AE82-645570288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9A28A-5700-480F-B5CC-B7A15B6B9D4E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7B571-6555-4FBE-93C4-488D24B39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50286-951F-4AFE-8DFA-99E8DD4BF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8DF5A-132A-4A58-B9ED-77410E6FA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60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1E3AB3-D314-4FEC-8757-02D74E1F6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981FE-57E7-4BB2-947E-CE21ABDB3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F6BC5-DA53-4509-8254-8648D2D6E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9A28A-5700-480F-B5CC-B7A15B6B9D4E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3A8F1-F9A4-444E-87C5-BD5F9C822A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60B6F-D82D-42FF-9CC0-5DAF3A68C9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8DF5A-132A-4A58-B9ED-77410E6FA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8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A5BD666-5865-4764-B46C-A883147344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7812806"/>
              </p:ext>
            </p:extLst>
          </p:nvPr>
        </p:nvGraphicFramePr>
        <p:xfrm>
          <a:off x="200025" y="333375"/>
          <a:ext cx="13411200" cy="5966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9123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A5BD666-5865-4764-B46C-A883147344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4081948"/>
              </p:ext>
            </p:extLst>
          </p:nvPr>
        </p:nvGraphicFramePr>
        <p:xfrm>
          <a:off x="200025" y="638175"/>
          <a:ext cx="11887200" cy="5662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6608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92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Caitlin Jeffrey</dc:creator>
  <cp:lastModifiedBy>Caitlin Jeffrey</cp:lastModifiedBy>
  <cp:revision>2</cp:revision>
  <dcterms:created xsi:type="dcterms:W3CDTF">2019-05-15T14:30:55Z</dcterms:created>
  <dcterms:modified xsi:type="dcterms:W3CDTF">2019-05-15T14:39:36Z</dcterms:modified>
</cp:coreProperties>
</file>