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05" r:id="rId2"/>
    <p:sldId id="336" r:id="rId3"/>
    <p:sldId id="261" r:id="rId4"/>
    <p:sldId id="309" r:id="rId5"/>
    <p:sldId id="332" r:id="rId6"/>
    <p:sldId id="339" r:id="rId7"/>
    <p:sldId id="342" r:id="rId8"/>
    <p:sldId id="337" r:id="rId9"/>
    <p:sldId id="328" r:id="rId10"/>
    <p:sldId id="313" r:id="rId11"/>
    <p:sldId id="318" r:id="rId12"/>
    <p:sldId id="320" r:id="rId13"/>
    <p:sldId id="331" r:id="rId14"/>
    <p:sldId id="340" r:id="rId15"/>
    <p:sldId id="330" r:id="rId16"/>
    <p:sldId id="307" r:id="rId17"/>
    <p:sldId id="329" r:id="rId18"/>
    <p:sldId id="324" r:id="rId19"/>
    <p:sldId id="325" r:id="rId20"/>
    <p:sldId id="323" r:id="rId21"/>
    <p:sldId id="321" r:id="rId22"/>
    <p:sldId id="327" r:id="rId23"/>
    <p:sldId id="341" r:id="rId24"/>
    <p:sldId id="334" r:id="rId25"/>
    <p:sldId id="344" r:id="rId26"/>
    <p:sldId id="303" r:id="rId27"/>
    <p:sldId id="343" r:id="rId28"/>
    <p:sldId id="308" r:id="rId29"/>
    <p:sldId id="316" r:id="rId30"/>
    <p:sldId id="326" r:id="rId31"/>
    <p:sldId id="311" r:id="rId32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7">
          <p15:clr>
            <a:srgbClr val="A4A3A4"/>
          </p15:clr>
        </p15:guide>
        <p15:guide id="2" orient="horz" pos="3207">
          <p15:clr>
            <a:srgbClr val="A4A3A4"/>
          </p15:clr>
        </p15:guide>
        <p15:guide id="3" pos="295">
          <p15:clr>
            <a:srgbClr val="A4A3A4"/>
          </p15:clr>
        </p15:guide>
        <p15:guide id="4" pos="5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505"/>
    <a:srgbClr val="000000"/>
    <a:srgbClr val="FFF1A8"/>
    <a:srgbClr val="D57B95"/>
    <a:srgbClr val="D8F2D9"/>
    <a:srgbClr val="FFE666"/>
    <a:srgbClr val="B51744"/>
    <a:srgbClr val="E74B6C"/>
    <a:srgbClr val="F2D8E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69912" autoAdjust="0"/>
  </p:normalViewPr>
  <p:slideViewPr>
    <p:cSldViewPr snapToGrid="0">
      <p:cViewPr varScale="1">
        <p:scale>
          <a:sx n="102" d="100"/>
          <a:sy n="102" d="100"/>
        </p:scale>
        <p:origin x="883" y="67"/>
      </p:cViewPr>
      <p:guideLst>
        <p:guide orient="horz" pos="1007"/>
        <p:guide orient="horz" pos="3207"/>
        <p:guide pos="295"/>
        <p:guide pos="54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image" Target="../media/image150.png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AC92F-626D-4AA9-B20C-6EFFD66AE8EA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B1161BD-8813-4EA7-9B7A-F71DAF76F2C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IN" sz="1800" b="1" dirty="0"/>
        </a:p>
      </dgm:t>
    </dgm:pt>
    <dgm:pt modelId="{764B559A-D76F-4F35-8EFA-372B50262C5B}" type="parTrans" cxnId="{0D516FE6-A0A9-4F99-8AB9-ED50E775F24F}">
      <dgm:prSet/>
      <dgm:spPr/>
      <dgm:t>
        <a:bodyPr/>
        <a:lstStyle/>
        <a:p>
          <a:pPr algn="l"/>
          <a:endParaRPr lang="en-IN"/>
        </a:p>
      </dgm:t>
    </dgm:pt>
    <dgm:pt modelId="{D32D5FBC-277C-4C29-B5FA-86700408AC3F}" type="sibTrans" cxnId="{0D516FE6-A0A9-4F99-8AB9-ED50E775F24F}">
      <dgm:prSet/>
      <dgm:spPr/>
      <dgm:t>
        <a:bodyPr/>
        <a:lstStyle/>
        <a:p>
          <a:pPr algn="l"/>
          <a:endParaRPr lang="en-IN"/>
        </a:p>
      </dgm:t>
    </dgm:pt>
    <dgm:pt modelId="{B965482D-682C-47B0-9A74-B4EA853BAFC4}">
      <dgm:prSet phldrT="[Text]" custT="1"/>
      <dgm:spPr/>
      <dgm:t>
        <a:bodyPr/>
        <a:lstStyle/>
        <a:p>
          <a:pPr algn="l">
            <a:buFont typeface="+mj-lt"/>
            <a:buNone/>
          </a:pPr>
          <a:r>
            <a:rPr lang="en-IN" sz="1600"/>
            <a:t>1.</a:t>
          </a:r>
          <a:r>
            <a:rPr lang="en-IN" sz="1600" u="none"/>
            <a:t>Motivation</a:t>
          </a:r>
          <a:endParaRPr lang="en-IN" sz="1600" u="none" dirty="0"/>
        </a:p>
      </dgm:t>
    </dgm:pt>
    <dgm:pt modelId="{CD888F3C-C9AD-4740-8632-71B0A1B3726A}" type="parTrans" cxnId="{482549F7-E408-4620-8812-97AD3331BAC7}">
      <dgm:prSet/>
      <dgm:spPr/>
      <dgm:t>
        <a:bodyPr/>
        <a:lstStyle/>
        <a:p>
          <a:pPr algn="l"/>
          <a:endParaRPr lang="en-IN"/>
        </a:p>
      </dgm:t>
    </dgm:pt>
    <dgm:pt modelId="{C3B1DFC2-28A7-4C96-A52D-FD7FB81114E1}" type="sibTrans" cxnId="{482549F7-E408-4620-8812-97AD3331BAC7}">
      <dgm:prSet/>
      <dgm:spPr/>
      <dgm:t>
        <a:bodyPr/>
        <a:lstStyle/>
        <a:p>
          <a:pPr algn="l"/>
          <a:endParaRPr lang="en-IN"/>
        </a:p>
      </dgm:t>
    </dgm:pt>
    <dgm:pt modelId="{6C2DE587-B36C-4D7E-88FC-EEEE0500AE94}">
      <dgm:prSet phldrT="[Text]" custT="1"/>
      <dgm:spPr/>
      <dgm:t>
        <a:bodyPr/>
        <a:lstStyle/>
        <a:p>
          <a:pPr algn="l">
            <a:buFont typeface="+mj-lt"/>
            <a:buNone/>
          </a:pPr>
          <a:r>
            <a:rPr lang="en-IN" sz="1600" dirty="0"/>
            <a:t>2.Literature Review</a:t>
          </a:r>
        </a:p>
      </dgm:t>
    </dgm:pt>
    <dgm:pt modelId="{CD572B18-26C3-47E5-A8BF-4E59A15850D0}" type="parTrans" cxnId="{0C85A5FE-F684-44A7-82B6-9BA4DA0616D0}">
      <dgm:prSet/>
      <dgm:spPr/>
      <dgm:t>
        <a:bodyPr/>
        <a:lstStyle/>
        <a:p>
          <a:pPr algn="l"/>
          <a:endParaRPr lang="en-IN"/>
        </a:p>
      </dgm:t>
    </dgm:pt>
    <dgm:pt modelId="{815A72F4-EB53-4157-BFA9-6AD14FF81553}" type="sibTrans" cxnId="{0C85A5FE-F684-44A7-82B6-9BA4DA0616D0}">
      <dgm:prSet/>
      <dgm:spPr/>
      <dgm:t>
        <a:bodyPr/>
        <a:lstStyle/>
        <a:p>
          <a:pPr algn="l"/>
          <a:endParaRPr lang="en-IN"/>
        </a:p>
      </dgm:t>
    </dgm:pt>
    <dgm:pt modelId="{EA28D022-78F3-49DC-88D0-768625CE857D}">
      <dgm:prSet phldrT="[Text]" custT="1"/>
      <dgm:spPr/>
      <dgm:t>
        <a:bodyPr/>
        <a:lstStyle/>
        <a:p>
          <a:pPr algn="l">
            <a:buFont typeface="+mj-lt"/>
            <a:buNone/>
          </a:pPr>
          <a:r>
            <a:rPr lang="en-IN" sz="1600" dirty="0"/>
            <a:t>4.CMI-EVSI</a:t>
          </a:r>
        </a:p>
      </dgm:t>
    </dgm:pt>
    <dgm:pt modelId="{E7CE6334-4482-482D-AD33-3A812585C22B}" type="parTrans" cxnId="{DF7502C7-FEA4-4EE1-A7D1-CF5790137352}">
      <dgm:prSet/>
      <dgm:spPr/>
      <dgm:t>
        <a:bodyPr/>
        <a:lstStyle/>
        <a:p>
          <a:pPr algn="l"/>
          <a:endParaRPr lang="en-IN"/>
        </a:p>
      </dgm:t>
    </dgm:pt>
    <dgm:pt modelId="{5F8EFCFF-C4E8-4D76-9701-51F624D5F205}" type="sibTrans" cxnId="{DF7502C7-FEA4-4EE1-A7D1-CF5790137352}">
      <dgm:prSet/>
      <dgm:spPr/>
      <dgm:t>
        <a:bodyPr/>
        <a:lstStyle/>
        <a:p>
          <a:pPr algn="l"/>
          <a:endParaRPr lang="en-IN"/>
        </a:p>
      </dgm:t>
    </dgm:pt>
    <dgm:pt modelId="{192AB76F-52F1-4FA0-AFCD-B13A24034161}">
      <dgm:prSet phldrT="[Text]" custT="1"/>
      <dgm:spPr/>
      <dgm:t>
        <a:bodyPr/>
        <a:lstStyle/>
        <a:p>
          <a:pPr algn="l">
            <a:buFont typeface="+mj-lt"/>
            <a:buNone/>
          </a:pPr>
          <a:r>
            <a:rPr lang="en-IN" sz="1600" dirty="0"/>
            <a:t>5.Comparison</a:t>
          </a:r>
        </a:p>
      </dgm:t>
    </dgm:pt>
    <dgm:pt modelId="{DA25A6D4-D633-4B51-9D20-D15C946DC95B}" type="parTrans" cxnId="{12D621C2-A51A-4415-B3AA-8C07754BD112}">
      <dgm:prSet/>
      <dgm:spPr/>
      <dgm:t>
        <a:bodyPr/>
        <a:lstStyle/>
        <a:p>
          <a:pPr algn="l"/>
          <a:endParaRPr lang="en-IN"/>
        </a:p>
      </dgm:t>
    </dgm:pt>
    <dgm:pt modelId="{3998CE0B-58B0-47FA-8D3E-6C701DB3B145}" type="sibTrans" cxnId="{12D621C2-A51A-4415-B3AA-8C07754BD112}">
      <dgm:prSet/>
      <dgm:spPr/>
      <dgm:t>
        <a:bodyPr/>
        <a:lstStyle/>
        <a:p>
          <a:pPr algn="l"/>
          <a:endParaRPr lang="en-IN"/>
        </a:p>
      </dgm:t>
    </dgm:pt>
    <dgm:pt modelId="{F4234C48-7F88-4CB5-BDFB-DA438C18734D}">
      <dgm:prSet phldrT="[Text]" custT="1"/>
      <dgm:spPr/>
      <dgm:t>
        <a:bodyPr/>
        <a:lstStyle/>
        <a:p>
          <a:pPr algn="l">
            <a:buFont typeface="+mj-lt"/>
            <a:buNone/>
          </a:pPr>
          <a:r>
            <a:rPr lang="en-IN" sz="1600" dirty="0"/>
            <a:t>3.Basics</a:t>
          </a:r>
        </a:p>
      </dgm:t>
    </dgm:pt>
    <dgm:pt modelId="{926A2E23-3226-4CD2-8C4B-6B774EA43AE7}" type="parTrans" cxnId="{C850B951-AD1A-451D-860C-84E744DFBDEB}">
      <dgm:prSet/>
      <dgm:spPr/>
      <dgm:t>
        <a:bodyPr/>
        <a:lstStyle/>
        <a:p>
          <a:endParaRPr lang="en-IN"/>
        </a:p>
      </dgm:t>
    </dgm:pt>
    <dgm:pt modelId="{12263056-48D1-4DFC-9914-9CB7D68B0B77}" type="sibTrans" cxnId="{C850B951-AD1A-451D-860C-84E744DFBDEB}">
      <dgm:prSet/>
      <dgm:spPr/>
      <dgm:t>
        <a:bodyPr/>
        <a:lstStyle/>
        <a:p>
          <a:endParaRPr lang="en-IN"/>
        </a:p>
      </dgm:t>
    </dgm:pt>
    <dgm:pt modelId="{9032CE54-ED97-466D-8EB6-FD2A7DB6790E}" type="pres">
      <dgm:prSet presAssocID="{CA0AC92F-626D-4AA9-B20C-6EFFD66AE8EA}" presName="theList" presStyleCnt="0">
        <dgm:presLayoutVars>
          <dgm:dir/>
          <dgm:animLvl val="lvl"/>
          <dgm:resizeHandles val="exact"/>
        </dgm:presLayoutVars>
      </dgm:prSet>
      <dgm:spPr/>
    </dgm:pt>
    <dgm:pt modelId="{627CABAB-7729-41DD-B2E4-CF0FF133F452}" type="pres">
      <dgm:prSet presAssocID="{5B1161BD-8813-4EA7-9B7A-F71DAF76F2CC}" presName="compNode" presStyleCnt="0"/>
      <dgm:spPr/>
    </dgm:pt>
    <dgm:pt modelId="{D7717757-9E45-41DD-A78E-A65E550CF675}" type="pres">
      <dgm:prSet presAssocID="{5B1161BD-8813-4EA7-9B7A-F71DAF76F2CC}" presName="aNode" presStyleLbl="bgShp" presStyleIdx="0" presStyleCnt="1"/>
      <dgm:spPr/>
    </dgm:pt>
    <dgm:pt modelId="{20A6A706-FD81-4A77-8992-06DE4C7E95BB}" type="pres">
      <dgm:prSet presAssocID="{5B1161BD-8813-4EA7-9B7A-F71DAF76F2CC}" presName="textNode" presStyleLbl="bgShp" presStyleIdx="0" presStyleCnt="1"/>
      <dgm:spPr/>
    </dgm:pt>
    <dgm:pt modelId="{DBE7B79B-1D10-435D-8171-991283E64215}" type="pres">
      <dgm:prSet presAssocID="{5B1161BD-8813-4EA7-9B7A-F71DAF76F2CC}" presName="compChildNode" presStyleCnt="0"/>
      <dgm:spPr/>
    </dgm:pt>
    <dgm:pt modelId="{58581174-827E-42E5-9F58-9C3ED54CDAED}" type="pres">
      <dgm:prSet presAssocID="{5B1161BD-8813-4EA7-9B7A-F71DAF76F2CC}" presName="theInnerList" presStyleCnt="0"/>
      <dgm:spPr/>
    </dgm:pt>
    <dgm:pt modelId="{25C4B1DC-E785-426A-8C6B-2C2E81753E0A}" type="pres">
      <dgm:prSet presAssocID="{B965482D-682C-47B0-9A74-B4EA853BAFC4}" presName="childNode" presStyleLbl="node1" presStyleIdx="0" presStyleCnt="5" custLinFactY="-81538" custLinFactNeighborX="-11204" custLinFactNeighborY="-100000">
        <dgm:presLayoutVars>
          <dgm:bulletEnabled val="1"/>
        </dgm:presLayoutVars>
      </dgm:prSet>
      <dgm:spPr/>
    </dgm:pt>
    <dgm:pt modelId="{B1706589-7D32-443E-AA84-670D4ACADD00}" type="pres">
      <dgm:prSet presAssocID="{B965482D-682C-47B0-9A74-B4EA853BAFC4}" presName="aSpace2" presStyleCnt="0"/>
      <dgm:spPr/>
    </dgm:pt>
    <dgm:pt modelId="{AFFFE9D3-EC0B-4F55-BB69-966A7D7D7CC9}" type="pres">
      <dgm:prSet presAssocID="{6C2DE587-B36C-4D7E-88FC-EEEE0500AE94}" presName="childNode" presStyleLbl="node1" presStyleIdx="1" presStyleCnt="5" custLinFactY="-81538" custLinFactNeighborX="-11204" custLinFactNeighborY="-100000">
        <dgm:presLayoutVars>
          <dgm:bulletEnabled val="1"/>
        </dgm:presLayoutVars>
      </dgm:prSet>
      <dgm:spPr/>
    </dgm:pt>
    <dgm:pt modelId="{1BA1A3C3-2887-4096-A209-B1B4F917B22E}" type="pres">
      <dgm:prSet presAssocID="{6C2DE587-B36C-4D7E-88FC-EEEE0500AE94}" presName="aSpace2" presStyleCnt="0"/>
      <dgm:spPr/>
    </dgm:pt>
    <dgm:pt modelId="{CB148A66-8BED-4483-9987-F0BF46D36C7E}" type="pres">
      <dgm:prSet presAssocID="{F4234C48-7F88-4CB5-BDFB-DA438C18734D}" presName="childNode" presStyleLbl="node1" presStyleIdx="2" presStyleCnt="5" custLinFactY="-81192" custLinFactNeighborX="-11220" custLinFactNeighborY="-100000">
        <dgm:presLayoutVars>
          <dgm:bulletEnabled val="1"/>
        </dgm:presLayoutVars>
      </dgm:prSet>
      <dgm:spPr/>
    </dgm:pt>
    <dgm:pt modelId="{6FFF961F-97C8-4246-92F4-30A64449A34B}" type="pres">
      <dgm:prSet presAssocID="{F4234C48-7F88-4CB5-BDFB-DA438C18734D}" presName="aSpace2" presStyleCnt="0"/>
      <dgm:spPr/>
    </dgm:pt>
    <dgm:pt modelId="{77F3ACD5-1874-4057-A3C4-A714F64CF4A0}" type="pres">
      <dgm:prSet presAssocID="{EA28D022-78F3-49DC-88D0-768625CE857D}" presName="childNode" presStyleLbl="node1" presStyleIdx="3" presStyleCnt="5" custLinFactY="-81538" custLinFactNeighborX="-11204" custLinFactNeighborY="-100000">
        <dgm:presLayoutVars>
          <dgm:bulletEnabled val="1"/>
        </dgm:presLayoutVars>
      </dgm:prSet>
      <dgm:spPr/>
    </dgm:pt>
    <dgm:pt modelId="{C00CACA4-F1F1-44B9-A2BE-F539414FD5D1}" type="pres">
      <dgm:prSet presAssocID="{EA28D022-78F3-49DC-88D0-768625CE857D}" presName="aSpace2" presStyleCnt="0"/>
      <dgm:spPr/>
    </dgm:pt>
    <dgm:pt modelId="{63B0B603-7A4E-4187-8BD8-A3ED8F5AF5DA}" type="pres">
      <dgm:prSet presAssocID="{192AB76F-52F1-4FA0-AFCD-B13A24034161}" presName="childNode" presStyleLbl="node1" presStyleIdx="4" presStyleCnt="5" custLinFactY="-81538" custLinFactNeighborX="-11204" custLinFactNeighborY="-100000">
        <dgm:presLayoutVars>
          <dgm:bulletEnabled val="1"/>
        </dgm:presLayoutVars>
      </dgm:prSet>
      <dgm:spPr/>
    </dgm:pt>
  </dgm:ptLst>
  <dgm:cxnLst>
    <dgm:cxn modelId="{C8D72708-0B72-4CF4-BBC0-8F8B09270E6E}" type="presOf" srcId="{5B1161BD-8813-4EA7-9B7A-F71DAF76F2CC}" destId="{20A6A706-FD81-4A77-8992-06DE4C7E95BB}" srcOrd="1" destOrd="0" presId="urn:microsoft.com/office/officeart/2005/8/layout/lProcess2"/>
    <dgm:cxn modelId="{80DB111C-9824-40FD-8DFD-841C369E6C37}" type="presOf" srcId="{192AB76F-52F1-4FA0-AFCD-B13A24034161}" destId="{63B0B603-7A4E-4187-8BD8-A3ED8F5AF5DA}" srcOrd="0" destOrd="0" presId="urn:microsoft.com/office/officeart/2005/8/layout/lProcess2"/>
    <dgm:cxn modelId="{93843828-86D7-4190-BDE1-0601A313B093}" type="presOf" srcId="{6C2DE587-B36C-4D7E-88FC-EEEE0500AE94}" destId="{AFFFE9D3-EC0B-4F55-BB69-966A7D7D7CC9}" srcOrd="0" destOrd="0" presId="urn:microsoft.com/office/officeart/2005/8/layout/lProcess2"/>
    <dgm:cxn modelId="{4DC4825D-1A39-4001-A4A2-D35B3F4BD93E}" type="presOf" srcId="{B965482D-682C-47B0-9A74-B4EA853BAFC4}" destId="{25C4B1DC-E785-426A-8C6B-2C2E81753E0A}" srcOrd="0" destOrd="0" presId="urn:microsoft.com/office/officeart/2005/8/layout/lProcess2"/>
    <dgm:cxn modelId="{C850B951-AD1A-451D-860C-84E744DFBDEB}" srcId="{5B1161BD-8813-4EA7-9B7A-F71DAF76F2CC}" destId="{F4234C48-7F88-4CB5-BDFB-DA438C18734D}" srcOrd="2" destOrd="0" parTransId="{926A2E23-3226-4CD2-8C4B-6B774EA43AE7}" sibTransId="{12263056-48D1-4DFC-9914-9CB7D68B0B77}"/>
    <dgm:cxn modelId="{12D621C2-A51A-4415-B3AA-8C07754BD112}" srcId="{5B1161BD-8813-4EA7-9B7A-F71DAF76F2CC}" destId="{192AB76F-52F1-4FA0-AFCD-B13A24034161}" srcOrd="4" destOrd="0" parTransId="{DA25A6D4-D633-4B51-9D20-D15C946DC95B}" sibTransId="{3998CE0B-58B0-47FA-8D3E-6C701DB3B145}"/>
    <dgm:cxn modelId="{ECCD5CC2-7D9B-48C3-88EA-13BF5091803C}" type="presOf" srcId="{EA28D022-78F3-49DC-88D0-768625CE857D}" destId="{77F3ACD5-1874-4057-A3C4-A714F64CF4A0}" srcOrd="0" destOrd="0" presId="urn:microsoft.com/office/officeart/2005/8/layout/lProcess2"/>
    <dgm:cxn modelId="{DF7502C7-FEA4-4EE1-A7D1-CF5790137352}" srcId="{5B1161BD-8813-4EA7-9B7A-F71DAF76F2CC}" destId="{EA28D022-78F3-49DC-88D0-768625CE857D}" srcOrd="3" destOrd="0" parTransId="{E7CE6334-4482-482D-AD33-3A812585C22B}" sibTransId="{5F8EFCFF-C4E8-4D76-9701-51F624D5F205}"/>
    <dgm:cxn modelId="{E18F6FE1-3E68-4726-B8E6-401477861C66}" type="presOf" srcId="{F4234C48-7F88-4CB5-BDFB-DA438C18734D}" destId="{CB148A66-8BED-4483-9987-F0BF46D36C7E}" srcOrd="0" destOrd="0" presId="urn:microsoft.com/office/officeart/2005/8/layout/lProcess2"/>
    <dgm:cxn modelId="{0D516FE6-A0A9-4F99-8AB9-ED50E775F24F}" srcId="{CA0AC92F-626D-4AA9-B20C-6EFFD66AE8EA}" destId="{5B1161BD-8813-4EA7-9B7A-F71DAF76F2CC}" srcOrd="0" destOrd="0" parTransId="{764B559A-D76F-4F35-8EFA-372B50262C5B}" sibTransId="{D32D5FBC-277C-4C29-B5FA-86700408AC3F}"/>
    <dgm:cxn modelId="{1BE844F7-59E0-4020-8466-EE882E369850}" type="presOf" srcId="{CA0AC92F-626D-4AA9-B20C-6EFFD66AE8EA}" destId="{9032CE54-ED97-466D-8EB6-FD2A7DB6790E}" srcOrd="0" destOrd="0" presId="urn:microsoft.com/office/officeart/2005/8/layout/lProcess2"/>
    <dgm:cxn modelId="{482549F7-E408-4620-8812-97AD3331BAC7}" srcId="{5B1161BD-8813-4EA7-9B7A-F71DAF76F2CC}" destId="{B965482D-682C-47B0-9A74-B4EA853BAFC4}" srcOrd="0" destOrd="0" parTransId="{CD888F3C-C9AD-4740-8632-71B0A1B3726A}" sibTransId="{C3B1DFC2-28A7-4C96-A52D-FD7FB81114E1}"/>
    <dgm:cxn modelId="{D98B6EFA-43FD-4A13-855A-FC17190442DE}" type="presOf" srcId="{5B1161BD-8813-4EA7-9B7A-F71DAF76F2CC}" destId="{D7717757-9E45-41DD-A78E-A65E550CF675}" srcOrd="0" destOrd="0" presId="urn:microsoft.com/office/officeart/2005/8/layout/lProcess2"/>
    <dgm:cxn modelId="{0C85A5FE-F684-44A7-82B6-9BA4DA0616D0}" srcId="{5B1161BD-8813-4EA7-9B7A-F71DAF76F2CC}" destId="{6C2DE587-B36C-4D7E-88FC-EEEE0500AE94}" srcOrd="1" destOrd="0" parTransId="{CD572B18-26C3-47E5-A8BF-4E59A15850D0}" sibTransId="{815A72F4-EB53-4157-BFA9-6AD14FF81553}"/>
    <dgm:cxn modelId="{DA90CED7-C487-4AD5-9F99-6EFCDEA48B77}" type="presParOf" srcId="{9032CE54-ED97-466D-8EB6-FD2A7DB6790E}" destId="{627CABAB-7729-41DD-B2E4-CF0FF133F452}" srcOrd="0" destOrd="0" presId="urn:microsoft.com/office/officeart/2005/8/layout/lProcess2"/>
    <dgm:cxn modelId="{97229449-3E90-4BF2-8149-18FF2A9804B7}" type="presParOf" srcId="{627CABAB-7729-41DD-B2E4-CF0FF133F452}" destId="{D7717757-9E45-41DD-A78E-A65E550CF675}" srcOrd="0" destOrd="0" presId="urn:microsoft.com/office/officeart/2005/8/layout/lProcess2"/>
    <dgm:cxn modelId="{FA96D8C3-9849-445C-9EC7-1C3D9F0B206C}" type="presParOf" srcId="{627CABAB-7729-41DD-B2E4-CF0FF133F452}" destId="{20A6A706-FD81-4A77-8992-06DE4C7E95BB}" srcOrd="1" destOrd="0" presId="urn:microsoft.com/office/officeart/2005/8/layout/lProcess2"/>
    <dgm:cxn modelId="{19C0A386-2748-49B9-BF27-F88066F34FD9}" type="presParOf" srcId="{627CABAB-7729-41DD-B2E4-CF0FF133F452}" destId="{DBE7B79B-1D10-435D-8171-991283E64215}" srcOrd="2" destOrd="0" presId="urn:microsoft.com/office/officeart/2005/8/layout/lProcess2"/>
    <dgm:cxn modelId="{F2C890DF-70DF-4D4C-9CD7-02D0CDFBE66C}" type="presParOf" srcId="{DBE7B79B-1D10-435D-8171-991283E64215}" destId="{58581174-827E-42E5-9F58-9C3ED54CDAED}" srcOrd="0" destOrd="0" presId="urn:microsoft.com/office/officeart/2005/8/layout/lProcess2"/>
    <dgm:cxn modelId="{C6A1AB31-9F2E-4380-BEFE-A6F6D3E6AA27}" type="presParOf" srcId="{58581174-827E-42E5-9F58-9C3ED54CDAED}" destId="{25C4B1DC-E785-426A-8C6B-2C2E81753E0A}" srcOrd="0" destOrd="0" presId="urn:microsoft.com/office/officeart/2005/8/layout/lProcess2"/>
    <dgm:cxn modelId="{8CD94526-30E9-46B8-9720-C73A72FBF049}" type="presParOf" srcId="{58581174-827E-42E5-9F58-9C3ED54CDAED}" destId="{B1706589-7D32-443E-AA84-670D4ACADD00}" srcOrd="1" destOrd="0" presId="urn:microsoft.com/office/officeart/2005/8/layout/lProcess2"/>
    <dgm:cxn modelId="{CBF3A1FF-1CD4-46B8-AE05-620DD194CA88}" type="presParOf" srcId="{58581174-827E-42E5-9F58-9C3ED54CDAED}" destId="{AFFFE9D3-EC0B-4F55-BB69-966A7D7D7CC9}" srcOrd="2" destOrd="0" presId="urn:microsoft.com/office/officeart/2005/8/layout/lProcess2"/>
    <dgm:cxn modelId="{63FA93E3-6147-408B-98BC-548193E8C2A6}" type="presParOf" srcId="{58581174-827E-42E5-9F58-9C3ED54CDAED}" destId="{1BA1A3C3-2887-4096-A209-B1B4F917B22E}" srcOrd="3" destOrd="0" presId="urn:microsoft.com/office/officeart/2005/8/layout/lProcess2"/>
    <dgm:cxn modelId="{6AA0CE7A-30FA-4FA6-9971-96364514AC9A}" type="presParOf" srcId="{58581174-827E-42E5-9F58-9C3ED54CDAED}" destId="{CB148A66-8BED-4483-9987-F0BF46D36C7E}" srcOrd="4" destOrd="0" presId="urn:microsoft.com/office/officeart/2005/8/layout/lProcess2"/>
    <dgm:cxn modelId="{90446A9E-F013-40A4-9B49-F8C0BA923283}" type="presParOf" srcId="{58581174-827E-42E5-9F58-9C3ED54CDAED}" destId="{6FFF961F-97C8-4246-92F4-30A64449A34B}" srcOrd="5" destOrd="0" presId="urn:microsoft.com/office/officeart/2005/8/layout/lProcess2"/>
    <dgm:cxn modelId="{68EDD5DD-9F25-4C28-A41E-10CF85174564}" type="presParOf" srcId="{58581174-827E-42E5-9F58-9C3ED54CDAED}" destId="{77F3ACD5-1874-4057-A3C4-A714F64CF4A0}" srcOrd="6" destOrd="0" presId="urn:microsoft.com/office/officeart/2005/8/layout/lProcess2"/>
    <dgm:cxn modelId="{0A70FCD1-7FFB-451A-A5F6-026FD16C9E05}" type="presParOf" srcId="{58581174-827E-42E5-9F58-9C3ED54CDAED}" destId="{C00CACA4-F1F1-44B9-A2BE-F539414FD5D1}" srcOrd="7" destOrd="0" presId="urn:microsoft.com/office/officeart/2005/8/layout/lProcess2"/>
    <dgm:cxn modelId="{44ED46F5-6E92-49F9-B6EF-D0C6B771451E}" type="presParOf" srcId="{58581174-827E-42E5-9F58-9C3ED54CDAED}" destId="{63B0B603-7A4E-4187-8BD8-A3ED8F5AF5D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69653-192F-4B88-8AE3-F957D25FC04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09C74C-5C2C-437E-AAA9-9908E159B4C9}">
      <dgm:prSet phldrT="[Text]"/>
      <dgm:spPr/>
      <dgm:t>
        <a:bodyPr/>
        <a:lstStyle/>
        <a:p>
          <a:r>
            <a:rPr lang="en-IN" dirty="0"/>
            <a:t>State1</a:t>
          </a:r>
        </a:p>
      </dgm:t>
    </dgm:pt>
    <dgm:pt modelId="{8396264F-4D29-436B-A4A8-1E43EEB9BE4D}" type="parTrans" cxnId="{25A72D24-6326-414B-9893-239D457E2236}">
      <dgm:prSet/>
      <dgm:spPr/>
      <dgm:t>
        <a:bodyPr/>
        <a:lstStyle/>
        <a:p>
          <a:endParaRPr lang="en-IN"/>
        </a:p>
      </dgm:t>
    </dgm:pt>
    <dgm:pt modelId="{05C67886-3A47-4F14-9170-BFB42FFC0734}" type="sibTrans" cxnId="{25A72D24-6326-414B-9893-239D457E2236}">
      <dgm:prSet/>
      <dgm:spPr/>
      <dgm:t>
        <a:bodyPr/>
        <a:lstStyle/>
        <a:p>
          <a:endParaRPr lang="en-IN"/>
        </a:p>
      </dgm:t>
    </dgm:pt>
    <dgm:pt modelId="{06096C68-A476-4E86-88F0-0AEFDF50AECE}">
      <dgm:prSet phldrT="[Text]"/>
      <dgm:spPr/>
      <dgm:t>
        <a:bodyPr/>
        <a:lstStyle/>
        <a:p>
          <a:r>
            <a:rPr lang="en-IN" dirty="0"/>
            <a:t>State2</a:t>
          </a:r>
        </a:p>
      </dgm:t>
    </dgm:pt>
    <dgm:pt modelId="{86E30467-E281-49BB-A780-1B133C75DDC1}" type="parTrans" cxnId="{F84B8498-F1D3-494D-B7D6-FD89836B03E3}">
      <dgm:prSet/>
      <dgm:spPr/>
      <dgm:t>
        <a:bodyPr/>
        <a:lstStyle/>
        <a:p>
          <a:endParaRPr lang="en-IN"/>
        </a:p>
      </dgm:t>
    </dgm:pt>
    <dgm:pt modelId="{A8B8F0E1-91A4-4CD8-B5CF-1CE5535AFE0B}" type="sibTrans" cxnId="{F84B8498-F1D3-494D-B7D6-FD89836B03E3}">
      <dgm:prSet/>
      <dgm:spPr/>
      <dgm:t>
        <a:bodyPr/>
        <a:lstStyle/>
        <a:p>
          <a:endParaRPr lang="en-IN"/>
        </a:p>
      </dgm:t>
    </dgm:pt>
    <dgm:pt modelId="{B22924B5-A604-4199-B025-D7504FFBF5E2}">
      <dgm:prSet phldrT="[Text]"/>
      <dgm:spPr/>
      <dgm:t>
        <a:bodyPr/>
        <a:lstStyle/>
        <a:p>
          <a:r>
            <a:rPr lang="en-IN" dirty="0"/>
            <a:t>State3</a:t>
          </a:r>
        </a:p>
      </dgm:t>
    </dgm:pt>
    <dgm:pt modelId="{782BD4D5-8E01-47C0-814A-90B21AD271E5}" type="parTrans" cxnId="{DB267B4F-F9CF-4E5F-94FC-62F26542CF7F}">
      <dgm:prSet/>
      <dgm:spPr/>
      <dgm:t>
        <a:bodyPr/>
        <a:lstStyle/>
        <a:p>
          <a:endParaRPr lang="en-IN"/>
        </a:p>
      </dgm:t>
    </dgm:pt>
    <dgm:pt modelId="{53C1EF59-A19F-4475-9540-9A0B813A2AD2}" type="sibTrans" cxnId="{DB267B4F-F9CF-4E5F-94FC-62F26542CF7F}">
      <dgm:prSet/>
      <dgm:spPr/>
      <dgm:t>
        <a:bodyPr/>
        <a:lstStyle/>
        <a:p>
          <a:endParaRPr lang="en-IN"/>
        </a:p>
      </dgm:t>
    </dgm:pt>
    <dgm:pt modelId="{32D040B7-4E5A-4A81-8267-542540EE3655}">
      <dgm:prSet phldrT="[Text]"/>
      <dgm:spPr/>
      <dgm:t>
        <a:bodyPr/>
        <a:lstStyle/>
        <a:p>
          <a:r>
            <a:rPr lang="en-IN" dirty="0"/>
            <a:t>State4</a:t>
          </a:r>
        </a:p>
      </dgm:t>
    </dgm:pt>
    <dgm:pt modelId="{4F931E9F-5B22-4E22-A6C7-29D264940ABF}" type="parTrans" cxnId="{86BB9A17-1812-4E22-8DB6-337FB8AF782A}">
      <dgm:prSet/>
      <dgm:spPr/>
      <dgm:t>
        <a:bodyPr/>
        <a:lstStyle/>
        <a:p>
          <a:endParaRPr lang="en-IN"/>
        </a:p>
      </dgm:t>
    </dgm:pt>
    <dgm:pt modelId="{D99D12AB-4F21-44A7-8C1B-24EF95C3BF41}" type="sibTrans" cxnId="{86BB9A17-1812-4E22-8DB6-337FB8AF782A}">
      <dgm:prSet/>
      <dgm:spPr/>
      <dgm:t>
        <a:bodyPr/>
        <a:lstStyle/>
        <a:p>
          <a:endParaRPr lang="en-IN"/>
        </a:p>
      </dgm:t>
    </dgm:pt>
    <dgm:pt modelId="{7C414371-85E6-4447-B93A-0DE907C8AD1D}">
      <dgm:prSet phldrT="[Text]"/>
      <dgm:spPr/>
      <dgm:t>
        <a:bodyPr/>
        <a:lstStyle/>
        <a:p>
          <a:r>
            <a:rPr lang="en-IN" dirty="0"/>
            <a:t>State5</a:t>
          </a:r>
        </a:p>
      </dgm:t>
    </dgm:pt>
    <dgm:pt modelId="{B2F4806A-D2B2-4808-8F94-E0F779F06DFA}" type="parTrans" cxnId="{DE5D1487-7828-44FF-A7DA-F21AB3FDFCF3}">
      <dgm:prSet/>
      <dgm:spPr/>
      <dgm:t>
        <a:bodyPr/>
        <a:lstStyle/>
        <a:p>
          <a:endParaRPr lang="en-IN"/>
        </a:p>
      </dgm:t>
    </dgm:pt>
    <dgm:pt modelId="{999C368F-8D24-44D8-9329-B230BCFD477A}" type="sibTrans" cxnId="{DE5D1487-7828-44FF-A7DA-F21AB3FDFCF3}">
      <dgm:prSet/>
      <dgm:spPr/>
      <dgm:t>
        <a:bodyPr/>
        <a:lstStyle/>
        <a:p>
          <a:endParaRPr lang="en-IN"/>
        </a:p>
      </dgm:t>
    </dgm:pt>
    <dgm:pt modelId="{7C772D83-239B-43C3-90B8-0122ECCFB790}">
      <dgm:prSet phldrT="[Text]"/>
      <dgm:spPr/>
      <dgm:t>
        <a:bodyPr/>
        <a:lstStyle/>
        <a:p>
          <a:r>
            <a:rPr lang="en-IN" dirty="0"/>
            <a:t>State6</a:t>
          </a:r>
        </a:p>
      </dgm:t>
    </dgm:pt>
    <dgm:pt modelId="{A80DA754-B5CA-4413-BF88-A3118DDA2717}" type="parTrans" cxnId="{C8D34323-7DA2-4F14-8683-401D4209E14B}">
      <dgm:prSet/>
      <dgm:spPr/>
      <dgm:t>
        <a:bodyPr/>
        <a:lstStyle/>
        <a:p>
          <a:endParaRPr lang="en-IN"/>
        </a:p>
      </dgm:t>
    </dgm:pt>
    <dgm:pt modelId="{9713DDDB-7E04-4989-8DF2-91C187427F1D}" type="sibTrans" cxnId="{C8D34323-7DA2-4F14-8683-401D4209E14B}">
      <dgm:prSet/>
      <dgm:spPr/>
      <dgm:t>
        <a:bodyPr/>
        <a:lstStyle/>
        <a:p>
          <a:endParaRPr lang="en-IN"/>
        </a:p>
      </dgm:t>
    </dgm:pt>
    <dgm:pt modelId="{9CD54FA8-A2DA-4FA7-A134-EABB27C2EDFB}">
      <dgm:prSet phldrT="[Text]"/>
      <dgm:spPr/>
      <dgm:t>
        <a:bodyPr/>
        <a:lstStyle/>
        <a:p>
          <a:r>
            <a:rPr lang="en-IN" dirty="0"/>
            <a:t>State7</a:t>
          </a:r>
        </a:p>
      </dgm:t>
    </dgm:pt>
    <dgm:pt modelId="{9DB2727E-DB3B-404A-958B-F9D4D349E6A7}" type="parTrans" cxnId="{80DF6465-D55B-4A9D-98F1-EE326D2AD197}">
      <dgm:prSet/>
      <dgm:spPr/>
      <dgm:t>
        <a:bodyPr/>
        <a:lstStyle/>
        <a:p>
          <a:endParaRPr lang="en-IN"/>
        </a:p>
      </dgm:t>
    </dgm:pt>
    <dgm:pt modelId="{2611ED5E-FD90-4BD6-898D-E7EB4D1D7716}" type="sibTrans" cxnId="{80DF6465-D55B-4A9D-98F1-EE326D2AD197}">
      <dgm:prSet/>
      <dgm:spPr/>
      <dgm:t>
        <a:bodyPr/>
        <a:lstStyle/>
        <a:p>
          <a:endParaRPr lang="en-IN"/>
        </a:p>
      </dgm:t>
    </dgm:pt>
    <dgm:pt modelId="{40F91050-E1AB-4613-9802-055254B66F58}">
      <dgm:prSet phldrT="[Text]"/>
      <dgm:spPr/>
      <dgm:t>
        <a:bodyPr/>
        <a:lstStyle/>
        <a:p>
          <a:r>
            <a:rPr lang="en-IN" dirty="0"/>
            <a:t>State8</a:t>
          </a:r>
        </a:p>
      </dgm:t>
    </dgm:pt>
    <dgm:pt modelId="{55EF67FA-779F-4EE8-998E-7944EFF187D5}" type="parTrans" cxnId="{D90FDD48-C488-42D9-9357-52512DB1CA4E}">
      <dgm:prSet/>
      <dgm:spPr/>
      <dgm:t>
        <a:bodyPr/>
        <a:lstStyle/>
        <a:p>
          <a:endParaRPr lang="en-IN"/>
        </a:p>
      </dgm:t>
    </dgm:pt>
    <dgm:pt modelId="{B2B72373-A0E0-4C87-A063-ECBA39CE0327}" type="sibTrans" cxnId="{D90FDD48-C488-42D9-9357-52512DB1CA4E}">
      <dgm:prSet/>
      <dgm:spPr/>
      <dgm:t>
        <a:bodyPr/>
        <a:lstStyle/>
        <a:p>
          <a:endParaRPr lang="en-IN"/>
        </a:p>
      </dgm:t>
    </dgm:pt>
    <dgm:pt modelId="{3C89016D-18DB-4C3C-A619-5850A547E26F}">
      <dgm:prSet phldrT="[Text]"/>
      <dgm:spPr/>
      <dgm:t>
        <a:bodyPr/>
        <a:lstStyle/>
        <a:p>
          <a:r>
            <a:rPr lang="en-IN" dirty="0"/>
            <a:t>State9</a:t>
          </a:r>
        </a:p>
      </dgm:t>
    </dgm:pt>
    <dgm:pt modelId="{304F68FB-0DC5-40BC-9C81-E69E4ECCD196}" type="parTrans" cxnId="{F7925C7D-5E26-4F91-B5D1-F3011AB3F30F}">
      <dgm:prSet/>
      <dgm:spPr/>
      <dgm:t>
        <a:bodyPr/>
        <a:lstStyle/>
        <a:p>
          <a:endParaRPr lang="en-IN"/>
        </a:p>
      </dgm:t>
    </dgm:pt>
    <dgm:pt modelId="{CEFA65F0-680D-42BC-8CC3-F73BDBC84856}" type="sibTrans" cxnId="{F7925C7D-5E26-4F91-B5D1-F3011AB3F30F}">
      <dgm:prSet/>
      <dgm:spPr/>
      <dgm:t>
        <a:bodyPr/>
        <a:lstStyle/>
        <a:p>
          <a:endParaRPr lang="en-IN"/>
        </a:p>
      </dgm:t>
    </dgm:pt>
    <dgm:pt modelId="{5299BAB5-3D1A-4A6C-9625-CF3590B56AB8}" type="pres">
      <dgm:prSet presAssocID="{7C769653-192F-4B88-8AE3-F957D25FC045}" presName="Name0" presStyleCnt="0">
        <dgm:presLayoutVars>
          <dgm:dir/>
          <dgm:animLvl val="lvl"/>
          <dgm:resizeHandles val="exact"/>
        </dgm:presLayoutVars>
      </dgm:prSet>
      <dgm:spPr/>
    </dgm:pt>
    <dgm:pt modelId="{AB6C7724-2FA5-497E-82F7-03C1E590E867}" type="pres">
      <dgm:prSet presAssocID="{7C769653-192F-4B88-8AE3-F957D25FC045}" presName="tSp" presStyleCnt="0"/>
      <dgm:spPr/>
    </dgm:pt>
    <dgm:pt modelId="{93BDF802-0634-4ACE-8230-BB452F178FAE}" type="pres">
      <dgm:prSet presAssocID="{7C769653-192F-4B88-8AE3-F957D25FC045}" presName="bSp" presStyleCnt="0"/>
      <dgm:spPr/>
    </dgm:pt>
    <dgm:pt modelId="{7D455914-055C-412C-8CD7-F05F1119DCE4}" type="pres">
      <dgm:prSet presAssocID="{7C769653-192F-4B88-8AE3-F957D25FC045}" presName="process" presStyleCnt="0"/>
      <dgm:spPr/>
    </dgm:pt>
    <dgm:pt modelId="{B0C8B718-25E8-44F2-AB2E-392AB5A96204}" type="pres">
      <dgm:prSet presAssocID="{A509C74C-5C2C-437E-AAA9-9908E159B4C9}" presName="composite1" presStyleCnt="0"/>
      <dgm:spPr/>
    </dgm:pt>
    <dgm:pt modelId="{0129A02A-8911-42E7-8D02-744A3BB04B11}" type="pres">
      <dgm:prSet presAssocID="{A509C74C-5C2C-437E-AAA9-9908E159B4C9}" presName="dummyNode1" presStyleLbl="node1" presStyleIdx="0" presStyleCnt="9"/>
      <dgm:spPr/>
    </dgm:pt>
    <dgm:pt modelId="{4F9AABF7-2632-4117-8A5E-FB0FB764B96C}" type="pres">
      <dgm:prSet presAssocID="{A509C74C-5C2C-437E-AAA9-9908E159B4C9}" presName="childNode1" presStyleLbl="bgAcc1" presStyleIdx="0" presStyleCnt="9">
        <dgm:presLayoutVars>
          <dgm:bulletEnabled val="1"/>
        </dgm:presLayoutVars>
      </dgm:prSet>
      <dgm:spPr/>
    </dgm:pt>
    <dgm:pt modelId="{F67BD0F5-F828-43B6-835B-2259208116D5}" type="pres">
      <dgm:prSet presAssocID="{A509C74C-5C2C-437E-AAA9-9908E159B4C9}" presName="childNode1tx" presStyleLbl="bgAcc1" presStyleIdx="0" presStyleCnt="9">
        <dgm:presLayoutVars>
          <dgm:bulletEnabled val="1"/>
        </dgm:presLayoutVars>
      </dgm:prSet>
      <dgm:spPr/>
    </dgm:pt>
    <dgm:pt modelId="{B671CCA9-7900-4160-9932-8BA9DBC3E61C}" type="pres">
      <dgm:prSet presAssocID="{A509C74C-5C2C-437E-AAA9-9908E159B4C9}" presName="parentNode1" presStyleLbl="node1" presStyleIdx="0" presStyleCnt="9">
        <dgm:presLayoutVars>
          <dgm:chMax val="1"/>
          <dgm:bulletEnabled val="1"/>
        </dgm:presLayoutVars>
      </dgm:prSet>
      <dgm:spPr/>
    </dgm:pt>
    <dgm:pt modelId="{5883C80B-F139-4BB7-968D-2DCA7777A6FD}" type="pres">
      <dgm:prSet presAssocID="{A509C74C-5C2C-437E-AAA9-9908E159B4C9}" presName="connSite1" presStyleCnt="0"/>
      <dgm:spPr/>
    </dgm:pt>
    <dgm:pt modelId="{42B1877F-AA3F-483B-85F1-BA2CFFB2A296}" type="pres">
      <dgm:prSet presAssocID="{05C67886-3A47-4F14-9170-BFB42FFC0734}" presName="Name9" presStyleLbl="sibTrans2D1" presStyleIdx="0" presStyleCnt="8"/>
      <dgm:spPr/>
    </dgm:pt>
    <dgm:pt modelId="{8083F6BA-8DE7-44F0-A11A-3FEF4F642005}" type="pres">
      <dgm:prSet presAssocID="{06096C68-A476-4E86-88F0-0AEFDF50AECE}" presName="composite2" presStyleCnt="0"/>
      <dgm:spPr/>
    </dgm:pt>
    <dgm:pt modelId="{FF862D23-7ED9-40AE-9D86-59FF42E2D14F}" type="pres">
      <dgm:prSet presAssocID="{06096C68-A476-4E86-88F0-0AEFDF50AECE}" presName="dummyNode2" presStyleLbl="node1" presStyleIdx="0" presStyleCnt="9"/>
      <dgm:spPr/>
    </dgm:pt>
    <dgm:pt modelId="{733CAF15-85FC-4F04-AC7F-334E0E9C5EC8}" type="pres">
      <dgm:prSet presAssocID="{06096C68-A476-4E86-88F0-0AEFDF50AECE}" presName="childNode2" presStyleLbl="bgAcc1" presStyleIdx="1" presStyleCnt="9">
        <dgm:presLayoutVars>
          <dgm:bulletEnabled val="1"/>
        </dgm:presLayoutVars>
      </dgm:prSet>
      <dgm:spPr/>
    </dgm:pt>
    <dgm:pt modelId="{1DA188EB-87F4-41D2-BA07-6DF8C30544D6}" type="pres">
      <dgm:prSet presAssocID="{06096C68-A476-4E86-88F0-0AEFDF50AECE}" presName="childNode2tx" presStyleLbl="bgAcc1" presStyleIdx="1" presStyleCnt="9">
        <dgm:presLayoutVars>
          <dgm:bulletEnabled val="1"/>
        </dgm:presLayoutVars>
      </dgm:prSet>
      <dgm:spPr/>
    </dgm:pt>
    <dgm:pt modelId="{86C02AB8-44A2-4D08-819E-82FCE690124B}" type="pres">
      <dgm:prSet presAssocID="{06096C68-A476-4E86-88F0-0AEFDF50AECE}" presName="parentNode2" presStyleLbl="node1" presStyleIdx="1" presStyleCnt="9">
        <dgm:presLayoutVars>
          <dgm:chMax val="0"/>
          <dgm:bulletEnabled val="1"/>
        </dgm:presLayoutVars>
      </dgm:prSet>
      <dgm:spPr/>
    </dgm:pt>
    <dgm:pt modelId="{2EF81D5D-D48B-4F26-A15E-B1BFF14ED761}" type="pres">
      <dgm:prSet presAssocID="{06096C68-A476-4E86-88F0-0AEFDF50AECE}" presName="connSite2" presStyleCnt="0"/>
      <dgm:spPr/>
    </dgm:pt>
    <dgm:pt modelId="{DD015E23-5590-473C-8025-6148D5C96498}" type="pres">
      <dgm:prSet presAssocID="{A8B8F0E1-91A4-4CD8-B5CF-1CE5535AFE0B}" presName="Name18" presStyleLbl="sibTrans2D1" presStyleIdx="1" presStyleCnt="8"/>
      <dgm:spPr/>
    </dgm:pt>
    <dgm:pt modelId="{CBF80D15-83C8-4D52-8F95-70282C4FCC91}" type="pres">
      <dgm:prSet presAssocID="{B22924B5-A604-4199-B025-D7504FFBF5E2}" presName="composite1" presStyleCnt="0"/>
      <dgm:spPr/>
    </dgm:pt>
    <dgm:pt modelId="{36CBB1FE-2F73-4CC3-8169-31C4FDDD3FBD}" type="pres">
      <dgm:prSet presAssocID="{B22924B5-A604-4199-B025-D7504FFBF5E2}" presName="dummyNode1" presStyleLbl="node1" presStyleIdx="1" presStyleCnt="9"/>
      <dgm:spPr/>
    </dgm:pt>
    <dgm:pt modelId="{A091FCD3-7199-4D5D-9816-1E48DA680C5D}" type="pres">
      <dgm:prSet presAssocID="{B22924B5-A604-4199-B025-D7504FFBF5E2}" presName="childNode1" presStyleLbl="bgAcc1" presStyleIdx="2" presStyleCnt="9">
        <dgm:presLayoutVars>
          <dgm:bulletEnabled val="1"/>
        </dgm:presLayoutVars>
      </dgm:prSet>
      <dgm:spPr/>
    </dgm:pt>
    <dgm:pt modelId="{2712047B-FB53-48CF-8C2D-A83DD3DB4FF3}" type="pres">
      <dgm:prSet presAssocID="{B22924B5-A604-4199-B025-D7504FFBF5E2}" presName="childNode1tx" presStyleLbl="bgAcc1" presStyleIdx="2" presStyleCnt="9">
        <dgm:presLayoutVars>
          <dgm:bulletEnabled val="1"/>
        </dgm:presLayoutVars>
      </dgm:prSet>
      <dgm:spPr/>
    </dgm:pt>
    <dgm:pt modelId="{14765347-4F2A-402C-B0B7-134042AFD15C}" type="pres">
      <dgm:prSet presAssocID="{B22924B5-A604-4199-B025-D7504FFBF5E2}" presName="parentNode1" presStyleLbl="node1" presStyleIdx="2" presStyleCnt="9">
        <dgm:presLayoutVars>
          <dgm:chMax val="1"/>
          <dgm:bulletEnabled val="1"/>
        </dgm:presLayoutVars>
      </dgm:prSet>
      <dgm:spPr/>
    </dgm:pt>
    <dgm:pt modelId="{C2824AD2-E7E9-4244-8E74-D5A9220DAD50}" type="pres">
      <dgm:prSet presAssocID="{B22924B5-A604-4199-B025-D7504FFBF5E2}" presName="connSite1" presStyleCnt="0"/>
      <dgm:spPr/>
    </dgm:pt>
    <dgm:pt modelId="{1C9EDB6A-550F-4D73-8F9F-263A680F7A13}" type="pres">
      <dgm:prSet presAssocID="{53C1EF59-A19F-4475-9540-9A0B813A2AD2}" presName="Name9" presStyleLbl="sibTrans2D1" presStyleIdx="2" presStyleCnt="8"/>
      <dgm:spPr/>
    </dgm:pt>
    <dgm:pt modelId="{35056B05-D917-4DA9-A58B-8D7FC7BC6413}" type="pres">
      <dgm:prSet presAssocID="{32D040B7-4E5A-4A81-8267-542540EE3655}" presName="composite2" presStyleCnt="0"/>
      <dgm:spPr/>
    </dgm:pt>
    <dgm:pt modelId="{F411ED69-F655-4D92-818D-6608C47384C4}" type="pres">
      <dgm:prSet presAssocID="{32D040B7-4E5A-4A81-8267-542540EE3655}" presName="dummyNode2" presStyleLbl="node1" presStyleIdx="2" presStyleCnt="9"/>
      <dgm:spPr/>
    </dgm:pt>
    <dgm:pt modelId="{DF284D07-E321-4D97-A0C3-67F724FE5BD8}" type="pres">
      <dgm:prSet presAssocID="{32D040B7-4E5A-4A81-8267-542540EE3655}" presName="childNode2" presStyleLbl="bgAcc1" presStyleIdx="3" presStyleCnt="9">
        <dgm:presLayoutVars>
          <dgm:bulletEnabled val="1"/>
        </dgm:presLayoutVars>
      </dgm:prSet>
      <dgm:spPr/>
    </dgm:pt>
    <dgm:pt modelId="{40B605AD-98C4-452A-A9F9-A19B457BF8EA}" type="pres">
      <dgm:prSet presAssocID="{32D040B7-4E5A-4A81-8267-542540EE3655}" presName="childNode2tx" presStyleLbl="bgAcc1" presStyleIdx="3" presStyleCnt="9">
        <dgm:presLayoutVars>
          <dgm:bulletEnabled val="1"/>
        </dgm:presLayoutVars>
      </dgm:prSet>
      <dgm:spPr/>
    </dgm:pt>
    <dgm:pt modelId="{18964C47-42E7-4615-8A86-F373FBAE730A}" type="pres">
      <dgm:prSet presAssocID="{32D040B7-4E5A-4A81-8267-542540EE3655}" presName="parentNode2" presStyleLbl="node1" presStyleIdx="3" presStyleCnt="9">
        <dgm:presLayoutVars>
          <dgm:chMax val="0"/>
          <dgm:bulletEnabled val="1"/>
        </dgm:presLayoutVars>
      </dgm:prSet>
      <dgm:spPr/>
    </dgm:pt>
    <dgm:pt modelId="{0D6EDAD2-1A58-4E09-97AE-73D0253FBBB1}" type="pres">
      <dgm:prSet presAssocID="{32D040B7-4E5A-4A81-8267-542540EE3655}" presName="connSite2" presStyleCnt="0"/>
      <dgm:spPr/>
    </dgm:pt>
    <dgm:pt modelId="{83D3785A-26A2-4CBD-8409-8A1AC842FB7E}" type="pres">
      <dgm:prSet presAssocID="{D99D12AB-4F21-44A7-8C1B-24EF95C3BF41}" presName="Name18" presStyleLbl="sibTrans2D1" presStyleIdx="3" presStyleCnt="8"/>
      <dgm:spPr/>
    </dgm:pt>
    <dgm:pt modelId="{FDC54680-24C7-4E0A-BB50-1B919A3CE309}" type="pres">
      <dgm:prSet presAssocID="{7C414371-85E6-4447-B93A-0DE907C8AD1D}" presName="composite1" presStyleCnt="0"/>
      <dgm:spPr/>
    </dgm:pt>
    <dgm:pt modelId="{E1479613-60DC-4576-AEA7-A3A776759045}" type="pres">
      <dgm:prSet presAssocID="{7C414371-85E6-4447-B93A-0DE907C8AD1D}" presName="dummyNode1" presStyleLbl="node1" presStyleIdx="3" presStyleCnt="9"/>
      <dgm:spPr/>
    </dgm:pt>
    <dgm:pt modelId="{2935603F-8F23-4F35-86B0-EA2C0D0715E0}" type="pres">
      <dgm:prSet presAssocID="{7C414371-85E6-4447-B93A-0DE907C8AD1D}" presName="childNode1" presStyleLbl="bgAcc1" presStyleIdx="4" presStyleCnt="9">
        <dgm:presLayoutVars>
          <dgm:bulletEnabled val="1"/>
        </dgm:presLayoutVars>
      </dgm:prSet>
      <dgm:spPr/>
    </dgm:pt>
    <dgm:pt modelId="{067D5A8D-7179-4E44-8302-2FDE378B8249}" type="pres">
      <dgm:prSet presAssocID="{7C414371-85E6-4447-B93A-0DE907C8AD1D}" presName="childNode1tx" presStyleLbl="bgAcc1" presStyleIdx="4" presStyleCnt="9">
        <dgm:presLayoutVars>
          <dgm:bulletEnabled val="1"/>
        </dgm:presLayoutVars>
      </dgm:prSet>
      <dgm:spPr/>
    </dgm:pt>
    <dgm:pt modelId="{4510CDB4-17D2-4641-B501-926F9670052D}" type="pres">
      <dgm:prSet presAssocID="{7C414371-85E6-4447-B93A-0DE907C8AD1D}" presName="parentNode1" presStyleLbl="node1" presStyleIdx="4" presStyleCnt="9">
        <dgm:presLayoutVars>
          <dgm:chMax val="1"/>
          <dgm:bulletEnabled val="1"/>
        </dgm:presLayoutVars>
      </dgm:prSet>
      <dgm:spPr/>
    </dgm:pt>
    <dgm:pt modelId="{7B7CE5F2-489B-44CD-ABA4-ED3C0B7AC27F}" type="pres">
      <dgm:prSet presAssocID="{7C414371-85E6-4447-B93A-0DE907C8AD1D}" presName="connSite1" presStyleCnt="0"/>
      <dgm:spPr/>
    </dgm:pt>
    <dgm:pt modelId="{36A3AD3D-6478-4D3E-8431-A4F201050EC5}" type="pres">
      <dgm:prSet presAssocID="{999C368F-8D24-44D8-9329-B230BCFD477A}" presName="Name9" presStyleLbl="sibTrans2D1" presStyleIdx="4" presStyleCnt="8"/>
      <dgm:spPr/>
    </dgm:pt>
    <dgm:pt modelId="{2D56FE35-127D-4880-99BD-1297582B54B1}" type="pres">
      <dgm:prSet presAssocID="{7C772D83-239B-43C3-90B8-0122ECCFB790}" presName="composite2" presStyleCnt="0"/>
      <dgm:spPr/>
    </dgm:pt>
    <dgm:pt modelId="{BE7CE223-305D-4AAD-ACAA-FB2DE48E8112}" type="pres">
      <dgm:prSet presAssocID="{7C772D83-239B-43C3-90B8-0122ECCFB790}" presName="dummyNode2" presStyleLbl="node1" presStyleIdx="4" presStyleCnt="9"/>
      <dgm:spPr/>
    </dgm:pt>
    <dgm:pt modelId="{61ED16B1-4145-41A4-8296-B66AE3B60703}" type="pres">
      <dgm:prSet presAssocID="{7C772D83-239B-43C3-90B8-0122ECCFB790}" presName="childNode2" presStyleLbl="bgAcc1" presStyleIdx="5" presStyleCnt="9">
        <dgm:presLayoutVars>
          <dgm:bulletEnabled val="1"/>
        </dgm:presLayoutVars>
      </dgm:prSet>
      <dgm:spPr/>
    </dgm:pt>
    <dgm:pt modelId="{E50F98F8-7819-46F9-A4B4-A2DC2A741219}" type="pres">
      <dgm:prSet presAssocID="{7C772D83-239B-43C3-90B8-0122ECCFB790}" presName="childNode2tx" presStyleLbl="bgAcc1" presStyleIdx="5" presStyleCnt="9">
        <dgm:presLayoutVars>
          <dgm:bulletEnabled val="1"/>
        </dgm:presLayoutVars>
      </dgm:prSet>
      <dgm:spPr/>
    </dgm:pt>
    <dgm:pt modelId="{21208C00-0FAB-470D-9BC6-D90C97ABD63D}" type="pres">
      <dgm:prSet presAssocID="{7C772D83-239B-43C3-90B8-0122ECCFB790}" presName="parentNode2" presStyleLbl="node1" presStyleIdx="5" presStyleCnt="9">
        <dgm:presLayoutVars>
          <dgm:chMax val="0"/>
          <dgm:bulletEnabled val="1"/>
        </dgm:presLayoutVars>
      </dgm:prSet>
      <dgm:spPr/>
    </dgm:pt>
    <dgm:pt modelId="{D9D7391B-F0CA-42F2-9624-A4A721B41C56}" type="pres">
      <dgm:prSet presAssocID="{7C772D83-239B-43C3-90B8-0122ECCFB790}" presName="connSite2" presStyleCnt="0"/>
      <dgm:spPr/>
    </dgm:pt>
    <dgm:pt modelId="{A7126307-FD6F-4851-B236-8D6219A20179}" type="pres">
      <dgm:prSet presAssocID="{9713DDDB-7E04-4989-8DF2-91C187427F1D}" presName="Name18" presStyleLbl="sibTrans2D1" presStyleIdx="5" presStyleCnt="8"/>
      <dgm:spPr/>
    </dgm:pt>
    <dgm:pt modelId="{6433B180-BDAE-4BD4-B5E2-4D8D156E37C7}" type="pres">
      <dgm:prSet presAssocID="{9CD54FA8-A2DA-4FA7-A134-EABB27C2EDFB}" presName="composite1" presStyleCnt="0"/>
      <dgm:spPr/>
    </dgm:pt>
    <dgm:pt modelId="{7A9C80A0-7FEE-479A-86D1-54725AAED900}" type="pres">
      <dgm:prSet presAssocID="{9CD54FA8-A2DA-4FA7-A134-EABB27C2EDFB}" presName="dummyNode1" presStyleLbl="node1" presStyleIdx="5" presStyleCnt="9"/>
      <dgm:spPr/>
    </dgm:pt>
    <dgm:pt modelId="{6093C9E0-5582-4B67-866B-4A9B5A43CE0B}" type="pres">
      <dgm:prSet presAssocID="{9CD54FA8-A2DA-4FA7-A134-EABB27C2EDFB}" presName="childNode1" presStyleLbl="bgAcc1" presStyleIdx="6" presStyleCnt="9">
        <dgm:presLayoutVars>
          <dgm:bulletEnabled val="1"/>
        </dgm:presLayoutVars>
      </dgm:prSet>
      <dgm:spPr/>
    </dgm:pt>
    <dgm:pt modelId="{2675F475-BF52-46F5-BAAF-664A4F183161}" type="pres">
      <dgm:prSet presAssocID="{9CD54FA8-A2DA-4FA7-A134-EABB27C2EDFB}" presName="childNode1tx" presStyleLbl="bgAcc1" presStyleIdx="6" presStyleCnt="9">
        <dgm:presLayoutVars>
          <dgm:bulletEnabled val="1"/>
        </dgm:presLayoutVars>
      </dgm:prSet>
      <dgm:spPr/>
    </dgm:pt>
    <dgm:pt modelId="{2C6E3EC7-834F-49EA-8FA2-F0EE504775FF}" type="pres">
      <dgm:prSet presAssocID="{9CD54FA8-A2DA-4FA7-A134-EABB27C2EDFB}" presName="parentNode1" presStyleLbl="node1" presStyleIdx="6" presStyleCnt="9">
        <dgm:presLayoutVars>
          <dgm:chMax val="1"/>
          <dgm:bulletEnabled val="1"/>
        </dgm:presLayoutVars>
      </dgm:prSet>
      <dgm:spPr/>
    </dgm:pt>
    <dgm:pt modelId="{478A1105-F0CB-4349-89E9-20EE2225CBD8}" type="pres">
      <dgm:prSet presAssocID="{9CD54FA8-A2DA-4FA7-A134-EABB27C2EDFB}" presName="connSite1" presStyleCnt="0"/>
      <dgm:spPr/>
    </dgm:pt>
    <dgm:pt modelId="{6C18CAA2-CA76-4AD8-B6BE-D227328E8EF7}" type="pres">
      <dgm:prSet presAssocID="{2611ED5E-FD90-4BD6-898D-E7EB4D1D7716}" presName="Name9" presStyleLbl="sibTrans2D1" presStyleIdx="6" presStyleCnt="8"/>
      <dgm:spPr/>
    </dgm:pt>
    <dgm:pt modelId="{D957308B-5B04-4F99-9E72-74849BC1C6E8}" type="pres">
      <dgm:prSet presAssocID="{40F91050-E1AB-4613-9802-055254B66F58}" presName="composite2" presStyleCnt="0"/>
      <dgm:spPr/>
    </dgm:pt>
    <dgm:pt modelId="{CB007FC8-2EB2-42B5-936F-EB138BF1EB7C}" type="pres">
      <dgm:prSet presAssocID="{40F91050-E1AB-4613-9802-055254B66F58}" presName="dummyNode2" presStyleLbl="node1" presStyleIdx="6" presStyleCnt="9"/>
      <dgm:spPr/>
    </dgm:pt>
    <dgm:pt modelId="{F0E425AF-2E90-431D-A73E-7CEC42DF3A0C}" type="pres">
      <dgm:prSet presAssocID="{40F91050-E1AB-4613-9802-055254B66F58}" presName="childNode2" presStyleLbl="bgAcc1" presStyleIdx="7" presStyleCnt="9">
        <dgm:presLayoutVars>
          <dgm:bulletEnabled val="1"/>
        </dgm:presLayoutVars>
      </dgm:prSet>
      <dgm:spPr/>
    </dgm:pt>
    <dgm:pt modelId="{9A97AB83-0232-4E06-AAEC-12B2C4A5F3E9}" type="pres">
      <dgm:prSet presAssocID="{40F91050-E1AB-4613-9802-055254B66F58}" presName="childNode2tx" presStyleLbl="bgAcc1" presStyleIdx="7" presStyleCnt="9">
        <dgm:presLayoutVars>
          <dgm:bulletEnabled val="1"/>
        </dgm:presLayoutVars>
      </dgm:prSet>
      <dgm:spPr/>
    </dgm:pt>
    <dgm:pt modelId="{C9DD51E5-C87A-4603-BA4B-AC7D385962E9}" type="pres">
      <dgm:prSet presAssocID="{40F91050-E1AB-4613-9802-055254B66F58}" presName="parentNode2" presStyleLbl="node1" presStyleIdx="7" presStyleCnt="9">
        <dgm:presLayoutVars>
          <dgm:chMax val="0"/>
          <dgm:bulletEnabled val="1"/>
        </dgm:presLayoutVars>
      </dgm:prSet>
      <dgm:spPr/>
    </dgm:pt>
    <dgm:pt modelId="{C7FAEFAB-285B-4778-B0F1-BD6D48E7FBE3}" type="pres">
      <dgm:prSet presAssocID="{40F91050-E1AB-4613-9802-055254B66F58}" presName="connSite2" presStyleCnt="0"/>
      <dgm:spPr/>
    </dgm:pt>
    <dgm:pt modelId="{57B57D9B-43E7-4D80-9EE6-F82521CD3547}" type="pres">
      <dgm:prSet presAssocID="{B2B72373-A0E0-4C87-A063-ECBA39CE0327}" presName="Name18" presStyleLbl="sibTrans2D1" presStyleIdx="7" presStyleCnt="8"/>
      <dgm:spPr/>
    </dgm:pt>
    <dgm:pt modelId="{F7E794EF-BD9E-43A9-9CC6-7C3568046315}" type="pres">
      <dgm:prSet presAssocID="{3C89016D-18DB-4C3C-A619-5850A547E26F}" presName="composite1" presStyleCnt="0"/>
      <dgm:spPr/>
    </dgm:pt>
    <dgm:pt modelId="{370E39BA-E002-47C5-8A16-AC69CFFBCBF8}" type="pres">
      <dgm:prSet presAssocID="{3C89016D-18DB-4C3C-A619-5850A547E26F}" presName="dummyNode1" presStyleLbl="node1" presStyleIdx="7" presStyleCnt="9"/>
      <dgm:spPr/>
    </dgm:pt>
    <dgm:pt modelId="{14319BAB-A651-4F76-984B-1C7ACA0EEDBD}" type="pres">
      <dgm:prSet presAssocID="{3C89016D-18DB-4C3C-A619-5850A547E26F}" presName="childNode1" presStyleLbl="bgAcc1" presStyleIdx="8" presStyleCnt="9">
        <dgm:presLayoutVars>
          <dgm:bulletEnabled val="1"/>
        </dgm:presLayoutVars>
      </dgm:prSet>
      <dgm:spPr/>
    </dgm:pt>
    <dgm:pt modelId="{DF781C80-FF48-4E85-8BB9-4D61B7EB209B}" type="pres">
      <dgm:prSet presAssocID="{3C89016D-18DB-4C3C-A619-5850A547E26F}" presName="childNode1tx" presStyleLbl="bgAcc1" presStyleIdx="8" presStyleCnt="9">
        <dgm:presLayoutVars>
          <dgm:bulletEnabled val="1"/>
        </dgm:presLayoutVars>
      </dgm:prSet>
      <dgm:spPr/>
    </dgm:pt>
    <dgm:pt modelId="{BA99CEB5-4C94-4EB9-BDEA-7B2737A0B87D}" type="pres">
      <dgm:prSet presAssocID="{3C89016D-18DB-4C3C-A619-5850A547E26F}" presName="parentNode1" presStyleLbl="node1" presStyleIdx="8" presStyleCnt="9">
        <dgm:presLayoutVars>
          <dgm:chMax val="1"/>
          <dgm:bulletEnabled val="1"/>
        </dgm:presLayoutVars>
      </dgm:prSet>
      <dgm:spPr/>
    </dgm:pt>
    <dgm:pt modelId="{11005BC0-24B9-4ED1-BC2D-ED7004175D40}" type="pres">
      <dgm:prSet presAssocID="{3C89016D-18DB-4C3C-A619-5850A547E26F}" presName="connSite1" presStyleCnt="0"/>
      <dgm:spPr/>
    </dgm:pt>
  </dgm:ptLst>
  <dgm:cxnLst>
    <dgm:cxn modelId="{86BB9A17-1812-4E22-8DB6-337FB8AF782A}" srcId="{7C769653-192F-4B88-8AE3-F957D25FC045}" destId="{32D040B7-4E5A-4A81-8267-542540EE3655}" srcOrd="3" destOrd="0" parTransId="{4F931E9F-5B22-4E22-A6C7-29D264940ABF}" sibTransId="{D99D12AB-4F21-44A7-8C1B-24EF95C3BF41}"/>
    <dgm:cxn modelId="{C0C12E1D-8E9D-4ABB-8048-E13BECC12983}" type="presOf" srcId="{B22924B5-A604-4199-B025-D7504FFBF5E2}" destId="{14765347-4F2A-402C-B0B7-134042AFD15C}" srcOrd="0" destOrd="0" presId="urn:microsoft.com/office/officeart/2005/8/layout/hProcess4"/>
    <dgm:cxn modelId="{C8D34323-7DA2-4F14-8683-401D4209E14B}" srcId="{7C769653-192F-4B88-8AE3-F957D25FC045}" destId="{7C772D83-239B-43C3-90B8-0122ECCFB790}" srcOrd="5" destOrd="0" parTransId="{A80DA754-B5CA-4413-BF88-A3118DDA2717}" sibTransId="{9713DDDB-7E04-4989-8DF2-91C187427F1D}"/>
    <dgm:cxn modelId="{25A72D24-6326-414B-9893-239D457E2236}" srcId="{7C769653-192F-4B88-8AE3-F957D25FC045}" destId="{A509C74C-5C2C-437E-AAA9-9908E159B4C9}" srcOrd="0" destOrd="0" parTransId="{8396264F-4D29-436B-A4A8-1E43EEB9BE4D}" sibTransId="{05C67886-3A47-4F14-9170-BFB42FFC0734}"/>
    <dgm:cxn modelId="{51329A26-1EDD-4676-B613-F0153585341B}" type="presOf" srcId="{A8B8F0E1-91A4-4CD8-B5CF-1CE5535AFE0B}" destId="{DD015E23-5590-473C-8025-6148D5C96498}" srcOrd="0" destOrd="0" presId="urn:microsoft.com/office/officeart/2005/8/layout/hProcess4"/>
    <dgm:cxn modelId="{CC7C4A32-CB2B-4077-82BB-52AAEC3A10E3}" type="presOf" srcId="{9CD54FA8-A2DA-4FA7-A134-EABB27C2EDFB}" destId="{2C6E3EC7-834F-49EA-8FA2-F0EE504775FF}" srcOrd="0" destOrd="0" presId="urn:microsoft.com/office/officeart/2005/8/layout/hProcess4"/>
    <dgm:cxn modelId="{23CD8436-D465-4D3F-A28A-6BDD58601C76}" type="presOf" srcId="{7C772D83-239B-43C3-90B8-0122ECCFB790}" destId="{21208C00-0FAB-470D-9BC6-D90C97ABD63D}" srcOrd="0" destOrd="0" presId="urn:microsoft.com/office/officeart/2005/8/layout/hProcess4"/>
    <dgm:cxn modelId="{AC556938-59D9-4DF0-9BD8-DF9895BA975A}" type="presOf" srcId="{B2B72373-A0E0-4C87-A063-ECBA39CE0327}" destId="{57B57D9B-43E7-4D80-9EE6-F82521CD3547}" srcOrd="0" destOrd="0" presId="urn:microsoft.com/office/officeart/2005/8/layout/hProcess4"/>
    <dgm:cxn modelId="{6AFD353B-7269-4CD4-8297-75B6E674FDE6}" type="presOf" srcId="{A509C74C-5C2C-437E-AAA9-9908E159B4C9}" destId="{B671CCA9-7900-4160-9932-8BA9DBC3E61C}" srcOrd="0" destOrd="0" presId="urn:microsoft.com/office/officeart/2005/8/layout/hProcess4"/>
    <dgm:cxn modelId="{80DF6465-D55B-4A9D-98F1-EE326D2AD197}" srcId="{7C769653-192F-4B88-8AE3-F957D25FC045}" destId="{9CD54FA8-A2DA-4FA7-A134-EABB27C2EDFB}" srcOrd="6" destOrd="0" parTransId="{9DB2727E-DB3B-404A-958B-F9D4D349E6A7}" sibTransId="{2611ED5E-FD90-4BD6-898D-E7EB4D1D7716}"/>
    <dgm:cxn modelId="{1FE10B66-59AD-4171-B672-72832498BE74}" type="presOf" srcId="{53C1EF59-A19F-4475-9540-9A0B813A2AD2}" destId="{1C9EDB6A-550F-4D73-8F9F-263A680F7A13}" srcOrd="0" destOrd="0" presId="urn:microsoft.com/office/officeart/2005/8/layout/hProcess4"/>
    <dgm:cxn modelId="{D90FDD48-C488-42D9-9357-52512DB1CA4E}" srcId="{7C769653-192F-4B88-8AE3-F957D25FC045}" destId="{40F91050-E1AB-4613-9802-055254B66F58}" srcOrd="7" destOrd="0" parTransId="{55EF67FA-779F-4EE8-998E-7944EFF187D5}" sibTransId="{B2B72373-A0E0-4C87-A063-ECBA39CE0327}"/>
    <dgm:cxn modelId="{DB267B4F-F9CF-4E5F-94FC-62F26542CF7F}" srcId="{7C769653-192F-4B88-8AE3-F957D25FC045}" destId="{B22924B5-A604-4199-B025-D7504FFBF5E2}" srcOrd="2" destOrd="0" parTransId="{782BD4D5-8E01-47C0-814A-90B21AD271E5}" sibTransId="{53C1EF59-A19F-4475-9540-9A0B813A2AD2}"/>
    <dgm:cxn modelId="{D10B1253-5929-46D6-BC72-A2F023C907CD}" type="presOf" srcId="{06096C68-A476-4E86-88F0-0AEFDF50AECE}" destId="{86C02AB8-44A2-4D08-819E-82FCE690124B}" srcOrd="0" destOrd="0" presId="urn:microsoft.com/office/officeart/2005/8/layout/hProcess4"/>
    <dgm:cxn modelId="{8B2F6874-B07B-4B0F-8F68-1A85BEE7D012}" type="presOf" srcId="{2611ED5E-FD90-4BD6-898D-E7EB4D1D7716}" destId="{6C18CAA2-CA76-4AD8-B6BE-D227328E8EF7}" srcOrd="0" destOrd="0" presId="urn:microsoft.com/office/officeart/2005/8/layout/hProcess4"/>
    <dgm:cxn modelId="{69DEB875-90FE-4826-88F5-EC5E80B54883}" type="presOf" srcId="{7C769653-192F-4B88-8AE3-F957D25FC045}" destId="{5299BAB5-3D1A-4A6C-9625-CF3590B56AB8}" srcOrd="0" destOrd="0" presId="urn:microsoft.com/office/officeart/2005/8/layout/hProcess4"/>
    <dgm:cxn modelId="{F7925C7D-5E26-4F91-B5D1-F3011AB3F30F}" srcId="{7C769653-192F-4B88-8AE3-F957D25FC045}" destId="{3C89016D-18DB-4C3C-A619-5850A547E26F}" srcOrd="8" destOrd="0" parTransId="{304F68FB-0DC5-40BC-9C81-E69E4ECCD196}" sibTransId="{CEFA65F0-680D-42BC-8CC3-F73BDBC84856}"/>
    <dgm:cxn modelId="{1BF40181-1484-4955-ABA2-BB00A12DB16D}" type="presOf" srcId="{40F91050-E1AB-4613-9802-055254B66F58}" destId="{C9DD51E5-C87A-4603-BA4B-AC7D385962E9}" srcOrd="0" destOrd="0" presId="urn:microsoft.com/office/officeart/2005/8/layout/hProcess4"/>
    <dgm:cxn modelId="{90A37E81-549F-422E-8BDE-DEB1632510D1}" type="presOf" srcId="{3C89016D-18DB-4C3C-A619-5850A547E26F}" destId="{BA99CEB5-4C94-4EB9-BDEA-7B2737A0B87D}" srcOrd="0" destOrd="0" presId="urn:microsoft.com/office/officeart/2005/8/layout/hProcess4"/>
    <dgm:cxn modelId="{DE5D1487-7828-44FF-A7DA-F21AB3FDFCF3}" srcId="{7C769653-192F-4B88-8AE3-F957D25FC045}" destId="{7C414371-85E6-4447-B93A-0DE907C8AD1D}" srcOrd="4" destOrd="0" parTransId="{B2F4806A-D2B2-4808-8F94-E0F779F06DFA}" sibTransId="{999C368F-8D24-44D8-9329-B230BCFD477A}"/>
    <dgm:cxn modelId="{CD8AA588-C647-46BE-A305-F33C21B1D0C7}" type="presOf" srcId="{32D040B7-4E5A-4A81-8267-542540EE3655}" destId="{18964C47-42E7-4615-8A86-F373FBAE730A}" srcOrd="0" destOrd="0" presId="urn:microsoft.com/office/officeart/2005/8/layout/hProcess4"/>
    <dgm:cxn modelId="{F84B8498-F1D3-494D-B7D6-FD89836B03E3}" srcId="{7C769653-192F-4B88-8AE3-F957D25FC045}" destId="{06096C68-A476-4E86-88F0-0AEFDF50AECE}" srcOrd="1" destOrd="0" parTransId="{86E30467-E281-49BB-A780-1B133C75DDC1}" sibTransId="{A8B8F0E1-91A4-4CD8-B5CF-1CE5535AFE0B}"/>
    <dgm:cxn modelId="{5F6ADF9B-A6FA-4703-B1BD-FE3D22F82AF8}" type="presOf" srcId="{D99D12AB-4F21-44A7-8C1B-24EF95C3BF41}" destId="{83D3785A-26A2-4CBD-8409-8A1AC842FB7E}" srcOrd="0" destOrd="0" presId="urn:microsoft.com/office/officeart/2005/8/layout/hProcess4"/>
    <dgm:cxn modelId="{341B659F-9899-4F3E-823E-810AAEA8BED8}" type="presOf" srcId="{7C414371-85E6-4447-B93A-0DE907C8AD1D}" destId="{4510CDB4-17D2-4641-B501-926F9670052D}" srcOrd="0" destOrd="0" presId="urn:microsoft.com/office/officeart/2005/8/layout/hProcess4"/>
    <dgm:cxn modelId="{FBC4ADAD-2725-4A90-8095-D6A39E21EA2D}" type="presOf" srcId="{999C368F-8D24-44D8-9329-B230BCFD477A}" destId="{36A3AD3D-6478-4D3E-8431-A4F201050EC5}" srcOrd="0" destOrd="0" presId="urn:microsoft.com/office/officeart/2005/8/layout/hProcess4"/>
    <dgm:cxn modelId="{CCF4D1CB-C62F-4BF9-9E97-FF0F790CED34}" type="presOf" srcId="{9713DDDB-7E04-4989-8DF2-91C187427F1D}" destId="{A7126307-FD6F-4851-B236-8D6219A20179}" srcOrd="0" destOrd="0" presId="urn:microsoft.com/office/officeart/2005/8/layout/hProcess4"/>
    <dgm:cxn modelId="{ECE0FEF5-43F6-4835-931C-6A36A91D7D5B}" type="presOf" srcId="{05C67886-3A47-4F14-9170-BFB42FFC0734}" destId="{42B1877F-AA3F-483B-85F1-BA2CFFB2A296}" srcOrd="0" destOrd="0" presId="urn:microsoft.com/office/officeart/2005/8/layout/hProcess4"/>
    <dgm:cxn modelId="{758908C9-B0C3-49EC-9189-58457ABDFF00}" type="presParOf" srcId="{5299BAB5-3D1A-4A6C-9625-CF3590B56AB8}" destId="{AB6C7724-2FA5-497E-82F7-03C1E590E867}" srcOrd="0" destOrd="0" presId="urn:microsoft.com/office/officeart/2005/8/layout/hProcess4"/>
    <dgm:cxn modelId="{4E81F285-B81B-4A9E-98DB-CA48DD4ABFD6}" type="presParOf" srcId="{5299BAB5-3D1A-4A6C-9625-CF3590B56AB8}" destId="{93BDF802-0634-4ACE-8230-BB452F178FAE}" srcOrd="1" destOrd="0" presId="urn:microsoft.com/office/officeart/2005/8/layout/hProcess4"/>
    <dgm:cxn modelId="{DCE19B45-4E8A-42ED-A7C6-EFC95948ED87}" type="presParOf" srcId="{5299BAB5-3D1A-4A6C-9625-CF3590B56AB8}" destId="{7D455914-055C-412C-8CD7-F05F1119DCE4}" srcOrd="2" destOrd="0" presId="urn:microsoft.com/office/officeart/2005/8/layout/hProcess4"/>
    <dgm:cxn modelId="{1CBB9E71-B22A-420D-935A-CAAAC73A80B3}" type="presParOf" srcId="{7D455914-055C-412C-8CD7-F05F1119DCE4}" destId="{B0C8B718-25E8-44F2-AB2E-392AB5A96204}" srcOrd="0" destOrd="0" presId="urn:microsoft.com/office/officeart/2005/8/layout/hProcess4"/>
    <dgm:cxn modelId="{DEE7A56F-7EF3-43CC-B5B1-5FD072527D57}" type="presParOf" srcId="{B0C8B718-25E8-44F2-AB2E-392AB5A96204}" destId="{0129A02A-8911-42E7-8D02-744A3BB04B11}" srcOrd="0" destOrd="0" presId="urn:microsoft.com/office/officeart/2005/8/layout/hProcess4"/>
    <dgm:cxn modelId="{856E3976-6C9F-4CC9-B5C8-B7D028353514}" type="presParOf" srcId="{B0C8B718-25E8-44F2-AB2E-392AB5A96204}" destId="{4F9AABF7-2632-4117-8A5E-FB0FB764B96C}" srcOrd="1" destOrd="0" presId="urn:microsoft.com/office/officeart/2005/8/layout/hProcess4"/>
    <dgm:cxn modelId="{1169FF5C-794E-4644-A4B4-7B67143E8142}" type="presParOf" srcId="{B0C8B718-25E8-44F2-AB2E-392AB5A96204}" destId="{F67BD0F5-F828-43B6-835B-2259208116D5}" srcOrd="2" destOrd="0" presId="urn:microsoft.com/office/officeart/2005/8/layout/hProcess4"/>
    <dgm:cxn modelId="{4984CE35-2BD5-46A7-A75A-10F91C821CA6}" type="presParOf" srcId="{B0C8B718-25E8-44F2-AB2E-392AB5A96204}" destId="{B671CCA9-7900-4160-9932-8BA9DBC3E61C}" srcOrd="3" destOrd="0" presId="urn:microsoft.com/office/officeart/2005/8/layout/hProcess4"/>
    <dgm:cxn modelId="{FCD4D5AB-F60D-4231-B9D2-7D49C9B788CB}" type="presParOf" srcId="{B0C8B718-25E8-44F2-AB2E-392AB5A96204}" destId="{5883C80B-F139-4BB7-968D-2DCA7777A6FD}" srcOrd="4" destOrd="0" presId="urn:microsoft.com/office/officeart/2005/8/layout/hProcess4"/>
    <dgm:cxn modelId="{AAD8E036-ED34-401A-B437-78211ED4A779}" type="presParOf" srcId="{7D455914-055C-412C-8CD7-F05F1119DCE4}" destId="{42B1877F-AA3F-483B-85F1-BA2CFFB2A296}" srcOrd="1" destOrd="0" presId="urn:microsoft.com/office/officeart/2005/8/layout/hProcess4"/>
    <dgm:cxn modelId="{4D1B149E-55B7-44D6-A486-2E82C2399A70}" type="presParOf" srcId="{7D455914-055C-412C-8CD7-F05F1119DCE4}" destId="{8083F6BA-8DE7-44F0-A11A-3FEF4F642005}" srcOrd="2" destOrd="0" presId="urn:microsoft.com/office/officeart/2005/8/layout/hProcess4"/>
    <dgm:cxn modelId="{1F671F5A-C4EB-4D86-A169-B4D312E1137D}" type="presParOf" srcId="{8083F6BA-8DE7-44F0-A11A-3FEF4F642005}" destId="{FF862D23-7ED9-40AE-9D86-59FF42E2D14F}" srcOrd="0" destOrd="0" presId="urn:microsoft.com/office/officeart/2005/8/layout/hProcess4"/>
    <dgm:cxn modelId="{6F1F7237-0E6F-4228-A4F4-B705E02A0F50}" type="presParOf" srcId="{8083F6BA-8DE7-44F0-A11A-3FEF4F642005}" destId="{733CAF15-85FC-4F04-AC7F-334E0E9C5EC8}" srcOrd="1" destOrd="0" presId="urn:microsoft.com/office/officeart/2005/8/layout/hProcess4"/>
    <dgm:cxn modelId="{9EAF749C-742D-4A3B-BABD-593D718A6881}" type="presParOf" srcId="{8083F6BA-8DE7-44F0-A11A-3FEF4F642005}" destId="{1DA188EB-87F4-41D2-BA07-6DF8C30544D6}" srcOrd="2" destOrd="0" presId="urn:microsoft.com/office/officeart/2005/8/layout/hProcess4"/>
    <dgm:cxn modelId="{459DE71B-8F3B-4D20-9BBB-812890E094B7}" type="presParOf" srcId="{8083F6BA-8DE7-44F0-A11A-3FEF4F642005}" destId="{86C02AB8-44A2-4D08-819E-82FCE690124B}" srcOrd="3" destOrd="0" presId="urn:microsoft.com/office/officeart/2005/8/layout/hProcess4"/>
    <dgm:cxn modelId="{04FB58B0-5FD4-446B-96E3-D9A91C66E38C}" type="presParOf" srcId="{8083F6BA-8DE7-44F0-A11A-3FEF4F642005}" destId="{2EF81D5D-D48B-4F26-A15E-B1BFF14ED761}" srcOrd="4" destOrd="0" presId="urn:microsoft.com/office/officeart/2005/8/layout/hProcess4"/>
    <dgm:cxn modelId="{68AECC00-28AD-4F41-83F5-74CBB9CE81EF}" type="presParOf" srcId="{7D455914-055C-412C-8CD7-F05F1119DCE4}" destId="{DD015E23-5590-473C-8025-6148D5C96498}" srcOrd="3" destOrd="0" presId="urn:microsoft.com/office/officeart/2005/8/layout/hProcess4"/>
    <dgm:cxn modelId="{85FE85E8-E401-453E-9A6E-3FCD94819723}" type="presParOf" srcId="{7D455914-055C-412C-8CD7-F05F1119DCE4}" destId="{CBF80D15-83C8-4D52-8F95-70282C4FCC91}" srcOrd="4" destOrd="0" presId="urn:microsoft.com/office/officeart/2005/8/layout/hProcess4"/>
    <dgm:cxn modelId="{34B9A796-31A1-484D-B44E-A0305A150592}" type="presParOf" srcId="{CBF80D15-83C8-4D52-8F95-70282C4FCC91}" destId="{36CBB1FE-2F73-4CC3-8169-31C4FDDD3FBD}" srcOrd="0" destOrd="0" presId="urn:microsoft.com/office/officeart/2005/8/layout/hProcess4"/>
    <dgm:cxn modelId="{57415A18-EB96-4A73-BC60-5A0199A96045}" type="presParOf" srcId="{CBF80D15-83C8-4D52-8F95-70282C4FCC91}" destId="{A091FCD3-7199-4D5D-9816-1E48DA680C5D}" srcOrd="1" destOrd="0" presId="urn:microsoft.com/office/officeart/2005/8/layout/hProcess4"/>
    <dgm:cxn modelId="{D49D16E0-35E7-494C-8444-01E424BABF15}" type="presParOf" srcId="{CBF80D15-83C8-4D52-8F95-70282C4FCC91}" destId="{2712047B-FB53-48CF-8C2D-A83DD3DB4FF3}" srcOrd="2" destOrd="0" presId="urn:microsoft.com/office/officeart/2005/8/layout/hProcess4"/>
    <dgm:cxn modelId="{305CDAF5-C6FE-4C31-B333-1349F792CBDB}" type="presParOf" srcId="{CBF80D15-83C8-4D52-8F95-70282C4FCC91}" destId="{14765347-4F2A-402C-B0B7-134042AFD15C}" srcOrd="3" destOrd="0" presId="urn:microsoft.com/office/officeart/2005/8/layout/hProcess4"/>
    <dgm:cxn modelId="{5C2AB343-95D2-40D2-B889-049769E12487}" type="presParOf" srcId="{CBF80D15-83C8-4D52-8F95-70282C4FCC91}" destId="{C2824AD2-E7E9-4244-8E74-D5A9220DAD50}" srcOrd="4" destOrd="0" presId="urn:microsoft.com/office/officeart/2005/8/layout/hProcess4"/>
    <dgm:cxn modelId="{2B6DEA19-A5DD-4419-ABAA-9F35580B623F}" type="presParOf" srcId="{7D455914-055C-412C-8CD7-F05F1119DCE4}" destId="{1C9EDB6A-550F-4D73-8F9F-263A680F7A13}" srcOrd="5" destOrd="0" presId="urn:microsoft.com/office/officeart/2005/8/layout/hProcess4"/>
    <dgm:cxn modelId="{9DE54AF7-54BB-46D7-B284-2356DAE4F96C}" type="presParOf" srcId="{7D455914-055C-412C-8CD7-F05F1119DCE4}" destId="{35056B05-D917-4DA9-A58B-8D7FC7BC6413}" srcOrd="6" destOrd="0" presId="urn:microsoft.com/office/officeart/2005/8/layout/hProcess4"/>
    <dgm:cxn modelId="{306B7D97-33D2-45A0-A12F-58356CCC3C6E}" type="presParOf" srcId="{35056B05-D917-4DA9-A58B-8D7FC7BC6413}" destId="{F411ED69-F655-4D92-818D-6608C47384C4}" srcOrd="0" destOrd="0" presId="urn:microsoft.com/office/officeart/2005/8/layout/hProcess4"/>
    <dgm:cxn modelId="{41A1C66C-FCBF-4153-9F54-F9BB0E077718}" type="presParOf" srcId="{35056B05-D917-4DA9-A58B-8D7FC7BC6413}" destId="{DF284D07-E321-4D97-A0C3-67F724FE5BD8}" srcOrd="1" destOrd="0" presId="urn:microsoft.com/office/officeart/2005/8/layout/hProcess4"/>
    <dgm:cxn modelId="{A4C999B5-8869-4CC7-A2F9-AF9B670D4631}" type="presParOf" srcId="{35056B05-D917-4DA9-A58B-8D7FC7BC6413}" destId="{40B605AD-98C4-452A-A9F9-A19B457BF8EA}" srcOrd="2" destOrd="0" presId="urn:microsoft.com/office/officeart/2005/8/layout/hProcess4"/>
    <dgm:cxn modelId="{8794BA41-D423-41DE-B42A-EBE01720E289}" type="presParOf" srcId="{35056B05-D917-4DA9-A58B-8D7FC7BC6413}" destId="{18964C47-42E7-4615-8A86-F373FBAE730A}" srcOrd="3" destOrd="0" presId="urn:microsoft.com/office/officeart/2005/8/layout/hProcess4"/>
    <dgm:cxn modelId="{4F72C243-EAA4-49F3-A4C0-6D784EA37FA9}" type="presParOf" srcId="{35056B05-D917-4DA9-A58B-8D7FC7BC6413}" destId="{0D6EDAD2-1A58-4E09-97AE-73D0253FBBB1}" srcOrd="4" destOrd="0" presId="urn:microsoft.com/office/officeart/2005/8/layout/hProcess4"/>
    <dgm:cxn modelId="{A0F04A70-C193-454B-81AC-1AD82911CEEE}" type="presParOf" srcId="{7D455914-055C-412C-8CD7-F05F1119DCE4}" destId="{83D3785A-26A2-4CBD-8409-8A1AC842FB7E}" srcOrd="7" destOrd="0" presId="urn:microsoft.com/office/officeart/2005/8/layout/hProcess4"/>
    <dgm:cxn modelId="{B70B6F38-A33A-4EDE-9222-DB782EC09044}" type="presParOf" srcId="{7D455914-055C-412C-8CD7-F05F1119DCE4}" destId="{FDC54680-24C7-4E0A-BB50-1B919A3CE309}" srcOrd="8" destOrd="0" presId="urn:microsoft.com/office/officeart/2005/8/layout/hProcess4"/>
    <dgm:cxn modelId="{FDCF11A6-9A4F-4D45-8A0A-B1C399320F9E}" type="presParOf" srcId="{FDC54680-24C7-4E0A-BB50-1B919A3CE309}" destId="{E1479613-60DC-4576-AEA7-A3A776759045}" srcOrd="0" destOrd="0" presId="urn:microsoft.com/office/officeart/2005/8/layout/hProcess4"/>
    <dgm:cxn modelId="{3B6471F0-E5AF-4CE8-96E4-34BEFBAF8ED0}" type="presParOf" srcId="{FDC54680-24C7-4E0A-BB50-1B919A3CE309}" destId="{2935603F-8F23-4F35-86B0-EA2C0D0715E0}" srcOrd="1" destOrd="0" presId="urn:microsoft.com/office/officeart/2005/8/layout/hProcess4"/>
    <dgm:cxn modelId="{FD72F4B4-FC45-4DF4-BFD2-A5AFD3615A1F}" type="presParOf" srcId="{FDC54680-24C7-4E0A-BB50-1B919A3CE309}" destId="{067D5A8D-7179-4E44-8302-2FDE378B8249}" srcOrd="2" destOrd="0" presId="urn:microsoft.com/office/officeart/2005/8/layout/hProcess4"/>
    <dgm:cxn modelId="{06AF1CFC-FDC5-4080-AF0A-B42116092243}" type="presParOf" srcId="{FDC54680-24C7-4E0A-BB50-1B919A3CE309}" destId="{4510CDB4-17D2-4641-B501-926F9670052D}" srcOrd="3" destOrd="0" presId="urn:microsoft.com/office/officeart/2005/8/layout/hProcess4"/>
    <dgm:cxn modelId="{D4A5FD94-C6B5-4ED9-9CDC-8CE561953622}" type="presParOf" srcId="{FDC54680-24C7-4E0A-BB50-1B919A3CE309}" destId="{7B7CE5F2-489B-44CD-ABA4-ED3C0B7AC27F}" srcOrd="4" destOrd="0" presId="urn:microsoft.com/office/officeart/2005/8/layout/hProcess4"/>
    <dgm:cxn modelId="{C4150822-2BE8-45A7-9A6C-C3C9E1C2DD5D}" type="presParOf" srcId="{7D455914-055C-412C-8CD7-F05F1119DCE4}" destId="{36A3AD3D-6478-4D3E-8431-A4F201050EC5}" srcOrd="9" destOrd="0" presId="urn:microsoft.com/office/officeart/2005/8/layout/hProcess4"/>
    <dgm:cxn modelId="{D1420A77-57A8-45B8-B03D-39DBEC3FAC19}" type="presParOf" srcId="{7D455914-055C-412C-8CD7-F05F1119DCE4}" destId="{2D56FE35-127D-4880-99BD-1297582B54B1}" srcOrd="10" destOrd="0" presId="urn:microsoft.com/office/officeart/2005/8/layout/hProcess4"/>
    <dgm:cxn modelId="{3AC828AD-E4FC-493D-BC4F-35DDA025EB1A}" type="presParOf" srcId="{2D56FE35-127D-4880-99BD-1297582B54B1}" destId="{BE7CE223-305D-4AAD-ACAA-FB2DE48E8112}" srcOrd="0" destOrd="0" presId="urn:microsoft.com/office/officeart/2005/8/layout/hProcess4"/>
    <dgm:cxn modelId="{5277E2E5-7293-4DBE-85A0-57CF49E3905B}" type="presParOf" srcId="{2D56FE35-127D-4880-99BD-1297582B54B1}" destId="{61ED16B1-4145-41A4-8296-B66AE3B60703}" srcOrd="1" destOrd="0" presId="urn:microsoft.com/office/officeart/2005/8/layout/hProcess4"/>
    <dgm:cxn modelId="{B0321B02-E17E-4136-8D73-C4F71FE24342}" type="presParOf" srcId="{2D56FE35-127D-4880-99BD-1297582B54B1}" destId="{E50F98F8-7819-46F9-A4B4-A2DC2A741219}" srcOrd="2" destOrd="0" presId="urn:microsoft.com/office/officeart/2005/8/layout/hProcess4"/>
    <dgm:cxn modelId="{547680C2-A34B-4D5D-8B82-16BAC448DE3D}" type="presParOf" srcId="{2D56FE35-127D-4880-99BD-1297582B54B1}" destId="{21208C00-0FAB-470D-9BC6-D90C97ABD63D}" srcOrd="3" destOrd="0" presId="urn:microsoft.com/office/officeart/2005/8/layout/hProcess4"/>
    <dgm:cxn modelId="{3318888E-0E26-4A70-BCE1-109C91422364}" type="presParOf" srcId="{2D56FE35-127D-4880-99BD-1297582B54B1}" destId="{D9D7391B-F0CA-42F2-9624-A4A721B41C56}" srcOrd="4" destOrd="0" presId="urn:microsoft.com/office/officeart/2005/8/layout/hProcess4"/>
    <dgm:cxn modelId="{6FCB9DEF-25B4-405C-BAE0-BA0EEFA87253}" type="presParOf" srcId="{7D455914-055C-412C-8CD7-F05F1119DCE4}" destId="{A7126307-FD6F-4851-B236-8D6219A20179}" srcOrd="11" destOrd="0" presId="urn:microsoft.com/office/officeart/2005/8/layout/hProcess4"/>
    <dgm:cxn modelId="{520884CE-0D85-4E73-ACEB-F6A5A916013A}" type="presParOf" srcId="{7D455914-055C-412C-8CD7-F05F1119DCE4}" destId="{6433B180-BDAE-4BD4-B5E2-4D8D156E37C7}" srcOrd="12" destOrd="0" presId="urn:microsoft.com/office/officeart/2005/8/layout/hProcess4"/>
    <dgm:cxn modelId="{E7FF68B0-DC37-4A9D-A42F-04807F37EF9A}" type="presParOf" srcId="{6433B180-BDAE-4BD4-B5E2-4D8D156E37C7}" destId="{7A9C80A0-7FEE-479A-86D1-54725AAED900}" srcOrd="0" destOrd="0" presId="urn:microsoft.com/office/officeart/2005/8/layout/hProcess4"/>
    <dgm:cxn modelId="{9F998F9C-0532-4A52-ABDE-77E238AC83F2}" type="presParOf" srcId="{6433B180-BDAE-4BD4-B5E2-4D8D156E37C7}" destId="{6093C9E0-5582-4B67-866B-4A9B5A43CE0B}" srcOrd="1" destOrd="0" presId="urn:microsoft.com/office/officeart/2005/8/layout/hProcess4"/>
    <dgm:cxn modelId="{FF4AC7A3-384C-402B-BA72-9CB6A3E62CBB}" type="presParOf" srcId="{6433B180-BDAE-4BD4-B5E2-4D8D156E37C7}" destId="{2675F475-BF52-46F5-BAAF-664A4F183161}" srcOrd="2" destOrd="0" presId="urn:microsoft.com/office/officeart/2005/8/layout/hProcess4"/>
    <dgm:cxn modelId="{332D120F-ED69-4EE3-9A96-1263FCEA3C0D}" type="presParOf" srcId="{6433B180-BDAE-4BD4-B5E2-4D8D156E37C7}" destId="{2C6E3EC7-834F-49EA-8FA2-F0EE504775FF}" srcOrd="3" destOrd="0" presId="urn:microsoft.com/office/officeart/2005/8/layout/hProcess4"/>
    <dgm:cxn modelId="{D8B5F165-7F60-4151-A455-629D18F8E024}" type="presParOf" srcId="{6433B180-BDAE-4BD4-B5E2-4D8D156E37C7}" destId="{478A1105-F0CB-4349-89E9-20EE2225CBD8}" srcOrd="4" destOrd="0" presId="urn:microsoft.com/office/officeart/2005/8/layout/hProcess4"/>
    <dgm:cxn modelId="{05B2B975-3CA1-42E3-99D2-81DB5383E94A}" type="presParOf" srcId="{7D455914-055C-412C-8CD7-F05F1119DCE4}" destId="{6C18CAA2-CA76-4AD8-B6BE-D227328E8EF7}" srcOrd="13" destOrd="0" presId="urn:microsoft.com/office/officeart/2005/8/layout/hProcess4"/>
    <dgm:cxn modelId="{DC93A6F0-D10D-4351-8D7E-78A4D7A7B722}" type="presParOf" srcId="{7D455914-055C-412C-8CD7-F05F1119DCE4}" destId="{D957308B-5B04-4F99-9E72-74849BC1C6E8}" srcOrd="14" destOrd="0" presId="urn:microsoft.com/office/officeart/2005/8/layout/hProcess4"/>
    <dgm:cxn modelId="{1BFEA928-FA74-4E67-9803-E71C01EB337B}" type="presParOf" srcId="{D957308B-5B04-4F99-9E72-74849BC1C6E8}" destId="{CB007FC8-2EB2-42B5-936F-EB138BF1EB7C}" srcOrd="0" destOrd="0" presId="urn:microsoft.com/office/officeart/2005/8/layout/hProcess4"/>
    <dgm:cxn modelId="{F768B54D-AD6B-4F49-8B36-7E4DCDE04407}" type="presParOf" srcId="{D957308B-5B04-4F99-9E72-74849BC1C6E8}" destId="{F0E425AF-2E90-431D-A73E-7CEC42DF3A0C}" srcOrd="1" destOrd="0" presId="urn:microsoft.com/office/officeart/2005/8/layout/hProcess4"/>
    <dgm:cxn modelId="{8C964EFD-EF3B-4E23-A582-8B8EF478CDA8}" type="presParOf" srcId="{D957308B-5B04-4F99-9E72-74849BC1C6E8}" destId="{9A97AB83-0232-4E06-AAEC-12B2C4A5F3E9}" srcOrd="2" destOrd="0" presId="urn:microsoft.com/office/officeart/2005/8/layout/hProcess4"/>
    <dgm:cxn modelId="{0C15D533-E4EE-475A-8F40-31631E176D57}" type="presParOf" srcId="{D957308B-5B04-4F99-9E72-74849BC1C6E8}" destId="{C9DD51E5-C87A-4603-BA4B-AC7D385962E9}" srcOrd="3" destOrd="0" presId="urn:microsoft.com/office/officeart/2005/8/layout/hProcess4"/>
    <dgm:cxn modelId="{12E34439-448C-4770-9593-203E1362932F}" type="presParOf" srcId="{D957308B-5B04-4F99-9E72-74849BC1C6E8}" destId="{C7FAEFAB-285B-4778-B0F1-BD6D48E7FBE3}" srcOrd="4" destOrd="0" presId="urn:microsoft.com/office/officeart/2005/8/layout/hProcess4"/>
    <dgm:cxn modelId="{F1C410B1-F899-4312-95DE-0D05B37B39D0}" type="presParOf" srcId="{7D455914-055C-412C-8CD7-F05F1119DCE4}" destId="{57B57D9B-43E7-4D80-9EE6-F82521CD3547}" srcOrd="15" destOrd="0" presId="urn:microsoft.com/office/officeart/2005/8/layout/hProcess4"/>
    <dgm:cxn modelId="{48C39F7D-6261-44F1-9B2C-7D5E0B6AC87E}" type="presParOf" srcId="{7D455914-055C-412C-8CD7-F05F1119DCE4}" destId="{F7E794EF-BD9E-43A9-9CC6-7C3568046315}" srcOrd="16" destOrd="0" presId="urn:microsoft.com/office/officeart/2005/8/layout/hProcess4"/>
    <dgm:cxn modelId="{BBA0A30D-8FC9-4CF1-ADE0-F583AE219F4C}" type="presParOf" srcId="{F7E794EF-BD9E-43A9-9CC6-7C3568046315}" destId="{370E39BA-E002-47C5-8A16-AC69CFFBCBF8}" srcOrd="0" destOrd="0" presId="urn:microsoft.com/office/officeart/2005/8/layout/hProcess4"/>
    <dgm:cxn modelId="{EFCAC4EF-D187-4739-AC37-D6B9A57B16F3}" type="presParOf" srcId="{F7E794EF-BD9E-43A9-9CC6-7C3568046315}" destId="{14319BAB-A651-4F76-984B-1C7ACA0EEDBD}" srcOrd="1" destOrd="0" presId="urn:microsoft.com/office/officeart/2005/8/layout/hProcess4"/>
    <dgm:cxn modelId="{50F9BED0-CAF8-4CD3-9197-DB669206C095}" type="presParOf" srcId="{F7E794EF-BD9E-43A9-9CC6-7C3568046315}" destId="{DF781C80-FF48-4E85-8BB9-4D61B7EB209B}" srcOrd="2" destOrd="0" presId="urn:microsoft.com/office/officeart/2005/8/layout/hProcess4"/>
    <dgm:cxn modelId="{0950EBE7-01D9-4A4C-95BF-D7F4D2D62586}" type="presParOf" srcId="{F7E794EF-BD9E-43A9-9CC6-7C3568046315}" destId="{BA99CEB5-4C94-4EB9-BDEA-7B2737A0B87D}" srcOrd="3" destOrd="0" presId="urn:microsoft.com/office/officeart/2005/8/layout/hProcess4"/>
    <dgm:cxn modelId="{CD78D0DE-A3EB-4660-B01C-F53190CFE7BC}" type="presParOf" srcId="{F7E794EF-BD9E-43A9-9CC6-7C3568046315}" destId="{11005BC0-24B9-4ED1-BC2D-ED7004175D4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907EA-2B11-4AAD-A0A3-4C4608615C32}" type="doc">
      <dgm:prSet loTypeId="urn:microsoft.com/office/officeart/2005/8/layout/hierarchy6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2A49553-D7C5-4E68-9D4E-45193EF4CC5F}">
      <dgm:prSet phldrT="[Text]"/>
      <dgm:spPr/>
      <dgm:t>
        <a:bodyPr/>
        <a:lstStyle/>
        <a:p>
          <a:r>
            <a:rPr lang="en-IN" i="1" dirty="0">
              <a:latin typeface="Cambria Math" panose="02040503050406030204" pitchFamily="18" charset="0"/>
              <a:ea typeface="Cambria Math" panose="02040503050406030204" pitchFamily="18" charset="0"/>
            </a:rPr>
            <a:t>Sensor Subset</a:t>
          </a:r>
        </a:p>
      </dgm:t>
    </dgm:pt>
    <dgm:pt modelId="{77A21862-6C1C-4B90-A280-BFAC84B38438}" type="parTrans" cxnId="{7880B676-1799-4E0E-9EDA-DF253EDFBB04}">
      <dgm:prSet/>
      <dgm:spPr/>
      <dgm:t>
        <a:bodyPr/>
        <a:lstStyle/>
        <a:p>
          <a:endParaRPr lang="en-IN"/>
        </a:p>
      </dgm:t>
    </dgm:pt>
    <dgm:pt modelId="{ADC17F02-8E13-4A83-AA65-80CC6A5DFC20}" type="sibTrans" cxnId="{7880B676-1799-4E0E-9EDA-DF253EDFBB0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06A6F3B-DF43-4437-9A5C-C79BC34C8C8A}">
          <dgm:prSet phldrT="[Text]"/>
          <dgm:spPr>
            <a:solidFill>
              <a:srgbClr val="00B050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𝑠𝑖𝑔𝑛𝑎𝑙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F06A6F3B-DF43-4437-9A5C-C79BC34C8C8A}">
          <dgm:prSet phldrT="[Text]"/>
          <dgm:spPr>
            <a:solidFill>
              <a:srgbClr val="00B050"/>
            </a:solidFill>
          </dgm:spPr>
          <dgm:t>
            <a:bodyPr/>
            <a:lstStyle/>
            <a:p>
              <a:r>
                <a:rPr lang="en-IN" b="0" i="0" dirty="0">
                  <a:latin typeface="Cambria Math" panose="02040503050406030204" pitchFamily="18" charset="0"/>
                </a:rPr>
                <a:t>𝑠𝑖𝑔𝑛𝑎𝑙</a:t>
              </a:r>
              <a:endParaRPr lang="en-IN" dirty="0"/>
            </a:p>
          </dgm:t>
        </dgm:pt>
      </mc:Fallback>
    </mc:AlternateContent>
    <dgm:pt modelId="{BCC5647E-9F9F-4F99-B555-3FA3728C7874}" type="parTrans" cxnId="{E4CB99EB-ABD4-48CA-B777-76B9A5242489}">
      <dgm:prSet/>
      <dgm:spPr/>
      <dgm:t>
        <a:bodyPr/>
        <a:lstStyle/>
        <a:p>
          <a:endParaRPr lang="en-IN"/>
        </a:p>
      </dgm:t>
    </dgm:pt>
    <dgm:pt modelId="{35554779-6409-4CBF-AB0F-9F29C6C5824B}" type="sibTrans" cxnId="{E4CB99EB-ABD4-48CA-B777-76B9A5242489}">
      <dgm:prSet/>
      <dgm:spPr/>
      <dgm:t>
        <a:bodyPr/>
        <a:lstStyle/>
        <a:p>
          <a:endParaRPr lang="en-IN"/>
        </a:p>
      </dgm:t>
    </dgm:pt>
    <dgm:pt modelId="{A8F0E5DD-E1D2-469B-9841-A4F6C7C8FAEC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</a:p>
      </dgm:t>
    </dgm:pt>
    <dgm:pt modelId="{219CB5D3-0690-4F04-9433-4BCE9F875B76}" type="parTrans" cxnId="{2755FECF-CF7A-4C73-8E8D-D3B7456B633A}">
      <dgm:prSet/>
      <dgm:spPr/>
      <dgm:t>
        <a:bodyPr/>
        <a:lstStyle/>
        <a:p>
          <a:endParaRPr lang="en-IN"/>
        </a:p>
      </dgm:t>
    </dgm:pt>
    <dgm:pt modelId="{6343A260-395C-434A-A4E2-E892BFCDE23D}" type="sibTrans" cxnId="{2755FECF-CF7A-4C73-8E8D-D3B7456B633A}">
      <dgm:prSet/>
      <dgm:spPr/>
      <dgm:t>
        <a:bodyPr/>
        <a:lstStyle/>
        <a:p>
          <a:endParaRPr lang="en-IN"/>
        </a:p>
      </dgm:t>
    </dgm:pt>
    <dgm:pt modelId="{2BF6F070-9992-4783-A6C5-11F600462F95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dirty="0"/>
        </a:p>
      </dgm:t>
    </dgm:pt>
    <dgm:pt modelId="{B63BC546-C376-47D9-BBDE-29BD08BB5052}" type="parTrans" cxnId="{D988A90F-820D-4BB0-BE29-1C492BF05A56}">
      <dgm:prSet/>
      <dgm:spPr/>
      <dgm:t>
        <a:bodyPr/>
        <a:lstStyle/>
        <a:p>
          <a:endParaRPr lang="en-IN"/>
        </a:p>
      </dgm:t>
    </dgm:pt>
    <dgm:pt modelId="{71AD9597-FFE8-4E53-849A-8772A672F92E}" type="sibTrans" cxnId="{D988A90F-820D-4BB0-BE29-1C492BF05A56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49E53395-92B9-4065-B38B-591F48F1D969}">
          <dgm:prSet/>
          <dgm:spPr>
            <a:solidFill>
              <a:srgbClr val="F70931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e>
                    </m:acc>
                  </m:oMath>
                </m:oMathPara>
              </a14:m>
              <a:endParaRPr lang="en-IN" dirty="0"/>
            </a:p>
          </dgm:t>
        </dgm:pt>
      </mc:Choice>
      <mc:Fallback xmlns="">
        <dgm:pt modelId="{49E53395-92B9-4065-B38B-591F48F1D969}">
          <dgm:prSet/>
          <dgm:spPr>
            <a:solidFill>
              <a:srgbClr val="F70931"/>
            </a:solidFill>
          </dgm:spPr>
          <dgm:t>
            <a:bodyPr/>
            <a:lstStyle/>
            <a:p>
              <a:r>
                <a:rPr lang="en-IN" i="0" dirty="0">
                  <a:latin typeface="Cambria Math" panose="02040503050406030204" pitchFamily="18" charset="0"/>
                </a:rPr>
                <a:t>(</a:t>
              </a:r>
              <a:r>
                <a:rPr lang="en-IN" b="0" i="0" dirty="0">
                  <a:latin typeface="Cambria Math" panose="02040503050406030204" pitchFamily="18" charset="0"/>
                </a:rPr>
                <a:t>𝑠𝑖𝑔𝑛𝑎𝑙) ̅</a:t>
              </a:r>
              <a:endParaRPr lang="en-IN" dirty="0"/>
            </a:p>
          </dgm:t>
        </dgm:pt>
      </mc:Fallback>
    </mc:AlternateContent>
    <dgm:pt modelId="{53F2C9C2-91E9-439F-9542-0CD8165C5A85}" type="parTrans" cxnId="{139AEA6B-FB70-4F07-9E4C-5653D841A51B}">
      <dgm:prSet/>
      <dgm:spPr/>
      <dgm:t>
        <a:bodyPr/>
        <a:lstStyle/>
        <a:p>
          <a:endParaRPr lang="en-IN"/>
        </a:p>
      </dgm:t>
    </dgm:pt>
    <dgm:pt modelId="{90E08FC9-E8B3-4B2A-9B11-E9B710226ED5}" type="sibTrans" cxnId="{139AEA6B-FB70-4F07-9E4C-5653D841A51B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E8D75B00-A440-4A63-A0C6-8612282B279D}">
          <dgm:prSet phldrT="[Text]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𝑓𝑎𝑢𝑙𝑡</m:t>
                    </m:r>
                  </m:oMath>
                </m:oMathPara>
              </a14:m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Choice>
      <mc:Fallback xmlns="">
        <dgm:pt modelId="{E8D75B00-A440-4A63-A0C6-8612282B279D}">
          <dgm:prSet phldrT="[Text]"/>
          <dgm:spPr/>
          <dgm:t>
            <a:bodyPr/>
            <a:lstStyle/>
            <a:p>
              <a:pPr algn="ctr"/>
              <a:r>
                <a:rPr lang="en-IN" b="0" i="0" dirty="0">
                  <a:latin typeface="Cambria Math" panose="02040503050406030204" pitchFamily="18" charset="0"/>
                </a:rPr>
                <a:t>𝑓𝑎𝑢𝑙𝑡</a:t>
              </a:r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Fallback>
    </mc:AlternateContent>
    <dgm:pt modelId="{49FF4C9B-82A8-43D3-BC5A-52CCDD6725B6}" type="parTrans" cxnId="{48B0949D-BD88-4326-9E8F-B4640F166F4F}">
      <dgm:prSet/>
      <dgm:spPr/>
      <dgm:t>
        <a:bodyPr/>
        <a:lstStyle/>
        <a:p>
          <a:endParaRPr lang="en-IN"/>
        </a:p>
      </dgm:t>
    </dgm:pt>
    <dgm:pt modelId="{620DAB84-22AB-4A53-A814-E64F9D246895}" type="sibTrans" cxnId="{48B0949D-BD88-4326-9E8F-B4640F166F4F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A442F599-A130-44EC-8D54-918940BFBFE6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𝑓𝑎𝑢𝑙𝑡</m:t>
                        </m:r>
                      </m:e>
                    </m:acc>
                  </m:oMath>
                </m:oMathPara>
              </a14:m>
              <a:endParaRPr lang="en-IN" dirty="0"/>
            </a:p>
          </dgm:t>
        </dgm:pt>
      </mc:Choice>
      <mc:Fallback xmlns="">
        <dgm:pt modelId="{A442F599-A130-44EC-8D54-918940BFBFE6}">
          <dgm:prSet/>
          <dgm:spPr/>
          <dgm:t>
            <a:bodyPr/>
            <a:lstStyle/>
            <a:p>
              <a:pPr/>
              <a:r>
                <a:rPr lang="en-IN" i="0" dirty="0">
                  <a:latin typeface="Cambria Math" panose="02040503050406030204" pitchFamily="18" charset="0"/>
                </a:rPr>
                <a:t>(</a:t>
              </a:r>
              <a:r>
                <a:rPr lang="en-IN" b="0" i="0" dirty="0">
                  <a:latin typeface="Cambria Math" panose="02040503050406030204" pitchFamily="18" charset="0"/>
                </a:rPr>
                <a:t>𝑓𝑎𝑢𝑙𝑡) ̅</a:t>
              </a:r>
              <a:endParaRPr lang="en-IN" dirty="0"/>
            </a:p>
          </dgm:t>
        </dgm:pt>
      </mc:Fallback>
    </mc:AlternateContent>
    <dgm:pt modelId="{A6BF25BB-D3D2-44EE-83E2-DE2CB5A4261F}" type="parTrans" cxnId="{885BFBB7-9374-430C-878A-357D1F0050F4}">
      <dgm:prSet/>
      <dgm:spPr/>
      <dgm:t>
        <a:bodyPr/>
        <a:lstStyle/>
        <a:p>
          <a:endParaRPr lang="en-IN"/>
        </a:p>
      </dgm:t>
    </dgm:pt>
    <dgm:pt modelId="{5A07A3DC-D7CB-48E3-8DE3-FA467251878B}" type="sibTrans" cxnId="{885BFBB7-9374-430C-878A-357D1F0050F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34453B0C-FBA3-4452-BF8F-F41D7A6C9040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𝑓𝑎𝑢𝑙𝑡</m:t>
                    </m:r>
                  </m:oMath>
                </m:oMathPara>
              </a14:m>
              <a:endParaRPr lang="en-IN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Choice>
      <mc:Fallback xmlns="">
        <dgm:pt modelId="{34453B0C-FBA3-4452-BF8F-F41D7A6C9040}">
          <dgm:prSet phldrT="[Text]"/>
          <dgm:spPr/>
          <dgm:t>
            <a:bodyPr/>
            <a:lstStyle/>
            <a:p>
              <a:r>
                <a:rPr lang="en-IN" b="0" i="0" dirty="0">
                  <a:latin typeface="Cambria Math" panose="02040503050406030204" pitchFamily="18" charset="0"/>
                </a:rPr>
                <a:t>𝑓𝑎𝑢𝑙𝑡</a:t>
              </a:r>
              <a:endParaRPr lang="en-IN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Fallback>
    </mc:AlternateContent>
    <dgm:pt modelId="{48695677-DFC3-459C-974C-7FA081DE941D}" type="parTrans" cxnId="{28F88A5F-2B63-4653-83D5-1DDE3463AB61}">
      <dgm:prSet/>
      <dgm:spPr/>
      <dgm:t>
        <a:bodyPr/>
        <a:lstStyle/>
        <a:p>
          <a:endParaRPr lang="en-IN"/>
        </a:p>
      </dgm:t>
    </dgm:pt>
    <dgm:pt modelId="{B0ADDAD9-D7C9-4B86-B6A6-AD168364928D}" type="sibTrans" cxnId="{28F88A5F-2B63-4653-83D5-1DDE3463AB61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4B02D92E-4FB4-4486-850A-3CF70E2843BE}">
          <dgm:prSet/>
          <dgm:spPr>
            <a:solidFill>
              <a:srgbClr val="00B050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𝑓𝑎𝑢𝑙𝑡</m:t>
                        </m:r>
                      </m:e>
                    </m:acc>
                  </m:oMath>
                </m:oMathPara>
              </a14:m>
              <a:endParaRPr lang="en-IN" dirty="0"/>
            </a:p>
          </dgm:t>
        </dgm:pt>
      </mc:Choice>
      <mc:Fallback xmlns="">
        <dgm:pt modelId="{4B02D92E-4FB4-4486-850A-3CF70E2843BE}">
          <dgm:prSet/>
          <dgm:spPr>
            <a:solidFill>
              <a:srgbClr val="00B050"/>
            </a:solidFill>
          </dgm:spPr>
          <dgm:t>
            <a:bodyPr/>
            <a:lstStyle/>
            <a:p>
              <a:r>
                <a:rPr lang="en-IN" i="0" dirty="0">
                  <a:latin typeface="Cambria Math" panose="02040503050406030204" pitchFamily="18" charset="0"/>
                </a:rPr>
                <a:t>(</a:t>
              </a:r>
              <a:r>
                <a:rPr lang="en-IN" b="0" i="0" dirty="0">
                  <a:latin typeface="Cambria Math" panose="02040503050406030204" pitchFamily="18" charset="0"/>
                </a:rPr>
                <a:t>𝑓𝑎𝑢𝑙𝑡) ̅</a:t>
              </a:r>
              <a:endParaRPr lang="en-IN" dirty="0"/>
            </a:p>
          </dgm:t>
        </dgm:pt>
      </mc:Fallback>
    </mc:AlternateContent>
    <dgm:pt modelId="{D95C8184-7445-4219-9B29-05EB6BCA0594}" type="parTrans" cxnId="{712AC4D4-83B6-4ED1-A35D-FC20B5F11B50}">
      <dgm:prSet/>
      <dgm:spPr/>
      <dgm:t>
        <a:bodyPr/>
        <a:lstStyle/>
        <a:p>
          <a:endParaRPr lang="en-IN"/>
        </a:p>
      </dgm:t>
    </dgm:pt>
    <dgm:pt modelId="{61A02D67-7DD0-429F-AAF5-A78374E86539}" type="sibTrans" cxnId="{712AC4D4-83B6-4ED1-A35D-FC20B5F11B50}">
      <dgm:prSet/>
      <dgm:spPr/>
      <dgm:t>
        <a:bodyPr/>
        <a:lstStyle/>
        <a:p>
          <a:endParaRPr lang="en-IN"/>
        </a:p>
      </dgm:t>
    </dgm:pt>
    <dgm:pt modelId="{BA381005-0A7A-4E6E-817F-1C7242D8A795}">
      <dgm:prSet phldrT="[Text]"/>
      <dgm:spPr/>
      <dgm:t>
        <a:bodyPr/>
        <a:lstStyle/>
        <a:p>
          <a:r>
            <a:rPr lang="en-IN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  <a:endParaRPr lang="en-IN" dirty="0"/>
        </a:p>
      </dgm:t>
    </dgm:pt>
    <dgm:pt modelId="{EACD7F2C-BEE2-4E45-A042-C40F338C9C59}" type="parTrans" cxnId="{C9B16220-404F-49C2-8C02-D4377FA05778}">
      <dgm:prSet/>
      <dgm:spPr/>
      <dgm:t>
        <a:bodyPr/>
        <a:lstStyle/>
        <a:p>
          <a:endParaRPr lang="en-IN"/>
        </a:p>
      </dgm:t>
    </dgm:pt>
    <dgm:pt modelId="{CBCD6955-5DD2-4C2B-9A65-1BC75BADDCC0}" type="sibTrans" cxnId="{C9B16220-404F-49C2-8C02-D4377FA05778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1E79415E-163D-4BD8-AFA6-51D105488E6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𝑓𝑎𝑢𝑙𝑡</m:t>
                    </m:r>
                  </m:oMath>
                </m:oMathPara>
              </a14:m>
              <a:endParaRPr lang="en-IN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Choice>
      <mc:Fallback xmlns="">
        <dgm:pt modelId="{1E79415E-163D-4BD8-AFA6-51D105488E6C}">
          <dgm:prSet phldrT="[Text]"/>
          <dgm:spPr/>
          <dgm:t>
            <a:bodyPr/>
            <a:lstStyle/>
            <a:p>
              <a:r>
                <a:rPr lang="en-IN" b="0" i="0" dirty="0">
                  <a:latin typeface="Cambria Math" panose="02040503050406030204" pitchFamily="18" charset="0"/>
                </a:rPr>
                <a:t>𝑓𝑎𝑢𝑙𝑡</a:t>
              </a:r>
              <a:endParaRPr lang="en-IN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Fallback>
    </mc:AlternateContent>
    <dgm:pt modelId="{B7E62451-DDD0-4282-A9E0-63E2CE0BB528}" type="parTrans" cxnId="{09E5ECE4-88F7-4012-AF63-C1D7C48F0DC3}">
      <dgm:prSet/>
      <dgm:spPr/>
      <dgm:t>
        <a:bodyPr/>
        <a:lstStyle/>
        <a:p>
          <a:endParaRPr lang="en-IN"/>
        </a:p>
      </dgm:t>
    </dgm:pt>
    <dgm:pt modelId="{F2AB8F9F-B0E3-41BF-B1FB-44D24012672B}" type="sibTrans" cxnId="{09E5ECE4-88F7-4012-AF63-C1D7C48F0DC3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530306CC-8C7D-440F-B0D7-B52E8031EE97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𝑓𝑎𝑢𝑙𝑡</m:t>
                        </m:r>
                      </m:e>
                    </m:acc>
                  </m:oMath>
                </m:oMathPara>
              </a14:m>
              <a:endParaRPr lang="en-IN" dirty="0"/>
            </a:p>
          </dgm:t>
        </dgm:pt>
      </mc:Choice>
      <mc:Fallback xmlns="">
        <dgm:pt modelId="{530306CC-8C7D-440F-B0D7-B52E8031EE97}">
          <dgm:prSet/>
          <dgm:spPr/>
          <dgm:t>
            <a:bodyPr/>
            <a:lstStyle/>
            <a:p>
              <a:r>
                <a:rPr lang="en-IN" i="0" dirty="0">
                  <a:latin typeface="Cambria Math" panose="02040503050406030204" pitchFamily="18" charset="0"/>
                </a:rPr>
                <a:t>(</a:t>
              </a:r>
              <a:r>
                <a:rPr lang="en-IN" b="0" i="0" dirty="0">
                  <a:latin typeface="Cambria Math" panose="02040503050406030204" pitchFamily="18" charset="0"/>
                </a:rPr>
                <a:t>𝑓𝑎𝑢𝑙𝑡) ̅</a:t>
              </a:r>
              <a:endParaRPr lang="en-IN" dirty="0"/>
            </a:p>
          </dgm:t>
        </dgm:pt>
      </mc:Fallback>
    </mc:AlternateContent>
    <dgm:pt modelId="{1346DC1D-FC11-4F52-BD9E-E8DAD636EC7C}" type="parTrans" cxnId="{4B3188A9-C211-46C3-B2BF-098A8F553E64}">
      <dgm:prSet/>
      <dgm:spPr/>
      <dgm:t>
        <a:bodyPr/>
        <a:lstStyle/>
        <a:p>
          <a:endParaRPr lang="en-IN"/>
        </a:p>
      </dgm:t>
    </dgm:pt>
    <dgm:pt modelId="{F8DCAAC0-60DB-4C96-9583-D3671DE8895B}" type="sibTrans" cxnId="{4B3188A9-C211-46C3-B2BF-098A8F553E64}">
      <dgm:prSet/>
      <dgm:spPr/>
      <dgm:t>
        <a:bodyPr/>
        <a:lstStyle/>
        <a:p>
          <a:endParaRPr lang="en-IN"/>
        </a:p>
      </dgm:t>
    </dgm:pt>
    <dgm:pt modelId="{EE2F2940-31BA-4C76-A41F-46787ACA3C7C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dirty="0"/>
        </a:p>
      </dgm:t>
    </dgm:pt>
    <dgm:pt modelId="{D4949913-257A-42F5-8FCE-D1DF57EB3985}" type="parTrans" cxnId="{E4AACDC3-1BBB-424A-8B59-A45562AF647B}">
      <dgm:prSet/>
      <dgm:spPr/>
      <dgm:t>
        <a:bodyPr/>
        <a:lstStyle/>
        <a:p>
          <a:endParaRPr lang="en-IN"/>
        </a:p>
      </dgm:t>
    </dgm:pt>
    <dgm:pt modelId="{ABB5B1FA-C60D-41CB-99B1-CCE125CA19DA}" type="sibTrans" cxnId="{E4AACDC3-1BBB-424A-8B59-A45562AF647B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E916929C-01C1-4477-AF2E-BBF80D1695EB}">
          <dgm:prSet phldrT="[Text]"/>
          <dgm:spPr>
            <a:solidFill>
              <a:srgbClr val="F70931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𝑓𝑎𝑢𝑙𝑡</m:t>
                    </m:r>
                  </m:oMath>
                </m:oMathPara>
              </a14:m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Choice>
      <mc:Fallback xmlns="">
        <dgm:pt modelId="{E916929C-01C1-4477-AF2E-BBF80D1695EB}">
          <dgm:prSet phldrT="[Text]"/>
          <dgm:spPr>
            <a:solidFill>
              <a:srgbClr val="F70931"/>
            </a:solidFill>
          </dgm:spPr>
          <dgm:t>
            <a:bodyPr/>
            <a:lstStyle/>
            <a:p>
              <a:r>
                <a:rPr lang="en-IN" b="0" i="0" dirty="0">
                  <a:latin typeface="Cambria Math" panose="02040503050406030204" pitchFamily="18" charset="0"/>
                </a:rPr>
                <a:t>𝑓𝑎𝑢𝑙𝑡</a:t>
              </a:r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Fallback>
    </mc:AlternateContent>
    <dgm:pt modelId="{4DC45E28-D269-4DFC-92C8-01DDE58DF819}" type="parTrans" cxnId="{46517D8E-4B72-4CAC-B34B-F87B36F4434C}">
      <dgm:prSet/>
      <dgm:spPr/>
      <dgm:t>
        <a:bodyPr/>
        <a:lstStyle/>
        <a:p>
          <a:endParaRPr lang="en-IN"/>
        </a:p>
      </dgm:t>
    </dgm:pt>
    <dgm:pt modelId="{A63C1E4D-AC0E-4095-97FC-798DE51341F0}" type="sibTrans" cxnId="{46517D8E-4B72-4CAC-B34B-F87B36F4434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3D61035-4B9E-4FC0-BFDE-77D520EAC25A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𝑓𝑎𝑢𝑙𝑡</m:t>
                        </m:r>
                      </m:e>
                    </m:acc>
                  </m:oMath>
                </m:oMathPara>
              </a14:m>
              <a:endParaRPr lang="en-IN"/>
            </a:p>
          </dgm:t>
        </dgm:pt>
      </mc:Choice>
      <mc:Fallback xmlns="">
        <dgm:pt modelId="{83D61035-4B9E-4FC0-BFDE-77D520EAC25A}">
          <dgm:prSet/>
          <dgm:spPr/>
          <dgm:t>
            <a:bodyPr/>
            <a:lstStyle/>
            <a:p>
              <a:r>
                <a:rPr lang="en-IN" i="0" dirty="0">
                  <a:latin typeface="Cambria Math" panose="02040503050406030204" pitchFamily="18" charset="0"/>
                </a:rPr>
                <a:t>(</a:t>
              </a:r>
              <a:r>
                <a:rPr lang="en-IN" b="0" i="0" dirty="0">
                  <a:latin typeface="Cambria Math" panose="02040503050406030204" pitchFamily="18" charset="0"/>
                </a:rPr>
                <a:t>𝑓𝑎𝑢𝑙𝑡) ̅</a:t>
              </a:r>
              <a:endParaRPr lang="en-IN"/>
            </a:p>
          </dgm:t>
        </dgm:pt>
      </mc:Fallback>
    </mc:AlternateContent>
    <dgm:pt modelId="{D31C3A53-F376-4A4E-9741-82176B20CCE1}" type="parTrans" cxnId="{822A45D1-CEE8-4F75-96C9-80E37BA52E8C}">
      <dgm:prSet/>
      <dgm:spPr/>
      <dgm:t>
        <a:bodyPr/>
        <a:lstStyle/>
        <a:p>
          <a:endParaRPr lang="en-IN"/>
        </a:p>
      </dgm:t>
    </dgm:pt>
    <dgm:pt modelId="{78936A53-CD49-436B-8B70-BC50EDB93A02}" type="sibTrans" cxnId="{822A45D1-CEE8-4F75-96C9-80E37BA52E8C}">
      <dgm:prSet/>
      <dgm:spPr/>
      <dgm:t>
        <a:bodyPr/>
        <a:lstStyle/>
        <a:p>
          <a:endParaRPr lang="en-IN"/>
        </a:p>
      </dgm:t>
    </dgm:pt>
    <dgm:pt modelId="{A279C9DC-836C-49E2-8253-8A6D755901E8}" type="pres">
      <dgm:prSet presAssocID="{5CA907EA-2B11-4AAD-A0A3-4C4608615C3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A340A7-6F42-4E71-8CAF-53CEBC43E158}" type="pres">
      <dgm:prSet presAssocID="{5CA907EA-2B11-4AAD-A0A3-4C4608615C32}" presName="hierFlow" presStyleCnt="0"/>
      <dgm:spPr/>
    </dgm:pt>
    <dgm:pt modelId="{B50AC4BA-D7DB-4A85-9BB8-159D5D1D0F98}" type="pres">
      <dgm:prSet presAssocID="{5CA907EA-2B11-4AAD-A0A3-4C4608615C3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A7D11C-61DE-46CA-AA5C-AB13DB97EA31}" type="pres">
      <dgm:prSet presAssocID="{D2A49553-D7C5-4E68-9D4E-45193EF4CC5F}" presName="Name14" presStyleCnt="0"/>
      <dgm:spPr/>
    </dgm:pt>
    <dgm:pt modelId="{CC660560-068E-405E-89F7-8EC413CAC09D}" type="pres">
      <dgm:prSet presAssocID="{D2A49553-D7C5-4E68-9D4E-45193EF4CC5F}" presName="level1Shape" presStyleLbl="node0" presStyleIdx="0" presStyleCnt="1" custScaleX="152021" custScaleY="114015">
        <dgm:presLayoutVars>
          <dgm:chPref val="3"/>
        </dgm:presLayoutVars>
      </dgm:prSet>
      <dgm:spPr>
        <a:prstGeom prst="rect">
          <a:avLst/>
        </a:prstGeom>
      </dgm:spPr>
    </dgm:pt>
    <dgm:pt modelId="{D4DA8824-1481-4023-A7E1-022E996F0B8B}" type="pres">
      <dgm:prSet presAssocID="{D2A49553-D7C5-4E68-9D4E-45193EF4CC5F}" presName="hierChild2" presStyleCnt="0"/>
      <dgm:spPr/>
    </dgm:pt>
    <dgm:pt modelId="{47033000-A2D6-4A4B-B473-FE90680C9717}" type="pres">
      <dgm:prSet presAssocID="{BCC5647E-9F9F-4F99-B555-3FA3728C7874}" presName="Name19" presStyleLbl="parChTrans1D2" presStyleIdx="0" presStyleCnt="2"/>
      <dgm:spPr/>
    </dgm:pt>
    <dgm:pt modelId="{80F9B6C2-99C1-4A7D-AD1E-CD2415CB82F4}" type="pres">
      <dgm:prSet presAssocID="{F06A6F3B-DF43-4437-9A5C-C79BC34C8C8A}" presName="Name21" presStyleCnt="0"/>
      <dgm:spPr/>
    </dgm:pt>
    <dgm:pt modelId="{DA46EEB1-0440-43B5-9B32-B368831399DC}" type="pres">
      <dgm:prSet presAssocID="{F06A6F3B-DF43-4437-9A5C-C79BC34C8C8A}" presName="level2Shape" presStyleLbl="node2" presStyleIdx="0" presStyleCnt="2" custScaleX="152021" custScaleY="114015"/>
      <dgm:spPr>
        <a:prstGeom prst="rect">
          <a:avLst/>
        </a:prstGeom>
      </dgm:spPr>
    </dgm:pt>
    <dgm:pt modelId="{6E7AECC6-9C4E-4435-B1AA-7624001E2FCB}" type="pres">
      <dgm:prSet presAssocID="{F06A6F3B-DF43-4437-9A5C-C79BC34C8C8A}" presName="hierChild3" presStyleCnt="0"/>
      <dgm:spPr/>
    </dgm:pt>
    <dgm:pt modelId="{1958E1B4-EAE5-4EB9-9597-0452269520FF}" type="pres">
      <dgm:prSet presAssocID="{219CB5D3-0690-4F04-9433-4BCE9F875B76}" presName="Name19" presStyleLbl="parChTrans1D3" presStyleIdx="0" presStyleCnt="4"/>
      <dgm:spPr/>
    </dgm:pt>
    <dgm:pt modelId="{3214E847-7CF1-49F4-9D9F-9141499F1C09}" type="pres">
      <dgm:prSet presAssocID="{A8F0E5DD-E1D2-469B-9841-A4F6C7C8FAEC}" presName="Name21" presStyleCnt="0"/>
      <dgm:spPr/>
    </dgm:pt>
    <dgm:pt modelId="{66797C87-BA59-453D-8F7A-3947C66BFAEF}" type="pres">
      <dgm:prSet presAssocID="{A8F0E5DD-E1D2-469B-9841-A4F6C7C8FAEC}" presName="level2Shape" presStyleLbl="node3" presStyleIdx="0" presStyleCnt="4" custScaleX="152021" custScaleY="114015"/>
      <dgm:spPr>
        <a:prstGeom prst="rect">
          <a:avLst/>
        </a:prstGeom>
      </dgm:spPr>
    </dgm:pt>
    <dgm:pt modelId="{48BFFF36-9929-4173-B521-B6E4BD229853}" type="pres">
      <dgm:prSet presAssocID="{A8F0E5DD-E1D2-469B-9841-A4F6C7C8FAEC}" presName="hierChild3" presStyleCnt="0"/>
      <dgm:spPr/>
    </dgm:pt>
    <dgm:pt modelId="{0F41148E-9D4E-4B7F-905E-D97857731AE3}" type="pres">
      <dgm:prSet presAssocID="{48695677-DFC3-459C-974C-7FA081DE941D}" presName="Name19" presStyleLbl="parChTrans1D4" presStyleIdx="0" presStyleCnt="8"/>
      <dgm:spPr/>
    </dgm:pt>
    <dgm:pt modelId="{D6B92301-D5DE-4549-8CA1-B2F4BA91BEEB}" type="pres">
      <dgm:prSet presAssocID="{34453B0C-FBA3-4452-BF8F-F41D7A6C9040}" presName="Name21" presStyleCnt="0"/>
      <dgm:spPr/>
    </dgm:pt>
    <dgm:pt modelId="{86BC096F-DD51-4880-AEBD-EB22E791B610}" type="pres">
      <dgm:prSet presAssocID="{34453B0C-FBA3-4452-BF8F-F41D7A6C9040}" presName="level2Shape" presStyleLbl="node4" presStyleIdx="0" presStyleCnt="8" custScaleX="152021" custScaleY="114015"/>
      <dgm:spPr>
        <a:prstGeom prst="rect">
          <a:avLst/>
        </a:prstGeom>
      </dgm:spPr>
    </dgm:pt>
    <dgm:pt modelId="{3B4033C8-236B-4B2B-9B43-1D9EDA53F5E1}" type="pres">
      <dgm:prSet presAssocID="{34453B0C-FBA3-4452-BF8F-F41D7A6C9040}" presName="hierChild3" presStyleCnt="0"/>
      <dgm:spPr/>
    </dgm:pt>
    <dgm:pt modelId="{F55721FD-576B-4764-93E1-E5E15E957084}" type="pres">
      <dgm:prSet presAssocID="{D95C8184-7445-4219-9B29-05EB6BCA0594}" presName="Name19" presStyleLbl="parChTrans1D4" presStyleIdx="1" presStyleCnt="8"/>
      <dgm:spPr/>
    </dgm:pt>
    <dgm:pt modelId="{56BC9A1D-60BC-4078-A298-52DBF9B1A6C9}" type="pres">
      <dgm:prSet presAssocID="{4B02D92E-4FB4-4486-850A-3CF70E2843BE}" presName="Name21" presStyleCnt="0"/>
      <dgm:spPr/>
    </dgm:pt>
    <dgm:pt modelId="{9CED9CC7-18FC-47F7-B92A-C7F3830311D8}" type="pres">
      <dgm:prSet presAssocID="{4B02D92E-4FB4-4486-850A-3CF70E2843BE}" presName="level2Shape" presStyleLbl="node4" presStyleIdx="1" presStyleCnt="8" custScaleX="152021" custScaleY="114015"/>
      <dgm:spPr>
        <a:prstGeom prst="rect">
          <a:avLst/>
        </a:prstGeom>
      </dgm:spPr>
    </dgm:pt>
    <dgm:pt modelId="{2940EB5E-2F2C-4184-AA3B-86A6ED2B3DC7}" type="pres">
      <dgm:prSet presAssocID="{4B02D92E-4FB4-4486-850A-3CF70E2843BE}" presName="hierChild3" presStyleCnt="0"/>
      <dgm:spPr/>
    </dgm:pt>
    <dgm:pt modelId="{372EAD99-E5FF-49EC-AAB8-2D5957931BEF}" type="pres">
      <dgm:prSet presAssocID="{B63BC546-C376-47D9-BBDE-29BD08BB5052}" presName="Name19" presStyleLbl="parChTrans1D3" presStyleIdx="1" presStyleCnt="4"/>
      <dgm:spPr/>
    </dgm:pt>
    <dgm:pt modelId="{D2E4DC52-5EAD-47A6-9130-20ED7A27D293}" type="pres">
      <dgm:prSet presAssocID="{2BF6F070-9992-4783-A6C5-11F600462F95}" presName="Name21" presStyleCnt="0"/>
      <dgm:spPr/>
    </dgm:pt>
    <dgm:pt modelId="{FF6F76C8-7575-43E7-BD2A-13D1EFBDE655}" type="pres">
      <dgm:prSet presAssocID="{2BF6F070-9992-4783-A6C5-11F600462F95}" presName="level2Shape" presStyleLbl="node3" presStyleIdx="1" presStyleCnt="4" custScaleX="152021" custScaleY="114015"/>
      <dgm:spPr>
        <a:prstGeom prst="rect">
          <a:avLst/>
        </a:prstGeom>
      </dgm:spPr>
    </dgm:pt>
    <dgm:pt modelId="{2D243B33-2DFE-4176-8646-16E6D66EE2C5}" type="pres">
      <dgm:prSet presAssocID="{2BF6F070-9992-4783-A6C5-11F600462F95}" presName="hierChild3" presStyleCnt="0"/>
      <dgm:spPr/>
    </dgm:pt>
    <dgm:pt modelId="{1B44D600-751B-48F3-9683-2B65420C6002}" type="pres">
      <dgm:prSet presAssocID="{49FF4C9B-82A8-43D3-BC5A-52CCDD6725B6}" presName="Name19" presStyleLbl="parChTrans1D4" presStyleIdx="2" presStyleCnt="8"/>
      <dgm:spPr/>
    </dgm:pt>
    <dgm:pt modelId="{5372041B-691B-46B3-8C42-F9702E990229}" type="pres">
      <dgm:prSet presAssocID="{E8D75B00-A440-4A63-A0C6-8612282B279D}" presName="Name21" presStyleCnt="0"/>
      <dgm:spPr/>
    </dgm:pt>
    <dgm:pt modelId="{61FAD6C8-FAAA-40DE-B8AA-CC6DC88B3DDE}" type="pres">
      <dgm:prSet presAssocID="{E8D75B00-A440-4A63-A0C6-8612282B279D}" presName="level2Shape" presStyleLbl="node4" presStyleIdx="2" presStyleCnt="8" custScaleX="152021" custScaleY="114015"/>
      <dgm:spPr>
        <a:prstGeom prst="rect">
          <a:avLst/>
        </a:prstGeom>
      </dgm:spPr>
    </dgm:pt>
    <dgm:pt modelId="{15C0B8E4-E18E-43A8-89B1-54CE2CEEA6D9}" type="pres">
      <dgm:prSet presAssocID="{E8D75B00-A440-4A63-A0C6-8612282B279D}" presName="hierChild3" presStyleCnt="0"/>
      <dgm:spPr/>
    </dgm:pt>
    <dgm:pt modelId="{418229C3-E9E1-4B65-A898-866855B4A26D}" type="pres">
      <dgm:prSet presAssocID="{A6BF25BB-D3D2-44EE-83E2-DE2CB5A4261F}" presName="Name19" presStyleLbl="parChTrans1D4" presStyleIdx="3" presStyleCnt="8"/>
      <dgm:spPr/>
    </dgm:pt>
    <dgm:pt modelId="{8548049C-AB19-43CD-9658-ECA56E59AB60}" type="pres">
      <dgm:prSet presAssocID="{A442F599-A130-44EC-8D54-918940BFBFE6}" presName="Name21" presStyleCnt="0"/>
      <dgm:spPr/>
    </dgm:pt>
    <dgm:pt modelId="{ED8B4BDB-168E-4E13-991C-A5A9C33FB91A}" type="pres">
      <dgm:prSet presAssocID="{A442F599-A130-44EC-8D54-918940BFBFE6}" presName="level2Shape" presStyleLbl="node4" presStyleIdx="3" presStyleCnt="8" custScaleX="152021" custScaleY="114015"/>
      <dgm:spPr>
        <a:prstGeom prst="rect">
          <a:avLst/>
        </a:prstGeom>
      </dgm:spPr>
    </dgm:pt>
    <dgm:pt modelId="{939795BD-64F7-4EF6-93A4-4711499834CB}" type="pres">
      <dgm:prSet presAssocID="{A442F599-A130-44EC-8D54-918940BFBFE6}" presName="hierChild3" presStyleCnt="0"/>
      <dgm:spPr/>
    </dgm:pt>
    <dgm:pt modelId="{0816B67D-1215-45B5-8FAB-9AEAE123AE59}" type="pres">
      <dgm:prSet presAssocID="{53F2C9C2-91E9-439F-9542-0CD8165C5A85}" presName="Name19" presStyleLbl="parChTrans1D2" presStyleIdx="1" presStyleCnt="2"/>
      <dgm:spPr/>
    </dgm:pt>
    <dgm:pt modelId="{E1F6E419-508B-4F71-AAD8-75A56ECE91BC}" type="pres">
      <dgm:prSet presAssocID="{49E53395-92B9-4065-B38B-591F48F1D969}" presName="Name21" presStyleCnt="0"/>
      <dgm:spPr/>
    </dgm:pt>
    <dgm:pt modelId="{E4387620-8178-431A-9813-12CC34A3CF7E}" type="pres">
      <dgm:prSet presAssocID="{49E53395-92B9-4065-B38B-591F48F1D969}" presName="level2Shape" presStyleLbl="node2" presStyleIdx="1" presStyleCnt="2" custScaleX="152021" custScaleY="114015"/>
      <dgm:spPr>
        <a:prstGeom prst="rect">
          <a:avLst/>
        </a:prstGeom>
      </dgm:spPr>
    </dgm:pt>
    <dgm:pt modelId="{9277A678-A694-420D-ADC3-DD8A3AD69275}" type="pres">
      <dgm:prSet presAssocID="{49E53395-92B9-4065-B38B-591F48F1D969}" presName="hierChild3" presStyleCnt="0"/>
      <dgm:spPr/>
    </dgm:pt>
    <dgm:pt modelId="{18A17131-4B85-4356-98CD-FF0159B1012B}" type="pres">
      <dgm:prSet presAssocID="{EACD7F2C-BEE2-4E45-A042-C40F338C9C59}" presName="Name19" presStyleLbl="parChTrans1D3" presStyleIdx="2" presStyleCnt="4"/>
      <dgm:spPr/>
    </dgm:pt>
    <dgm:pt modelId="{26D6DAB2-0D89-4877-8837-710577E346DB}" type="pres">
      <dgm:prSet presAssocID="{BA381005-0A7A-4E6E-817F-1C7242D8A795}" presName="Name21" presStyleCnt="0"/>
      <dgm:spPr/>
    </dgm:pt>
    <dgm:pt modelId="{BB235B58-2538-4319-987E-A78D08FC17E1}" type="pres">
      <dgm:prSet presAssocID="{BA381005-0A7A-4E6E-817F-1C7242D8A795}" presName="level2Shape" presStyleLbl="node3" presStyleIdx="2" presStyleCnt="4" custScaleX="152021" custScaleY="114015"/>
      <dgm:spPr>
        <a:prstGeom prst="rect">
          <a:avLst/>
        </a:prstGeom>
      </dgm:spPr>
    </dgm:pt>
    <dgm:pt modelId="{FADDAC20-591B-41CF-8208-D4356F798973}" type="pres">
      <dgm:prSet presAssocID="{BA381005-0A7A-4E6E-817F-1C7242D8A795}" presName="hierChild3" presStyleCnt="0"/>
      <dgm:spPr/>
    </dgm:pt>
    <dgm:pt modelId="{43AB9D2A-4DEF-48F5-A2B0-E900AA1F36F2}" type="pres">
      <dgm:prSet presAssocID="{B7E62451-DDD0-4282-A9E0-63E2CE0BB528}" presName="Name19" presStyleLbl="parChTrans1D4" presStyleIdx="4" presStyleCnt="8"/>
      <dgm:spPr/>
    </dgm:pt>
    <dgm:pt modelId="{A079B80E-1DB1-444F-BC74-563BE235F282}" type="pres">
      <dgm:prSet presAssocID="{1E79415E-163D-4BD8-AFA6-51D105488E6C}" presName="Name21" presStyleCnt="0"/>
      <dgm:spPr/>
    </dgm:pt>
    <dgm:pt modelId="{E4EE1E62-2274-4E4A-A425-F6C660159AD1}" type="pres">
      <dgm:prSet presAssocID="{1E79415E-163D-4BD8-AFA6-51D105488E6C}" presName="level2Shape" presStyleLbl="node4" presStyleIdx="4" presStyleCnt="8" custScaleX="152021" custScaleY="114015"/>
      <dgm:spPr>
        <a:prstGeom prst="rect">
          <a:avLst/>
        </a:prstGeom>
      </dgm:spPr>
    </dgm:pt>
    <dgm:pt modelId="{2B0485FC-8C34-4120-8A3D-5DA68523947F}" type="pres">
      <dgm:prSet presAssocID="{1E79415E-163D-4BD8-AFA6-51D105488E6C}" presName="hierChild3" presStyleCnt="0"/>
      <dgm:spPr/>
    </dgm:pt>
    <dgm:pt modelId="{F53D1B1F-CC2A-4EA0-81E7-32EBD385D44B}" type="pres">
      <dgm:prSet presAssocID="{1346DC1D-FC11-4F52-BD9E-E8DAD636EC7C}" presName="Name19" presStyleLbl="parChTrans1D4" presStyleIdx="5" presStyleCnt="8"/>
      <dgm:spPr/>
    </dgm:pt>
    <dgm:pt modelId="{D90E67C2-E295-4535-811C-6ABA64EED03A}" type="pres">
      <dgm:prSet presAssocID="{530306CC-8C7D-440F-B0D7-B52E8031EE97}" presName="Name21" presStyleCnt="0"/>
      <dgm:spPr/>
    </dgm:pt>
    <dgm:pt modelId="{C2B2EF56-F755-4E6F-8F78-77EC3542504C}" type="pres">
      <dgm:prSet presAssocID="{530306CC-8C7D-440F-B0D7-B52E8031EE97}" presName="level2Shape" presStyleLbl="node4" presStyleIdx="5" presStyleCnt="8" custScaleX="152021" custScaleY="114015"/>
      <dgm:spPr>
        <a:prstGeom prst="rect">
          <a:avLst/>
        </a:prstGeom>
      </dgm:spPr>
    </dgm:pt>
    <dgm:pt modelId="{9596C2F7-38FE-4B70-9EF0-7409A32A2854}" type="pres">
      <dgm:prSet presAssocID="{530306CC-8C7D-440F-B0D7-B52E8031EE97}" presName="hierChild3" presStyleCnt="0"/>
      <dgm:spPr/>
    </dgm:pt>
    <dgm:pt modelId="{B9743B78-09D7-4649-9EA6-CDCE92390BBD}" type="pres">
      <dgm:prSet presAssocID="{D4949913-257A-42F5-8FCE-D1DF57EB3985}" presName="Name19" presStyleLbl="parChTrans1D3" presStyleIdx="3" presStyleCnt="4"/>
      <dgm:spPr/>
    </dgm:pt>
    <dgm:pt modelId="{A5166A34-AB4D-4E44-A5EA-F29347A15185}" type="pres">
      <dgm:prSet presAssocID="{EE2F2940-31BA-4C76-A41F-46787ACA3C7C}" presName="Name21" presStyleCnt="0"/>
      <dgm:spPr/>
    </dgm:pt>
    <dgm:pt modelId="{FB722BD9-A209-4063-AFE2-F06051F3E181}" type="pres">
      <dgm:prSet presAssocID="{EE2F2940-31BA-4C76-A41F-46787ACA3C7C}" presName="level2Shape" presStyleLbl="node3" presStyleIdx="3" presStyleCnt="4" custScaleX="152021" custScaleY="114015"/>
      <dgm:spPr>
        <a:prstGeom prst="rect">
          <a:avLst/>
        </a:prstGeom>
      </dgm:spPr>
    </dgm:pt>
    <dgm:pt modelId="{2615B734-A0A0-4263-9A15-975FB2470F23}" type="pres">
      <dgm:prSet presAssocID="{EE2F2940-31BA-4C76-A41F-46787ACA3C7C}" presName="hierChild3" presStyleCnt="0"/>
      <dgm:spPr/>
    </dgm:pt>
    <dgm:pt modelId="{9582459C-71FA-41CD-8551-64AFB632C5A8}" type="pres">
      <dgm:prSet presAssocID="{4DC45E28-D269-4DFC-92C8-01DDE58DF819}" presName="Name19" presStyleLbl="parChTrans1D4" presStyleIdx="6" presStyleCnt="8"/>
      <dgm:spPr/>
    </dgm:pt>
    <dgm:pt modelId="{49C58D21-4CEF-418F-B62E-5ED9EC7C218A}" type="pres">
      <dgm:prSet presAssocID="{E916929C-01C1-4477-AF2E-BBF80D1695EB}" presName="Name21" presStyleCnt="0"/>
      <dgm:spPr/>
    </dgm:pt>
    <dgm:pt modelId="{1760B12A-53C1-4035-985A-5636484AAD4F}" type="pres">
      <dgm:prSet presAssocID="{E916929C-01C1-4477-AF2E-BBF80D1695EB}" presName="level2Shape" presStyleLbl="node4" presStyleIdx="6" presStyleCnt="8" custScaleX="152021" custScaleY="114015"/>
      <dgm:spPr>
        <a:prstGeom prst="rect">
          <a:avLst/>
        </a:prstGeom>
      </dgm:spPr>
    </dgm:pt>
    <dgm:pt modelId="{55CB8ADC-BBD0-4863-8D3D-13D40C2CD666}" type="pres">
      <dgm:prSet presAssocID="{E916929C-01C1-4477-AF2E-BBF80D1695EB}" presName="hierChild3" presStyleCnt="0"/>
      <dgm:spPr/>
    </dgm:pt>
    <dgm:pt modelId="{AC92C7F5-A909-4045-BF25-9D74A61265D9}" type="pres">
      <dgm:prSet presAssocID="{D31C3A53-F376-4A4E-9741-82176B20CCE1}" presName="Name19" presStyleLbl="parChTrans1D4" presStyleIdx="7" presStyleCnt="8"/>
      <dgm:spPr/>
    </dgm:pt>
    <dgm:pt modelId="{7BEDBA6E-9F2D-4F01-B386-2C74A7ED6659}" type="pres">
      <dgm:prSet presAssocID="{83D61035-4B9E-4FC0-BFDE-77D520EAC25A}" presName="Name21" presStyleCnt="0"/>
      <dgm:spPr/>
    </dgm:pt>
    <dgm:pt modelId="{894538F7-2707-4734-A0A8-6E1A130DF68D}" type="pres">
      <dgm:prSet presAssocID="{83D61035-4B9E-4FC0-BFDE-77D520EAC25A}" presName="level2Shape" presStyleLbl="node4" presStyleIdx="7" presStyleCnt="8" custScaleX="152021" custScaleY="114015"/>
      <dgm:spPr>
        <a:prstGeom prst="rect">
          <a:avLst/>
        </a:prstGeom>
      </dgm:spPr>
    </dgm:pt>
    <dgm:pt modelId="{78D38934-6DEB-4476-AA55-C1529266072C}" type="pres">
      <dgm:prSet presAssocID="{83D61035-4B9E-4FC0-BFDE-77D520EAC25A}" presName="hierChild3" presStyleCnt="0"/>
      <dgm:spPr/>
    </dgm:pt>
    <dgm:pt modelId="{598AC162-E2A4-4CF8-A90F-A8E8CFCD9FE8}" type="pres">
      <dgm:prSet presAssocID="{5CA907EA-2B11-4AAD-A0A3-4C4608615C32}" presName="bgShapesFlow" presStyleCnt="0"/>
      <dgm:spPr/>
    </dgm:pt>
  </dgm:ptLst>
  <dgm:cxnLst>
    <dgm:cxn modelId="{D988A90F-820D-4BB0-BE29-1C492BF05A56}" srcId="{F06A6F3B-DF43-4437-9A5C-C79BC34C8C8A}" destId="{2BF6F070-9992-4783-A6C5-11F600462F95}" srcOrd="1" destOrd="0" parTransId="{B63BC546-C376-47D9-BBDE-29BD08BB5052}" sibTransId="{71AD9597-FFE8-4E53-849A-8772A672F92E}"/>
    <dgm:cxn modelId="{11B7B813-4244-43FF-804C-866C92826E36}" type="presOf" srcId="{48695677-DFC3-459C-974C-7FA081DE941D}" destId="{0F41148E-9D4E-4B7F-905E-D97857731AE3}" srcOrd="0" destOrd="0" presId="urn:microsoft.com/office/officeart/2005/8/layout/hierarchy6"/>
    <dgm:cxn modelId="{C9B16220-404F-49C2-8C02-D4377FA05778}" srcId="{49E53395-92B9-4065-B38B-591F48F1D969}" destId="{BA381005-0A7A-4E6E-817F-1C7242D8A795}" srcOrd="0" destOrd="0" parTransId="{EACD7F2C-BEE2-4E45-A042-C40F338C9C59}" sibTransId="{CBCD6955-5DD2-4C2B-9A65-1BC75BADDCC0}"/>
    <dgm:cxn modelId="{1245B225-C4BC-4BBB-981D-A4E6B448DCDE}" type="presOf" srcId="{53F2C9C2-91E9-439F-9542-0CD8165C5A85}" destId="{0816B67D-1215-45B5-8FAB-9AEAE123AE59}" srcOrd="0" destOrd="0" presId="urn:microsoft.com/office/officeart/2005/8/layout/hierarchy6"/>
    <dgm:cxn modelId="{6D1F192F-6C10-4083-9FFD-A617A48C3BF4}" type="presOf" srcId="{49E53395-92B9-4065-B38B-591F48F1D969}" destId="{E4387620-8178-431A-9813-12CC34A3CF7E}" srcOrd="0" destOrd="0" presId="urn:microsoft.com/office/officeart/2005/8/layout/hierarchy6"/>
    <dgm:cxn modelId="{28F88A5F-2B63-4653-83D5-1DDE3463AB61}" srcId="{A8F0E5DD-E1D2-469B-9841-A4F6C7C8FAEC}" destId="{34453B0C-FBA3-4452-BF8F-F41D7A6C9040}" srcOrd="0" destOrd="0" parTransId="{48695677-DFC3-459C-974C-7FA081DE941D}" sibTransId="{B0ADDAD9-D7C9-4B86-B6A6-AD168364928D}"/>
    <dgm:cxn modelId="{50E3F35F-A30C-4EEF-A9E2-3B0080606659}" type="presOf" srcId="{1E79415E-163D-4BD8-AFA6-51D105488E6C}" destId="{E4EE1E62-2274-4E4A-A425-F6C660159AD1}" srcOrd="0" destOrd="0" presId="urn:microsoft.com/office/officeart/2005/8/layout/hierarchy6"/>
    <dgm:cxn modelId="{64E5CD45-9199-4DCB-A975-1CC8839CA8C6}" type="presOf" srcId="{B63BC546-C376-47D9-BBDE-29BD08BB5052}" destId="{372EAD99-E5FF-49EC-AAB8-2D5957931BEF}" srcOrd="0" destOrd="0" presId="urn:microsoft.com/office/officeart/2005/8/layout/hierarchy6"/>
    <dgm:cxn modelId="{FB4B5B46-5B5A-47C9-A792-1FEFDD663591}" type="presOf" srcId="{B7E62451-DDD0-4282-A9E0-63E2CE0BB528}" destId="{43AB9D2A-4DEF-48F5-A2B0-E900AA1F36F2}" srcOrd="0" destOrd="0" presId="urn:microsoft.com/office/officeart/2005/8/layout/hierarchy6"/>
    <dgm:cxn modelId="{1EC9ED49-AF46-4765-91B4-B2B82719DD28}" type="presOf" srcId="{4DC45E28-D269-4DFC-92C8-01DDE58DF819}" destId="{9582459C-71FA-41CD-8551-64AFB632C5A8}" srcOrd="0" destOrd="0" presId="urn:microsoft.com/office/officeart/2005/8/layout/hierarchy6"/>
    <dgm:cxn modelId="{1274676B-E21A-4FA8-9C42-F7D831AC5341}" type="presOf" srcId="{F06A6F3B-DF43-4437-9A5C-C79BC34C8C8A}" destId="{DA46EEB1-0440-43B5-9B32-B368831399DC}" srcOrd="0" destOrd="0" presId="urn:microsoft.com/office/officeart/2005/8/layout/hierarchy6"/>
    <dgm:cxn modelId="{139AEA6B-FB70-4F07-9E4C-5653D841A51B}" srcId="{D2A49553-D7C5-4E68-9D4E-45193EF4CC5F}" destId="{49E53395-92B9-4065-B38B-591F48F1D969}" srcOrd="1" destOrd="0" parTransId="{53F2C9C2-91E9-439F-9542-0CD8165C5A85}" sibTransId="{90E08FC9-E8B3-4B2A-9B11-E9B710226ED5}"/>
    <dgm:cxn modelId="{AA79064D-BCCE-4955-A042-50B07FDD441E}" type="presOf" srcId="{EE2F2940-31BA-4C76-A41F-46787ACA3C7C}" destId="{FB722BD9-A209-4063-AFE2-F06051F3E181}" srcOrd="0" destOrd="0" presId="urn:microsoft.com/office/officeart/2005/8/layout/hierarchy6"/>
    <dgm:cxn modelId="{5082774D-8FCD-4A89-A8C7-22102B8F6EA8}" type="presOf" srcId="{1346DC1D-FC11-4F52-BD9E-E8DAD636EC7C}" destId="{F53D1B1F-CC2A-4EA0-81E7-32EBD385D44B}" srcOrd="0" destOrd="0" presId="urn:microsoft.com/office/officeart/2005/8/layout/hierarchy6"/>
    <dgm:cxn modelId="{0975D64D-D31A-4DA5-8FCB-DDA072B19554}" type="presOf" srcId="{34453B0C-FBA3-4452-BF8F-F41D7A6C9040}" destId="{86BC096F-DD51-4880-AEBD-EB22E791B610}" srcOrd="0" destOrd="0" presId="urn:microsoft.com/office/officeart/2005/8/layout/hierarchy6"/>
    <dgm:cxn modelId="{61E3DF4E-2F54-4AC1-A4E8-2A022E9413FC}" type="presOf" srcId="{A442F599-A130-44EC-8D54-918940BFBFE6}" destId="{ED8B4BDB-168E-4E13-991C-A5A9C33FB91A}" srcOrd="0" destOrd="0" presId="urn:microsoft.com/office/officeart/2005/8/layout/hierarchy6"/>
    <dgm:cxn modelId="{7880B676-1799-4E0E-9EDA-DF253EDFBB04}" srcId="{5CA907EA-2B11-4AAD-A0A3-4C4608615C32}" destId="{D2A49553-D7C5-4E68-9D4E-45193EF4CC5F}" srcOrd="0" destOrd="0" parTransId="{77A21862-6C1C-4B90-A280-BFAC84B38438}" sibTransId="{ADC17F02-8E13-4A83-AA65-80CC6A5DFC20}"/>
    <dgm:cxn modelId="{8F373159-AFF4-4CEF-8C1C-85BE40A511A1}" type="presOf" srcId="{4B02D92E-4FB4-4486-850A-3CF70E2843BE}" destId="{9CED9CC7-18FC-47F7-B92A-C7F3830311D8}" srcOrd="0" destOrd="0" presId="urn:microsoft.com/office/officeart/2005/8/layout/hierarchy6"/>
    <dgm:cxn modelId="{49B4377A-F222-4C68-91C8-B7F7D11331CA}" type="presOf" srcId="{49FF4C9B-82A8-43D3-BC5A-52CCDD6725B6}" destId="{1B44D600-751B-48F3-9683-2B65420C6002}" srcOrd="0" destOrd="0" presId="urn:microsoft.com/office/officeart/2005/8/layout/hierarchy6"/>
    <dgm:cxn modelId="{EF72877A-54BB-40BB-8000-11F7713314EC}" type="presOf" srcId="{E916929C-01C1-4477-AF2E-BBF80D1695EB}" destId="{1760B12A-53C1-4035-985A-5636484AAD4F}" srcOrd="0" destOrd="0" presId="urn:microsoft.com/office/officeart/2005/8/layout/hierarchy6"/>
    <dgm:cxn modelId="{F6EE7482-5690-4A11-BAC0-D269FCB4AA89}" type="presOf" srcId="{D2A49553-D7C5-4E68-9D4E-45193EF4CC5F}" destId="{CC660560-068E-405E-89F7-8EC413CAC09D}" srcOrd="0" destOrd="0" presId="urn:microsoft.com/office/officeart/2005/8/layout/hierarchy6"/>
    <dgm:cxn modelId="{6191988B-7273-4331-98D7-53DB61F49974}" type="presOf" srcId="{E8D75B00-A440-4A63-A0C6-8612282B279D}" destId="{61FAD6C8-FAAA-40DE-B8AA-CC6DC88B3DDE}" srcOrd="0" destOrd="0" presId="urn:microsoft.com/office/officeart/2005/8/layout/hierarchy6"/>
    <dgm:cxn modelId="{0FA6F38B-0179-409C-9DF2-22ACF134F597}" type="presOf" srcId="{BA381005-0A7A-4E6E-817F-1C7242D8A795}" destId="{BB235B58-2538-4319-987E-A78D08FC17E1}" srcOrd="0" destOrd="0" presId="urn:microsoft.com/office/officeart/2005/8/layout/hierarchy6"/>
    <dgm:cxn modelId="{46517D8E-4B72-4CAC-B34B-F87B36F4434C}" srcId="{EE2F2940-31BA-4C76-A41F-46787ACA3C7C}" destId="{E916929C-01C1-4477-AF2E-BBF80D1695EB}" srcOrd="0" destOrd="0" parTransId="{4DC45E28-D269-4DFC-92C8-01DDE58DF819}" sibTransId="{A63C1E4D-AC0E-4095-97FC-798DE51341F0}"/>
    <dgm:cxn modelId="{33F92294-A0AC-467D-9CA5-AE4B46EE04DB}" type="presOf" srcId="{530306CC-8C7D-440F-B0D7-B52E8031EE97}" destId="{C2B2EF56-F755-4E6F-8F78-77EC3542504C}" srcOrd="0" destOrd="0" presId="urn:microsoft.com/office/officeart/2005/8/layout/hierarchy6"/>
    <dgm:cxn modelId="{48B0949D-BD88-4326-9E8F-B4640F166F4F}" srcId="{2BF6F070-9992-4783-A6C5-11F600462F95}" destId="{E8D75B00-A440-4A63-A0C6-8612282B279D}" srcOrd="0" destOrd="0" parTransId="{49FF4C9B-82A8-43D3-BC5A-52CCDD6725B6}" sibTransId="{620DAB84-22AB-4A53-A814-E64F9D246895}"/>
    <dgm:cxn modelId="{6641BFA5-A53C-4C59-8821-AFA789DCDD96}" type="presOf" srcId="{2BF6F070-9992-4783-A6C5-11F600462F95}" destId="{FF6F76C8-7575-43E7-BD2A-13D1EFBDE655}" srcOrd="0" destOrd="0" presId="urn:microsoft.com/office/officeart/2005/8/layout/hierarchy6"/>
    <dgm:cxn modelId="{566D89A6-D080-4C6D-B6A6-03392946EC94}" type="presOf" srcId="{5CA907EA-2B11-4AAD-A0A3-4C4608615C32}" destId="{A279C9DC-836C-49E2-8253-8A6D755901E8}" srcOrd="0" destOrd="0" presId="urn:microsoft.com/office/officeart/2005/8/layout/hierarchy6"/>
    <dgm:cxn modelId="{4B3188A9-C211-46C3-B2BF-098A8F553E64}" srcId="{BA381005-0A7A-4E6E-817F-1C7242D8A795}" destId="{530306CC-8C7D-440F-B0D7-B52E8031EE97}" srcOrd="1" destOrd="0" parTransId="{1346DC1D-FC11-4F52-BD9E-E8DAD636EC7C}" sibTransId="{F8DCAAC0-60DB-4C96-9583-D3671DE8895B}"/>
    <dgm:cxn modelId="{2E3777B3-639C-4F14-A0F2-37BFD1F7FFBD}" type="presOf" srcId="{83D61035-4B9E-4FC0-BFDE-77D520EAC25A}" destId="{894538F7-2707-4734-A0A8-6E1A130DF68D}" srcOrd="0" destOrd="0" presId="urn:microsoft.com/office/officeart/2005/8/layout/hierarchy6"/>
    <dgm:cxn modelId="{885BFBB7-9374-430C-878A-357D1F0050F4}" srcId="{2BF6F070-9992-4783-A6C5-11F600462F95}" destId="{A442F599-A130-44EC-8D54-918940BFBFE6}" srcOrd="1" destOrd="0" parTransId="{A6BF25BB-D3D2-44EE-83E2-DE2CB5A4261F}" sibTransId="{5A07A3DC-D7CB-48E3-8DE3-FA467251878B}"/>
    <dgm:cxn modelId="{DCCBDCB9-D9B6-4FF5-B3FF-2D13F30C38FD}" type="presOf" srcId="{BCC5647E-9F9F-4F99-B555-3FA3728C7874}" destId="{47033000-A2D6-4A4B-B473-FE90680C9717}" srcOrd="0" destOrd="0" presId="urn:microsoft.com/office/officeart/2005/8/layout/hierarchy6"/>
    <dgm:cxn modelId="{A06B61BC-763D-4383-9213-4D1039355B1D}" type="presOf" srcId="{D31C3A53-F376-4A4E-9741-82176B20CCE1}" destId="{AC92C7F5-A909-4045-BF25-9D74A61265D9}" srcOrd="0" destOrd="0" presId="urn:microsoft.com/office/officeart/2005/8/layout/hierarchy6"/>
    <dgm:cxn modelId="{5EA1E0BC-E4DA-497F-A288-121BF0EABFE4}" type="presOf" srcId="{A8F0E5DD-E1D2-469B-9841-A4F6C7C8FAEC}" destId="{66797C87-BA59-453D-8F7A-3947C66BFAEF}" srcOrd="0" destOrd="0" presId="urn:microsoft.com/office/officeart/2005/8/layout/hierarchy6"/>
    <dgm:cxn modelId="{E4AACDC3-1BBB-424A-8B59-A45562AF647B}" srcId="{49E53395-92B9-4065-B38B-591F48F1D969}" destId="{EE2F2940-31BA-4C76-A41F-46787ACA3C7C}" srcOrd="1" destOrd="0" parTransId="{D4949913-257A-42F5-8FCE-D1DF57EB3985}" sibTransId="{ABB5B1FA-C60D-41CB-99B1-CCE125CA19DA}"/>
    <dgm:cxn modelId="{693614C5-AD03-49B4-AE09-E0E58588AF56}" type="presOf" srcId="{D4949913-257A-42F5-8FCE-D1DF57EB3985}" destId="{B9743B78-09D7-4649-9EA6-CDCE92390BBD}" srcOrd="0" destOrd="0" presId="urn:microsoft.com/office/officeart/2005/8/layout/hierarchy6"/>
    <dgm:cxn modelId="{97A698C5-5AE1-41B9-A3B5-3D0637AD0455}" type="presOf" srcId="{A6BF25BB-D3D2-44EE-83E2-DE2CB5A4261F}" destId="{418229C3-E9E1-4B65-A898-866855B4A26D}" srcOrd="0" destOrd="0" presId="urn:microsoft.com/office/officeart/2005/8/layout/hierarchy6"/>
    <dgm:cxn modelId="{2755FECF-CF7A-4C73-8E8D-D3B7456B633A}" srcId="{F06A6F3B-DF43-4437-9A5C-C79BC34C8C8A}" destId="{A8F0E5DD-E1D2-469B-9841-A4F6C7C8FAEC}" srcOrd="0" destOrd="0" parTransId="{219CB5D3-0690-4F04-9433-4BCE9F875B76}" sibTransId="{6343A260-395C-434A-A4E2-E892BFCDE23D}"/>
    <dgm:cxn modelId="{822A45D1-CEE8-4F75-96C9-80E37BA52E8C}" srcId="{EE2F2940-31BA-4C76-A41F-46787ACA3C7C}" destId="{83D61035-4B9E-4FC0-BFDE-77D520EAC25A}" srcOrd="1" destOrd="0" parTransId="{D31C3A53-F376-4A4E-9741-82176B20CCE1}" sibTransId="{78936A53-CD49-436B-8B70-BC50EDB93A02}"/>
    <dgm:cxn modelId="{712AC4D4-83B6-4ED1-A35D-FC20B5F11B50}" srcId="{A8F0E5DD-E1D2-469B-9841-A4F6C7C8FAEC}" destId="{4B02D92E-4FB4-4486-850A-3CF70E2843BE}" srcOrd="1" destOrd="0" parTransId="{D95C8184-7445-4219-9B29-05EB6BCA0594}" sibTransId="{61A02D67-7DD0-429F-AAF5-A78374E86539}"/>
    <dgm:cxn modelId="{09E5ECE4-88F7-4012-AF63-C1D7C48F0DC3}" srcId="{BA381005-0A7A-4E6E-817F-1C7242D8A795}" destId="{1E79415E-163D-4BD8-AFA6-51D105488E6C}" srcOrd="0" destOrd="0" parTransId="{B7E62451-DDD0-4282-A9E0-63E2CE0BB528}" sibTransId="{F2AB8F9F-B0E3-41BF-B1FB-44D24012672B}"/>
    <dgm:cxn modelId="{E4CB99EB-ABD4-48CA-B777-76B9A5242489}" srcId="{D2A49553-D7C5-4E68-9D4E-45193EF4CC5F}" destId="{F06A6F3B-DF43-4437-9A5C-C79BC34C8C8A}" srcOrd="0" destOrd="0" parTransId="{BCC5647E-9F9F-4F99-B555-3FA3728C7874}" sibTransId="{35554779-6409-4CBF-AB0F-9F29C6C5824B}"/>
    <dgm:cxn modelId="{CC3A90EF-FE65-4C37-A001-3D2CE9CED175}" type="presOf" srcId="{219CB5D3-0690-4F04-9433-4BCE9F875B76}" destId="{1958E1B4-EAE5-4EB9-9597-0452269520FF}" srcOrd="0" destOrd="0" presId="urn:microsoft.com/office/officeart/2005/8/layout/hierarchy6"/>
    <dgm:cxn modelId="{632AEDF0-0EB4-4B7A-8C54-E5591DC44F4E}" type="presOf" srcId="{D95C8184-7445-4219-9B29-05EB6BCA0594}" destId="{F55721FD-576B-4764-93E1-E5E15E957084}" srcOrd="0" destOrd="0" presId="urn:microsoft.com/office/officeart/2005/8/layout/hierarchy6"/>
    <dgm:cxn modelId="{AF854DFC-B8A2-4104-93DB-5DDB222F38DF}" type="presOf" srcId="{EACD7F2C-BEE2-4E45-A042-C40F338C9C59}" destId="{18A17131-4B85-4356-98CD-FF0159B1012B}" srcOrd="0" destOrd="0" presId="urn:microsoft.com/office/officeart/2005/8/layout/hierarchy6"/>
    <dgm:cxn modelId="{BCAE798C-78BB-4C53-928B-2367138F7C90}" type="presParOf" srcId="{A279C9DC-836C-49E2-8253-8A6D755901E8}" destId="{70A340A7-6F42-4E71-8CAF-53CEBC43E158}" srcOrd="0" destOrd="0" presId="urn:microsoft.com/office/officeart/2005/8/layout/hierarchy6"/>
    <dgm:cxn modelId="{FC6D82CA-95B5-4A36-92AB-5B6B1FCD3962}" type="presParOf" srcId="{70A340A7-6F42-4E71-8CAF-53CEBC43E158}" destId="{B50AC4BA-D7DB-4A85-9BB8-159D5D1D0F98}" srcOrd="0" destOrd="0" presId="urn:microsoft.com/office/officeart/2005/8/layout/hierarchy6"/>
    <dgm:cxn modelId="{CE7BB846-502D-422A-8788-145EDB9E02D6}" type="presParOf" srcId="{B50AC4BA-D7DB-4A85-9BB8-159D5D1D0F98}" destId="{DFA7D11C-61DE-46CA-AA5C-AB13DB97EA31}" srcOrd="0" destOrd="0" presId="urn:microsoft.com/office/officeart/2005/8/layout/hierarchy6"/>
    <dgm:cxn modelId="{64DACCF6-D69D-412E-9FB3-1185FB1D0736}" type="presParOf" srcId="{DFA7D11C-61DE-46CA-AA5C-AB13DB97EA31}" destId="{CC660560-068E-405E-89F7-8EC413CAC09D}" srcOrd="0" destOrd="0" presId="urn:microsoft.com/office/officeart/2005/8/layout/hierarchy6"/>
    <dgm:cxn modelId="{53617BDA-D534-4C16-91F6-1DF7156592AD}" type="presParOf" srcId="{DFA7D11C-61DE-46CA-AA5C-AB13DB97EA31}" destId="{D4DA8824-1481-4023-A7E1-022E996F0B8B}" srcOrd="1" destOrd="0" presId="urn:microsoft.com/office/officeart/2005/8/layout/hierarchy6"/>
    <dgm:cxn modelId="{1E4B1883-B1CA-4D84-8F52-99B2C5B53FCD}" type="presParOf" srcId="{D4DA8824-1481-4023-A7E1-022E996F0B8B}" destId="{47033000-A2D6-4A4B-B473-FE90680C9717}" srcOrd="0" destOrd="0" presId="urn:microsoft.com/office/officeart/2005/8/layout/hierarchy6"/>
    <dgm:cxn modelId="{9BD2A0A5-0B50-404F-A41E-F393AA8A9D8E}" type="presParOf" srcId="{D4DA8824-1481-4023-A7E1-022E996F0B8B}" destId="{80F9B6C2-99C1-4A7D-AD1E-CD2415CB82F4}" srcOrd="1" destOrd="0" presId="urn:microsoft.com/office/officeart/2005/8/layout/hierarchy6"/>
    <dgm:cxn modelId="{4FD316AC-6F4A-4A82-BCB0-E5000F4149C5}" type="presParOf" srcId="{80F9B6C2-99C1-4A7D-AD1E-CD2415CB82F4}" destId="{DA46EEB1-0440-43B5-9B32-B368831399DC}" srcOrd="0" destOrd="0" presId="urn:microsoft.com/office/officeart/2005/8/layout/hierarchy6"/>
    <dgm:cxn modelId="{3505F242-A20A-4A6F-A9E0-726797B1B5B6}" type="presParOf" srcId="{80F9B6C2-99C1-4A7D-AD1E-CD2415CB82F4}" destId="{6E7AECC6-9C4E-4435-B1AA-7624001E2FCB}" srcOrd="1" destOrd="0" presId="urn:microsoft.com/office/officeart/2005/8/layout/hierarchy6"/>
    <dgm:cxn modelId="{6A22C75D-6A7C-4954-A799-0A9783D7E39C}" type="presParOf" srcId="{6E7AECC6-9C4E-4435-B1AA-7624001E2FCB}" destId="{1958E1B4-EAE5-4EB9-9597-0452269520FF}" srcOrd="0" destOrd="0" presId="urn:microsoft.com/office/officeart/2005/8/layout/hierarchy6"/>
    <dgm:cxn modelId="{DB61590D-C315-42C4-8651-534D16B25119}" type="presParOf" srcId="{6E7AECC6-9C4E-4435-B1AA-7624001E2FCB}" destId="{3214E847-7CF1-49F4-9D9F-9141499F1C09}" srcOrd="1" destOrd="0" presId="urn:microsoft.com/office/officeart/2005/8/layout/hierarchy6"/>
    <dgm:cxn modelId="{13480ADC-9027-4565-92FE-0C34ED13672B}" type="presParOf" srcId="{3214E847-7CF1-49F4-9D9F-9141499F1C09}" destId="{66797C87-BA59-453D-8F7A-3947C66BFAEF}" srcOrd="0" destOrd="0" presId="urn:microsoft.com/office/officeart/2005/8/layout/hierarchy6"/>
    <dgm:cxn modelId="{BC198367-1302-4A08-BC50-EAEA59101512}" type="presParOf" srcId="{3214E847-7CF1-49F4-9D9F-9141499F1C09}" destId="{48BFFF36-9929-4173-B521-B6E4BD229853}" srcOrd="1" destOrd="0" presId="urn:microsoft.com/office/officeart/2005/8/layout/hierarchy6"/>
    <dgm:cxn modelId="{FD275D02-1B55-418F-820D-1CB25C05A4D5}" type="presParOf" srcId="{48BFFF36-9929-4173-B521-B6E4BD229853}" destId="{0F41148E-9D4E-4B7F-905E-D97857731AE3}" srcOrd="0" destOrd="0" presId="urn:microsoft.com/office/officeart/2005/8/layout/hierarchy6"/>
    <dgm:cxn modelId="{87CA39DA-9761-4DDC-A8B1-7E16366ACD80}" type="presParOf" srcId="{48BFFF36-9929-4173-B521-B6E4BD229853}" destId="{D6B92301-D5DE-4549-8CA1-B2F4BA91BEEB}" srcOrd="1" destOrd="0" presId="urn:microsoft.com/office/officeart/2005/8/layout/hierarchy6"/>
    <dgm:cxn modelId="{4FAC12AB-EAE2-4FF5-94D4-DC99FB4C5F2D}" type="presParOf" srcId="{D6B92301-D5DE-4549-8CA1-B2F4BA91BEEB}" destId="{86BC096F-DD51-4880-AEBD-EB22E791B610}" srcOrd="0" destOrd="0" presId="urn:microsoft.com/office/officeart/2005/8/layout/hierarchy6"/>
    <dgm:cxn modelId="{E3B3C9EA-6C21-4926-8A0A-81D9BE71A1C4}" type="presParOf" srcId="{D6B92301-D5DE-4549-8CA1-B2F4BA91BEEB}" destId="{3B4033C8-236B-4B2B-9B43-1D9EDA53F5E1}" srcOrd="1" destOrd="0" presId="urn:microsoft.com/office/officeart/2005/8/layout/hierarchy6"/>
    <dgm:cxn modelId="{40B91428-F961-4AB8-9C56-12FFA755E472}" type="presParOf" srcId="{48BFFF36-9929-4173-B521-B6E4BD229853}" destId="{F55721FD-576B-4764-93E1-E5E15E957084}" srcOrd="2" destOrd="0" presId="urn:microsoft.com/office/officeart/2005/8/layout/hierarchy6"/>
    <dgm:cxn modelId="{5CA89984-6BE5-450D-97A4-5EA32181101A}" type="presParOf" srcId="{48BFFF36-9929-4173-B521-B6E4BD229853}" destId="{56BC9A1D-60BC-4078-A298-52DBF9B1A6C9}" srcOrd="3" destOrd="0" presId="urn:microsoft.com/office/officeart/2005/8/layout/hierarchy6"/>
    <dgm:cxn modelId="{88994DFF-5AD0-4CFB-8918-8123DBD1168F}" type="presParOf" srcId="{56BC9A1D-60BC-4078-A298-52DBF9B1A6C9}" destId="{9CED9CC7-18FC-47F7-B92A-C7F3830311D8}" srcOrd="0" destOrd="0" presId="urn:microsoft.com/office/officeart/2005/8/layout/hierarchy6"/>
    <dgm:cxn modelId="{039DCF7B-7421-4FA4-8ED2-BB27202CB8DA}" type="presParOf" srcId="{56BC9A1D-60BC-4078-A298-52DBF9B1A6C9}" destId="{2940EB5E-2F2C-4184-AA3B-86A6ED2B3DC7}" srcOrd="1" destOrd="0" presId="urn:microsoft.com/office/officeart/2005/8/layout/hierarchy6"/>
    <dgm:cxn modelId="{01E06ECB-32DF-4F26-A9D1-12F0C6C80F80}" type="presParOf" srcId="{6E7AECC6-9C4E-4435-B1AA-7624001E2FCB}" destId="{372EAD99-E5FF-49EC-AAB8-2D5957931BEF}" srcOrd="2" destOrd="0" presId="urn:microsoft.com/office/officeart/2005/8/layout/hierarchy6"/>
    <dgm:cxn modelId="{38F4D8A8-7C8C-46EA-A53A-2192904B8143}" type="presParOf" srcId="{6E7AECC6-9C4E-4435-B1AA-7624001E2FCB}" destId="{D2E4DC52-5EAD-47A6-9130-20ED7A27D293}" srcOrd="3" destOrd="0" presId="urn:microsoft.com/office/officeart/2005/8/layout/hierarchy6"/>
    <dgm:cxn modelId="{D713CE21-2D86-4542-810E-A9745D1F7B5A}" type="presParOf" srcId="{D2E4DC52-5EAD-47A6-9130-20ED7A27D293}" destId="{FF6F76C8-7575-43E7-BD2A-13D1EFBDE655}" srcOrd="0" destOrd="0" presId="urn:microsoft.com/office/officeart/2005/8/layout/hierarchy6"/>
    <dgm:cxn modelId="{95AE690D-B68C-49D4-BE03-427170E7C0FA}" type="presParOf" srcId="{D2E4DC52-5EAD-47A6-9130-20ED7A27D293}" destId="{2D243B33-2DFE-4176-8646-16E6D66EE2C5}" srcOrd="1" destOrd="0" presId="urn:microsoft.com/office/officeart/2005/8/layout/hierarchy6"/>
    <dgm:cxn modelId="{D320BCE0-DD02-451C-9CC0-80D3346A282D}" type="presParOf" srcId="{2D243B33-2DFE-4176-8646-16E6D66EE2C5}" destId="{1B44D600-751B-48F3-9683-2B65420C6002}" srcOrd="0" destOrd="0" presId="urn:microsoft.com/office/officeart/2005/8/layout/hierarchy6"/>
    <dgm:cxn modelId="{90188F77-AE67-4913-89A8-A925AEF77F17}" type="presParOf" srcId="{2D243B33-2DFE-4176-8646-16E6D66EE2C5}" destId="{5372041B-691B-46B3-8C42-F9702E990229}" srcOrd="1" destOrd="0" presId="urn:microsoft.com/office/officeart/2005/8/layout/hierarchy6"/>
    <dgm:cxn modelId="{6084ECD9-13DA-4CD0-ABD9-EE1401E45370}" type="presParOf" srcId="{5372041B-691B-46B3-8C42-F9702E990229}" destId="{61FAD6C8-FAAA-40DE-B8AA-CC6DC88B3DDE}" srcOrd="0" destOrd="0" presId="urn:microsoft.com/office/officeart/2005/8/layout/hierarchy6"/>
    <dgm:cxn modelId="{2397062F-3CCA-46E1-973D-3607CB57B720}" type="presParOf" srcId="{5372041B-691B-46B3-8C42-F9702E990229}" destId="{15C0B8E4-E18E-43A8-89B1-54CE2CEEA6D9}" srcOrd="1" destOrd="0" presId="urn:microsoft.com/office/officeart/2005/8/layout/hierarchy6"/>
    <dgm:cxn modelId="{56B14C1D-BE84-442D-8604-1E6BC6E62D23}" type="presParOf" srcId="{2D243B33-2DFE-4176-8646-16E6D66EE2C5}" destId="{418229C3-E9E1-4B65-A898-866855B4A26D}" srcOrd="2" destOrd="0" presId="urn:microsoft.com/office/officeart/2005/8/layout/hierarchy6"/>
    <dgm:cxn modelId="{42DB5F43-48E4-4237-ADC1-549DED18A19A}" type="presParOf" srcId="{2D243B33-2DFE-4176-8646-16E6D66EE2C5}" destId="{8548049C-AB19-43CD-9658-ECA56E59AB60}" srcOrd="3" destOrd="0" presId="urn:microsoft.com/office/officeart/2005/8/layout/hierarchy6"/>
    <dgm:cxn modelId="{171272AF-39B9-4CBE-A2CB-274F60428680}" type="presParOf" srcId="{8548049C-AB19-43CD-9658-ECA56E59AB60}" destId="{ED8B4BDB-168E-4E13-991C-A5A9C33FB91A}" srcOrd="0" destOrd="0" presId="urn:microsoft.com/office/officeart/2005/8/layout/hierarchy6"/>
    <dgm:cxn modelId="{B13A97E6-078D-4219-AD96-EF78C78B01E0}" type="presParOf" srcId="{8548049C-AB19-43CD-9658-ECA56E59AB60}" destId="{939795BD-64F7-4EF6-93A4-4711499834CB}" srcOrd="1" destOrd="0" presId="urn:microsoft.com/office/officeart/2005/8/layout/hierarchy6"/>
    <dgm:cxn modelId="{B291EAA2-2323-4671-B65C-DE64369376A5}" type="presParOf" srcId="{D4DA8824-1481-4023-A7E1-022E996F0B8B}" destId="{0816B67D-1215-45B5-8FAB-9AEAE123AE59}" srcOrd="2" destOrd="0" presId="urn:microsoft.com/office/officeart/2005/8/layout/hierarchy6"/>
    <dgm:cxn modelId="{D0B72074-D34C-4519-96C0-FE83E6CE28F3}" type="presParOf" srcId="{D4DA8824-1481-4023-A7E1-022E996F0B8B}" destId="{E1F6E419-508B-4F71-AAD8-75A56ECE91BC}" srcOrd="3" destOrd="0" presId="urn:microsoft.com/office/officeart/2005/8/layout/hierarchy6"/>
    <dgm:cxn modelId="{DCADB215-F463-4C4C-9FCE-CDD035AB4B6A}" type="presParOf" srcId="{E1F6E419-508B-4F71-AAD8-75A56ECE91BC}" destId="{E4387620-8178-431A-9813-12CC34A3CF7E}" srcOrd="0" destOrd="0" presId="urn:microsoft.com/office/officeart/2005/8/layout/hierarchy6"/>
    <dgm:cxn modelId="{3687B12E-5173-40E6-BF3B-F143CA697A40}" type="presParOf" srcId="{E1F6E419-508B-4F71-AAD8-75A56ECE91BC}" destId="{9277A678-A694-420D-ADC3-DD8A3AD69275}" srcOrd="1" destOrd="0" presId="urn:microsoft.com/office/officeart/2005/8/layout/hierarchy6"/>
    <dgm:cxn modelId="{75516A65-9290-48B1-B392-869DC29BE249}" type="presParOf" srcId="{9277A678-A694-420D-ADC3-DD8A3AD69275}" destId="{18A17131-4B85-4356-98CD-FF0159B1012B}" srcOrd="0" destOrd="0" presId="urn:microsoft.com/office/officeart/2005/8/layout/hierarchy6"/>
    <dgm:cxn modelId="{B83BF061-9D7C-4699-BC6C-94853AB982BC}" type="presParOf" srcId="{9277A678-A694-420D-ADC3-DD8A3AD69275}" destId="{26D6DAB2-0D89-4877-8837-710577E346DB}" srcOrd="1" destOrd="0" presId="urn:microsoft.com/office/officeart/2005/8/layout/hierarchy6"/>
    <dgm:cxn modelId="{C70C651D-A75E-41EB-B6A8-ADEC8939A061}" type="presParOf" srcId="{26D6DAB2-0D89-4877-8837-710577E346DB}" destId="{BB235B58-2538-4319-987E-A78D08FC17E1}" srcOrd="0" destOrd="0" presId="urn:microsoft.com/office/officeart/2005/8/layout/hierarchy6"/>
    <dgm:cxn modelId="{970C8DE3-CBA0-4F96-BD21-426A26624526}" type="presParOf" srcId="{26D6DAB2-0D89-4877-8837-710577E346DB}" destId="{FADDAC20-591B-41CF-8208-D4356F798973}" srcOrd="1" destOrd="0" presId="urn:microsoft.com/office/officeart/2005/8/layout/hierarchy6"/>
    <dgm:cxn modelId="{415561E9-A766-4187-9B65-E75DDD861BC9}" type="presParOf" srcId="{FADDAC20-591B-41CF-8208-D4356F798973}" destId="{43AB9D2A-4DEF-48F5-A2B0-E900AA1F36F2}" srcOrd="0" destOrd="0" presId="urn:microsoft.com/office/officeart/2005/8/layout/hierarchy6"/>
    <dgm:cxn modelId="{E6CFD3C8-2689-404F-BBF0-2F155883E2D9}" type="presParOf" srcId="{FADDAC20-591B-41CF-8208-D4356F798973}" destId="{A079B80E-1DB1-444F-BC74-563BE235F282}" srcOrd="1" destOrd="0" presId="urn:microsoft.com/office/officeart/2005/8/layout/hierarchy6"/>
    <dgm:cxn modelId="{C59F259E-AA3F-4D2D-A981-270AD0D8DCE3}" type="presParOf" srcId="{A079B80E-1DB1-444F-BC74-563BE235F282}" destId="{E4EE1E62-2274-4E4A-A425-F6C660159AD1}" srcOrd="0" destOrd="0" presId="urn:microsoft.com/office/officeart/2005/8/layout/hierarchy6"/>
    <dgm:cxn modelId="{D5151182-DC94-498C-AAB8-53B749AC3629}" type="presParOf" srcId="{A079B80E-1DB1-444F-BC74-563BE235F282}" destId="{2B0485FC-8C34-4120-8A3D-5DA68523947F}" srcOrd="1" destOrd="0" presId="urn:microsoft.com/office/officeart/2005/8/layout/hierarchy6"/>
    <dgm:cxn modelId="{372E8631-F03A-48FC-AA52-7D1E8CE1D08A}" type="presParOf" srcId="{FADDAC20-591B-41CF-8208-D4356F798973}" destId="{F53D1B1F-CC2A-4EA0-81E7-32EBD385D44B}" srcOrd="2" destOrd="0" presId="urn:microsoft.com/office/officeart/2005/8/layout/hierarchy6"/>
    <dgm:cxn modelId="{4877F587-C192-4A2F-A9FD-58CE7A7A3C50}" type="presParOf" srcId="{FADDAC20-591B-41CF-8208-D4356F798973}" destId="{D90E67C2-E295-4535-811C-6ABA64EED03A}" srcOrd="3" destOrd="0" presId="urn:microsoft.com/office/officeart/2005/8/layout/hierarchy6"/>
    <dgm:cxn modelId="{3B954AC1-4873-487A-BF44-0192426728F2}" type="presParOf" srcId="{D90E67C2-E295-4535-811C-6ABA64EED03A}" destId="{C2B2EF56-F755-4E6F-8F78-77EC3542504C}" srcOrd="0" destOrd="0" presId="urn:microsoft.com/office/officeart/2005/8/layout/hierarchy6"/>
    <dgm:cxn modelId="{689010E6-2E79-416A-AD7A-58980287F0EF}" type="presParOf" srcId="{D90E67C2-E295-4535-811C-6ABA64EED03A}" destId="{9596C2F7-38FE-4B70-9EF0-7409A32A2854}" srcOrd="1" destOrd="0" presId="urn:microsoft.com/office/officeart/2005/8/layout/hierarchy6"/>
    <dgm:cxn modelId="{88227BAB-E91E-40CE-88E6-DA3E60A8FD53}" type="presParOf" srcId="{9277A678-A694-420D-ADC3-DD8A3AD69275}" destId="{B9743B78-09D7-4649-9EA6-CDCE92390BBD}" srcOrd="2" destOrd="0" presId="urn:microsoft.com/office/officeart/2005/8/layout/hierarchy6"/>
    <dgm:cxn modelId="{4F005F07-36DF-4553-AAE9-94DD5F2A12DD}" type="presParOf" srcId="{9277A678-A694-420D-ADC3-DD8A3AD69275}" destId="{A5166A34-AB4D-4E44-A5EA-F29347A15185}" srcOrd="3" destOrd="0" presId="urn:microsoft.com/office/officeart/2005/8/layout/hierarchy6"/>
    <dgm:cxn modelId="{351F418A-5A2D-4839-A007-FDBB5E8CB126}" type="presParOf" srcId="{A5166A34-AB4D-4E44-A5EA-F29347A15185}" destId="{FB722BD9-A209-4063-AFE2-F06051F3E181}" srcOrd="0" destOrd="0" presId="urn:microsoft.com/office/officeart/2005/8/layout/hierarchy6"/>
    <dgm:cxn modelId="{EF596FEB-E59E-4B4E-B6CC-46137099BE1B}" type="presParOf" srcId="{A5166A34-AB4D-4E44-A5EA-F29347A15185}" destId="{2615B734-A0A0-4263-9A15-975FB2470F23}" srcOrd="1" destOrd="0" presId="urn:microsoft.com/office/officeart/2005/8/layout/hierarchy6"/>
    <dgm:cxn modelId="{21858513-33CC-41DA-8585-5E877D15747F}" type="presParOf" srcId="{2615B734-A0A0-4263-9A15-975FB2470F23}" destId="{9582459C-71FA-41CD-8551-64AFB632C5A8}" srcOrd="0" destOrd="0" presId="urn:microsoft.com/office/officeart/2005/8/layout/hierarchy6"/>
    <dgm:cxn modelId="{933FED30-0283-46D6-BD8C-E1F4D2F3901E}" type="presParOf" srcId="{2615B734-A0A0-4263-9A15-975FB2470F23}" destId="{49C58D21-4CEF-418F-B62E-5ED9EC7C218A}" srcOrd="1" destOrd="0" presId="urn:microsoft.com/office/officeart/2005/8/layout/hierarchy6"/>
    <dgm:cxn modelId="{009B380A-857D-4ADF-B484-7EA9182621C9}" type="presParOf" srcId="{49C58D21-4CEF-418F-B62E-5ED9EC7C218A}" destId="{1760B12A-53C1-4035-985A-5636484AAD4F}" srcOrd="0" destOrd="0" presId="urn:microsoft.com/office/officeart/2005/8/layout/hierarchy6"/>
    <dgm:cxn modelId="{BB3A836B-0D07-4E3C-93F3-B4DB3EEF7BCD}" type="presParOf" srcId="{49C58D21-4CEF-418F-B62E-5ED9EC7C218A}" destId="{55CB8ADC-BBD0-4863-8D3D-13D40C2CD666}" srcOrd="1" destOrd="0" presId="urn:microsoft.com/office/officeart/2005/8/layout/hierarchy6"/>
    <dgm:cxn modelId="{6B64F1A8-ABF8-4B1C-AD5C-3032082FAC2F}" type="presParOf" srcId="{2615B734-A0A0-4263-9A15-975FB2470F23}" destId="{AC92C7F5-A909-4045-BF25-9D74A61265D9}" srcOrd="2" destOrd="0" presId="urn:microsoft.com/office/officeart/2005/8/layout/hierarchy6"/>
    <dgm:cxn modelId="{81FE7BAD-E5AC-41C9-AE52-7C2EED5D417C}" type="presParOf" srcId="{2615B734-A0A0-4263-9A15-975FB2470F23}" destId="{7BEDBA6E-9F2D-4F01-B386-2C74A7ED6659}" srcOrd="3" destOrd="0" presId="urn:microsoft.com/office/officeart/2005/8/layout/hierarchy6"/>
    <dgm:cxn modelId="{CBD9B280-39D2-4F7A-8ADD-10D16234049B}" type="presParOf" srcId="{7BEDBA6E-9F2D-4F01-B386-2C74A7ED6659}" destId="{894538F7-2707-4734-A0A8-6E1A130DF68D}" srcOrd="0" destOrd="0" presId="urn:microsoft.com/office/officeart/2005/8/layout/hierarchy6"/>
    <dgm:cxn modelId="{C5AA50C4-064B-4579-ABDD-C3C1728881BC}" type="presParOf" srcId="{7BEDBA6E-9F2D-4F01-B386-2C74A7ED6659}" destId="{78D38934-6DEB-4476-AA55-C1529266072C}" srcOrd="1" destOrd="0" presId="urn:microsoft.com/office/officeart/2005/8/layout/hierarchy6"/>
    <dgm:cxn modelId="{9CE60EC2-B551-49BE-A3BC-AED5E6032064}" type="presParOf" srcId="{A279C9DC-836C-49E2-8253-8A6D755901E8}" destId="{598AC162-E2A4-4CF8-A90F-A8E8CFCD9FE8}" srcOrd="1" destOrd="0" presId="urn:microsoft.com/office/officeart/2005/8/layout/hierarchy6"/>
  </dgm:cxnLst>
  <dgm:bg>
    <a:effectLst>
      <a:glow rad="63500">
        <a:schemeClr val="accent3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A907EA-2B11-4AAD-A0A3-4C4608615C32}" type="doc">
      <dgm:prSet loTypeId="urn:microsoft.com/office/officeart/2005/8/layout/hierarchy6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2A49553-D7C5-4E68-9D4E-45193EF4CC5F}">
      <dgm:prSet phldrT="[Text]"/>
      <dgm:spPr/>
      <dgm:t>
        <a:bodyPr/>
        <a:lstStyle/>
        <a:p>
          <a:r>
            <a:rPr lang="en-IN" i="1" dirty="0">
              <a:latin typeface="Cambria Math" panose="02040503050406030204" pitchFamily="18" charset="0"/>
              <a:ea typeface="Cambria Math" panose="02040503050406030204" pitchFamily="18" charset="0"/>
            </a:rPr>
            <a:t>Sensor Subset</a:t>
          </a:r>
        </a:p>
      </dgm:t>
    </dgm:pt>
    <dgm:pt modelId="{77A21862-6C1C-4B90-A280-BFAC84B38438}" type="parTrans" cxnId="{7880B676-1799-4E0E-9EDA-DF253EDFBB04}">
      <dgm:prSet/>
      <dgm:spPr/>
      <dgm:t>
        <a:bodyPr/>
        <a:lstStyle/>
        <a:p>
          <a:endParaRPr lang="en-IN"/>
        </a:p>
      </dgm:t>
    </dgm:pt>
    <dgm:pt modelId="{ADC17F02-8E13-4A83-AA65-80CC6A5DFC20}" type="sibTrans" cxnId="{7880B676-1799-4E0E-9EDA-DF253EDFBB04}">
      <dgm:prSet/>
      <dgm:spPr/>
      <dgm:t>
        <a:bodyPr/>
        <a:lstStyle/>
        <a:p>
          <a:endParaRPr lang="en-IN"/>
        </a:p>
      </dgm:t>
    </dgm:pt>
    <dgm:pt modelId="{F06A6F3B-DF43-4437-9A5C-C79BC34C8C8A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CC5647E-9F9F-4F99-B555-3FA3728C7874}" type="parTrans" cxnId="{E4CB99EB-ABD4-48CA-B777-76B9A5242489}">
      <dgm:prSet/>
      <dgm:spPr/>
      <dgm:t>
        <a:bodyPr/>
        <a:lstStyle/>
        <a:p>
          <a:endParaRPr lang="en-IN"/>
        </a:p>
      </dgm:t>
    </dgm:pt>
    <dgm:pt modelId="{35554779-6409-4CBF-AB0F-9F29C6C5824B}" type="sibTrans" cxnId="{E4CB99EB-ABD4-48CA-B777-76B9A5242489}">
      <dgm:prSet/>
      <dgm:spPr/>
      <dgm:t>
        <a:bodyPr/>
        <a:lstStyle/>
        <a:p>
          <a:endParaRPr lang="en-IN"/>
        </a:p>
      </dgm:t>
    </dgm:pt>
    <dgm:pt modelId="{A8F0E5DD-E1D2-469B-9841-A4F6C7C8FAEC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</a:p>
      </dgm:t>
    </dgm:pt>
    <dgm:pt modelId="{219CB5D3-0690-4F04-9433-4BCE9F875B76}" type="parTrans" cxnId="{2755FECF-CF7A-4C73-8E8D-D3B7456B633A}">
      <dgm:prSet/>
      <dgm:spPr/>
      <dgm:t>
        <a:bodyPr/>
        <a:lstStyle/>
        <a:p>
          <a:endParaRPr lang="en-IN"/>
        </a:p>
      </dgm:t>
    </dgm:pt>
    <dgm:pt modelId="{6343A260-395C-434A-A4E2-E892BFCDE23D}" type="sibTrans" cxnId="{2755FECF-CF7A-4C73-8E8D-D3B7456B633A}">
      <dgm:prSet/>
      <dgm:spPr/>
      <dgm:t>
        <a:bodyPr/>
        <a:lstStyle/>
        <a:p>
          <a:endParaRPr lang="en-IN"/>
        </a:p>
      </dgm:t>
    </dgm:pt>
    <dgm:pt modelId="{2BF6F070-9992-4783-A6C5-11F600462F95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dirty="0"/>
        </a:p>
      </dgm:t>
    </dgm:pt>
    <dgm:pt modelId="{B63BC546-C376-47D9-BBDE-29BD08BB5052}" type="parTrans" cxnId="{D988A90F-820D-4BB0-BE29-1C492BF05A56}">
      <dgm:prSet/>
      <dgm:spPr/>
      <dgm:t>
        <a:bodyPr/>
        <a:lstStyle/>
        <a:p>
          <a:endParaRPr lang="en-IN"/>
        </a:p>
      </dgm:t>
    </dgm:pt>
    <dgm:pt modelId="{71AD9597-FFE8-4E53-849A-8772A672F92E}" type="sibTrans" cxnId="{D988A90F-820D-4BB0-BE29-1C492BF05A56}">
      <dgm:prSet/>
      <dgm:spPr/>
      <dgm:t>
        <a:bodyPr/>
        <a:lstStyle/>
        <a:p>
          <a:endParaRPr lang="en-IN"/>
        </a:p>
      </dgm:t>
    </dgm:pt>
    <dgm:pt modelId="{49E53395-92B9-4065-B38B-591F48F1D969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53F2C9C2-91E9-439F-9542-0CD8165C5A85}" type="parTrans" cxnId="{139AEA6B-FB70-4F07-9E4C-5653D841A51B}">
      <dgm:prSet/>
      <dgm:spPr/>
      <dgm:t>
        <a:bodyPr/>
        <a:lstStyle/>
        <a:p>
          <a:endParaRPr lang="en-IN"/>
        </a:p>
      </dgm:t>
    </dgm:pt>
    <dgm:pt modelId="{90E08FC9-E8B3-4B2A-9B11-E9B710226ED5}" type="sibTrans" cxnId="{139AEA6B-FB70-4F07-9E4C-5653D841A51B}">
      <dgm:prSet/>
      <dgm:spPr/>
      <dgm:t>
        <a:bodyPr/>
        <a:lstStyle/>
        <a:p>
          <a:endParaRPr lang="en-IN"/>
        </a:p>
      </dgm:t>
    </dgm:pt>
    <dgm:pt modelId="{E8D75B00-A440-4A63-A0C6-8612282B279D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9FF4C9B-82A8-43D3-BC5A-52CCDD6725B6}" type="parTrans" cxnId="{48B0949D-BD88-4326-9E8F-B4640F166F4F}">
      <dgm:prSet/>
      <dgm:spPr/>
      <dgm:t>
        <a:bodyPr/>
        <a:lstStyle/>
        <a:p>
          <a:endParaRPr lang="en-IN"/>
        </a:p>
      </dgm:t>
    </dgm:pt>
    <dgm:pt modelId="{620DAB84-22AB-4A53-A814-E64F9D246895}" type="sibTrans" cxnId="{48B0949D-BD88-4326-9E8F-B4640F166F4F}">
      <dgm:prSet/>
      <dgm:spPr/>
      <dgm:t>
        <a:bodyPr/>
        <a:lstStyle/>
        <a:p>
          <a:endParaRPr lang="en-IN"/>
        </a:p>
      </dgm:t>
    </dgm:pt>
    <dgm:pt modelId="{A442F599-A130-44EC-8D54-918940BFBFE6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A6BF25BB-D3D2-44EE-83E2-DE2CB5A4261F}" type="parTrans" cxnId="{885BFBB7-9374-430C-878A-357D1F0050F4}">
      <dgm:prSet/>
      <dgm:spPr/>
      <dgm:t>
        <a:bodyPr/>
        <a:lstStyle/>
        <a:p>
          <a:endParaRPr lang="en-IN"/>
        </a:p>
      </dgm:t>
    </dgm:pt>
    <dgm:pt modelId="{5A07A3DC-D7CB-48E3-8DE3-FA467251878B}" type="sibTrans" cxnId="{885BFBB7-9374-430C-878A-357D1F0050F4}">
      <dgm:prSet/>
      <dgm:spPr/>
      <dgm:t>
        <a:bodyPr/>
        <a:lstStyle/>
        <a:p>
          <a:endParaRPr lang="en-IN"/>
        </a:p>
      </dgm:t>
    </dgm:pt>
    <dgm:pt modelId="{34453B0C-FBA3-4452-BF8F-F41D7A6C9040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8695677-DFC3-459C-974C-7FA081DE941D}" type="parTrans" cxnId="{28F88A5F-2B63-4653-83D5-1DDE3463AB61}">
      <dgm:prSet/>
      <dgm:spPr/>
      <dgm:t>
        <a:bodyPr/>
        <a:lstStyle/>
        <a:p>
          <a:endParaRPr lang="en-IN"/>
        </a:p>
      </dgm:t>
    </dgm:pt>
    <dgm:pt modelId="{B0ADDAD9-D7C9-4B86-B6A6-AD168364928D}" type="sibTrans" cxnId="{28F88A5F-2B63-4653-83D5-1DDE3463AB61}">
      <dgm:prSet/>
      <dgm:spPr/>
      <dgm:t>
        <a:bodyPr/>
        <a:lstStyle/>
        <a:p>
          <a:endParaRPr lang="en-IN"/>
        </a:p>
      </dgm:t>
    </dgm:pt>
    <dgm:pt modelId="{4B02D92E-4FB4-4486-850A-3CF70E2843BE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D95C8184-7445-4219-9B29-05EB6BCA0594}" type="parTrans" cxnId="{712AC4D4-83B6-4ED1-A35D-FC20B5F11B50}">
      <dgm:prSet/>
      <dgm:spPr/>
      <dgm:t>
        <a:bodyPr/>
        <a:lstStyle/>
        <a:p>
          <a:endParaRPr lang="en-IN"/>
        </a:p>
      </dgm:t>
    </dgm:pt>
    <dgm:pt modelId="{61A02D67-7DD0-429F-AAF5-A78374E86539}" type="sibTrans" cxnId="{712AC4D4-83B6-4ED1-A35D-FC20B5F11B50}">
      <dgm:prSet/>
      <dgm:spPr/>
      <dgm:t>
        <a:bodyPr/>
        <a:lstStyle/>
        <a:p>
          <a:endParaRPr lang="en-IN"/>
        </a:p>
      </dgm:t>
    </dgm:pt>
    <dgm:pt modelId="{BA381005-0A7A-4E6E-817F-1C7242D8A795}">
      <dgm:prSet phldrT="[Text]"/>
      <dgm:spPr/>
      <dgm:t>
        <a:bodyPr/>
        <a:lstStyle/>
        <a:p>
          <a:r>
            <a:rPr lang="en-IN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  <a:endParaRPr lang="en-IN" dirty="0"/>
        </a:p>
      </dgm:t>
    </dgm:pt>
    <dgm:pt modelId="{EACD7F2C-BEE2-4E45-A042-C40F338C9C59}" type="parTrans" cxnId="{C9B16220-404F-49C2-8C02-D4377FA05778}">
      <dgm:prSet/>
      <dgm:spPr/>
      <dgm:t>
        <a:bodyPr/>
        <a:lstStyle/>
        <a:p>
          <a:endParaRPr lang="en-IN"/>
        </a:p>
      </dgm:t>
    </dgm:pt>
    <dgm:pt modelId="{CBCD6955-5DD2-4C2B-9A65-1BC75BADDCC0}" type="sibTrans" cxnId="{C9B16220-404F-49C2-8C02-D4377FA05778}">
      <dgm:prSet/>
      <dgm:spPr/>
      <dgm:t>
        <a:bodyPr/>
        <a:lstStyle/>
        <a:p>
          <a:endParaRPr lang="en-IN"/>
        </a:p>
      </dgm:t>
    </dgm:pt>
    <dgm:pt modelId="{1E79415E-163D-4BD8-AFA6-51D105488E6C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7E62451-DDD0-4282-A9E0-63E2CE0BB528}" type="parTrans" cxnId="{09E5ECE4-88F7-4012-AF63-C1D7C48F0DC3}">
      <dgm:prSet/>
      <dgm:spPr/>
      <dgm:t>
        <a:bodyPr/>
        <a:lstStyle/>
        <a:p>
          <a:endParaRPr lang="en-IN"/>
        </a:p>
      </dgm:t>
    </dgm:pt>
    <dgm:pt modelId="{F2AB8F9F-B0E3-41BF-B1FB-44D24012672B}" type="sibTrans" cxnId="{09E5ECE4-88F7-4012-AF63-C1D7C48F0DC3}">
      <dgm:prSet/>
      <dgm:spPr/>
      <dgm:t>
        <a:bodyPr/>
        <a:lstStyle/>
        <a:p>
          <a:endParaRPr lang="en-IN"/>
        </a:p>
      </dgm:t>
    </dgm:pt>
    <dgm:pt modelId="{530306CC-8C7D-440F-B0D7-B52E8031EE97}">
      <dgm:prSet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1346DC1D-FC11-4F52-BD9E-E8DAD636EC7C}" type="parTrans" cxnId="{4B3188A9-C211-46C3-B2BF-098A8F553E64}">
      <dgm:prSet/>
      <dgm:spPr/>
      <dgm:t>
        <a:bodyPr/>
        <a:lstStyle/>
        <a:p>
          <a:endParaRPr lang="en-IN"/>
        </a:p>
      </dgm:t>
    </dgm:pt>
    <dgm:pt modelId="{F8DCAAC0-60DB-4C96-9583-D3671DE8895B}" type="sibTrans" cxnId="{4B3188A9-C211-46C3-B2BF-098A8F553E64}">
      <dgm:prSet/>
      <dgm:spPr/>
      <dgm:t>
        <a:bodyPr/>
        <a:lstStyle/>
        <a:p>
          <a:endParaRPr lang="en-IN"/>
        </a:p>
      </dgm:t>
    </dgm:pt>
    <dgm:pt modelId="{EE2F2940-31BA-4C76-A41F-46787ACA3C7C}">
      <dgm:prSet phldrT="[Text]"/>
      <dgm:spPr/>
      <dgm:t>
        <a:bodyPr/>
        <a:lstStyle/>
        <a:p>
          <a:r>
            <a:rPr lang="en-IN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dirty="0"/>
        </a:p>
      </dgm:t>
    </dgm:pt>
    <dgm:pt modelId="{D4949913-257A-42F5-8FCE-D1DF57EB3985}" type="parTrans" cxnId="{E4AACDC3-1BBB-424A-8B59-A45562AF647B}">
      <dgm:prSet/>
      <dgm:spPr/>
      <dgm:t>
        <a:bodyPr/>
        <a:lstStyle/>
        <a:p>
          <a:endParaRPr lang="en-IN"/>
        </a:p>
      </dgm:t>
    </dgm:pt>
    <dgm:pt modelId="{ABB5B1FA-C60D-41CB-99B1-CCE125CA19DA}" type="sibTrans" cxnId="{E4AACDC3-1BBB-424A-8B59-A45562AF647B}">
      <dgm:prSet/>
      <dgm:spPr/>
      <dgm:t>
        <a:bodyPr/>
        <a:lstStyle/>
        <a:p>
          <a:endParaRPr lang="en-IN"/>
        </a:p>
      </dgm:t>
    </dgm:pt>
    <dgm:pt modelId="{E916929C-01C1-4477-AF2E-BBF80D1695EB}">
      <dgm:prSet phldrT="[Text]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DC45E28-D269-4DFC-92C8-01DDE58DF819}" type="parTrans" cxnId="{46517D8E-4B72-4CAC-B34B-F87B36F4434C}">
      <dgm:prSet/>
      <dgm:spPr/>
      <dgm:t>
        <a:bodyPr/>
        <a:lstStyle/>
        <a:p>
          <a:endParaRPr lang="en-IN"/>
        </a:p>
      </dgm:t>
    </dgm:pt>
    <dgm:pt modelId="{A63C1E4D-AC0E-4095-97FC-798DE51341F0}" type="sibTrans" cxnId="{46517D8E-4B72-4CAC-B34B-F87B36F4434C}">
      <dgm:prSet/>
      <dgm:spPr/>
      <dgm:t>
        <a:bodyPr/>
        <a:lstStyle/>
        <a:p>
          <a:endParaRPr lang="en-IN"/>
        </a:p>
      </dgm:t>
    </dgm:pt>
    <dgm:pt modelId="{83D61035-4B9E-4FC0-BFDE-77D520EAC25A}">
      <dgm:prSet/>
      <dgm:spPr>
        <a:blipFill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D31C3A53-F376-4A4E-9741-82176B20CCE1}" type="parTrans" cxnId="{822A45D1-CEE8-4F75-96C9-80E37BA52E8C}">
      <dgm:prSet/>
      <dgm:spPr/>
      <dgm:t>
        <a:bodyPr/>
        <a:lstStyle/>
        <a:p>
          <a:endParaRPr lang="en-IN"/>
        </a:p>
      </dgm:t>
    </dgm:pt>
    <dgm:pt modelId="{78936A53-CD49-436B-8B70-BC50EDB93A02}" type="sibTrans" cxnId="{822A45D1-CEE8-4F75-96C9-80E37BA52E8C}">
      <dgm:prSet/>
      <dgm:spPr/>
      <dgm:t>
        <a:bodyPr/>
        <a:lstStyle/>
        <a:p>
          <a:endParaRPr lang="en-IN"/>
        </a:p>
      </dgm:t>
    </dgm:pt>
    <dgm:pt modelId="{A279C9DC-836C-49E2-8253-8A6D755901E8}" type="pres">
      <dgm:prSet presAssocID="{5CA907EA-2B11-4AAD-A0A3-4C4608615C3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A340A7-6F42-4E71-8CAF-53CEBC43E158}" type="pres">
      <dgm:prSet presAssocID="{5CA907EA-2B11-4AAD-A0A3-4C4608615C32}" presName="hierFlow" presStyleCnt="0"/>
      <dgm:spPr/>
    </dgm:pt>
    <dgm:pt modelId="{B50AC4BA-D7DB-4A85-9BB8-159D5D1D0F98}" type="pres">
      <dgm:prSet presAssocID="{5CA907EA-2B11-4AAD-A0A3-4C4608615C3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A7D11C-61DE-46CA-AA5C-AB13DB97EA31}" type="pres">
      <dgm:prSet presAssocID="{D2A49553-D7C5-4E68-9D4E-45193EF4CC5F}" presName="Name14" presStyleCnt="0"/>
      <dgm:spPr/>
    </dgm:pt>
    <dgm:pt modelId="{CC660560-068E-405E-89F7-8EC413CAC09D}" type="pres">
      <dgm:prSet presAssocID="{D2A49553-D7C5-4E68-9D4E-45193EF4CC5F}" presName="level1Shape" presStyleLbl="node0" presStyleIdx="0" presStyleCnt="1" custScaleX="152021" custScaleY="114015">
        <dgm:presLayoutVars>
          <dgm:chPref val="3"/>
        </dgm:presLayoutVars>
      </dgm:prSet>
      <dgm:spPr>
        <a:prstGeom prst="rect">
          <a:avLst/>
        </a:prstGeom>
      </dgm:spPr>
    </dgm:pt>
    <dgm:pt modelId="{D4DA8824-1481-4023-A7E1-022E996F0B8B}" type="pres">
      <dgm:prSet presAssocID="{D2A49553-D7C5-4E68-9D4E-45193EF4CC5F}" presName="hierChild2" presStyleCnt="0"/>
      <dgm:spPr/>
    </dgm:pt>
    <dgm:pt modelId="{47033000-A2D6-4A4B-B473-FE90680C9717}" type="pres">
      <dgm:prSet presAssocID="{BCC5647E-9F9F-4F99-B555-3FA3728C7874}" presName="Name19" presStyleLbl="parChTrans1D2" presStyleIdx="0" presStyleCnt="2"/>
      <dgm:spPr/>
    </dgm:pt>
    <dgm:pt modelId="{80F9B6C2-99C1-4A7D-AD1E-CD2415CB82F4}" type="pres">
      <dgm:prSet presAssocID="{F06A6F3B-DF43-4437-9A5C-C79BC34C8C8A}" presName="Name21" presStyleCnt="0"/>
      <dgm:spPr/>
    </dgm:pt>
    <dgm:pt modelId="{DA46EEB1-0440-43B5-9B32-B368831399DC}" type="pres">
      <dgm:prSet presAssocID="{F06A6F3B-DF43-4437-9A5C-C79BC34C8C8A}" presName="level2Shape" presStyleLbl="node2" presStyleIdx="0" presStyleCnt="2" custScaleX="152021" custScaleY="114015"/>
      <dgm:spPr>
        <a:prstGeom prst="rect">
          <a:avLst/>
        </a:prstGeom>
      </dgm:spPr>
    </dgm:pt>
    <dgm:pt modelId="{6E7AECC6-9C4E-4435-B1AA-7624001E2FCB}" type="pres">
      <dgm:prSet presAssocID="{F06A6F3B-DF43-4437-9A5C-C79BC34C8C8A}" presName="hierChild3" presStyleCnt="0"/>
      <dgm:spPr/>
    </dgm:pt>
    <dgm:pt modelId="{1958E1B4-EAE5-4EB9-9597-0452269520FF}" type="pres">
      <dgm:prSet presAssocID="{219CB5D3-0690-4F04-9433-4BCE9F875B76}" presName="Name19" presStyleLbl="parChTrans1D3" presStyleIdx="0" presStyleCnt="4"/>
      <dgm:spPr/>
    </dgm:pt>
    <dgm:pt modelId="{3214E847-7CF1-49F4-9D9F-9141499F1C09}" type="pres">
      <dgm:prSet presAssocID="{A8F0E5DD-E1D2-469B-9841-A4F6C7C8FAEC}" presName="Name21" presStyleCnt="0"/>
      <dgm:spPr/>
    </dgm:pt>
    <dgm:pt modelId="{66797C87-BA59-453D-8F7A-3947C66BFAEF}" type="pres">
      <dgm:prSet presAssocID="{A8F0E5DD-E1D2-469B-9841-A4F6C7C8FAEC}" presName="level2Shape" presStyleLbl="node3" presStyleIdx="0" presStyleCnt="4" custScaleX="152021" custScaleY="114015"/>
      <dgm:spPr>
        <a:prstGeom prst="rect">
          <a:avLst/>
        </a:prstGeom>
      </dgm:spPr>
    </dgm:pt>
    <dgm:pt modelId="{48BFFF36-9929-4173-B521-B6E4BD229853}" type="pres">
      <dgm:prSet presAssocID="{A8F0E5DD-E1D2-469B-9841-A4F6C7C8FAEC}" presName="hierChild3" presStyleCnt="0"/>
      <dgm:spPr/>
    </dgm:pt>
    <dgm:pt modelId="{0F41148E-9D4E-4B7F-905E-D97857731AE3}" type="pres">
      <dgm:prSet presAssocID="{48695677-DFC3-459C-974C-7FA081DE941D}" presName="Name19" presStyleLbl="parChTrans1D4" presStyleIdx="0" presStyleCnt="8"/>
      <dgm:spPr/>
    </dgm:pt>
    <dgm:pt modelId="{D6B92301-D5DE-4549-8CA1-B2F4BA91BEEB}" type="pres">
      <dgm:prSet presAssocID="{34453B0C-FBA3-4452-BF8F-F41D7A6C9040}" presName="Name21" presStyleCnt="0"/>
      <dgm:spPr/>
    </dgm:pt>
    <dgm:pt modelId="{86BC096F-DD51-4880-AEBD-EB22E791B610}" type="pres">
      <dgm:prSet presAssocID="{34453B0C-FBA3-4452-BF8F-F41D7A6C9040}" presName="level2Shape" presStyleLbl="node4" presStyleIdx="0" presStyleCnt="8" custScaleX="152021" custScaleY="114015"/>
      <dgm:spPr>
        <a:prstGeom prst="rect">
          <a:avLst/>
        </a:prstGeom>
      </dgm:spPr>
    </dgm:pt>
    <dgm:pt modelId="{3B4033C8-236B-4B2B-9B43-1D9EDA53F5E1}" type="pres">
      <dgm:prSet presAssocID="{34453B0C-FBA3-4452-BF8F-F41D7A6C9040}" presName="hierChild3" presStyleCnt="0"/>
      <dgm:spPr/>
    </dgm:pt>
    <dgm:pt modelId="{F55721FD-576B-4764-93E1-E5E15E957084}" type="pres">
      <dgm:prSet presAssocID="{D95C8184-7445-4219-9B29-05EB6BCA0594}" presName="Name19" presStyleLbl="parChTrans1D4" presStyleIdx="1" presStyleCnt="8"/>
      <dgm:spPr/>
    </dgm:pt>
    <dgm:pt modelId="{56BC9A1D-60BC-4078-A298-52DBF9B1A6C9}" type="pres">
      <dgm:prSet presAssocID="{4B02D92E-4FB4-4486-850A-3CF70E2843BE}" presName="Name21" presStyleCnt="0"/>
      <dgm:spPr/>
    </dgm:pt>
    <dgm:pt modelId="{9CED9CC7-18FC-47F7-B92A-C7F3830311D8}" type="pres">
      <dgm:prSet presAssocID="{4B02D92E-4FB4-4486-850A-3CF70E2843BE}" presName="level2Shape" presStyleLbl="node4" presStyleIdx="1" presStyleCnt="8" custScaleX="152021" custScaleY="114015"/>
      <dgm:spPr>
        <a:prstGeom prst="rect">
          <a:avLst/>
        </a:prstGeom>
      </dgm:spPr>
    </dgm:pt>
    <dgm:pt modelId="{2940EB5E-2F2C-4184-AA3B-86A6ED2B3DC7}" type="pres">
      <dgm:prSet presAssocID="{4B02D92E-4FB4-4486-850A-3CF70E2843BE}" presName="hierChild3" presStyleCnt="0"/>
      <dgm:spPr/>
    </dgm:pt>
    <dgm:pt modelId="{372EAD99-E5FF-49EC-AAB8-2D5957931BEF}" type="pres">
      <dgm:prSet presAssocID="{B63BC546-C376-47D9-BBDE-29BD08BB5052}" presName="Name19" presStyleLbl="parChTrans1D3" presStyleIdx="1" presStyleCnt="4"/>
      <dgm:spPr/>
    </dgm:pt>
    <dgm:pt modelId="{D2E4DC52-5EAD-47A6-9130-20ED7A27D293}" type="pres">
      <dgm:prSet presAssocID="{2BF6F070-9992-4783-A6C5-11F600462F95}" presName="Name21" presStyleCnt="0"/>
      <dgm:spPr/>
    </dgm:pt>
    <dgm:pt modelId="{FF6F76C8-7575-43E7-BD2A-13D1EFBDE655}" type="pres">
      <dgm:prSet presAssocID="{2BF6F070-9992-4783-A6C5-11F600462F95}" presName="level2Shape" presStyleLbl="node3" presStyleIdx="1" presStyleCnt="4" custScaleX="152021" custScaleY="114015"/>
      <dgm:spPr>
        <a:prstGeom prst="rect">
          <a:avLst/>
        </a:prstGeom>
      </dgm:spPr>
    </dgm:pt>
    <dgm:pt modelId="{2D243B33-2DFE-4176-8646-16E6D66EE2C5}" type="pres">
      <dgm:prSet presAssocID="{2BF6F070-9992-4783-A6C5-11F600462F95}" presName="hierChild3" presStyleCnt="0"/>
      <dgm:spPr/>
    </dgm:pt>
    <dgm:pt modelId="{1B44D600-751B-48F3-9683-2B65420C6002}" type="pres">
      <dgm:prSet presAssocID="{49FF4C9B-82A8-43D3-BC5A-52CCDD6725B6}" presName="Name19" presStyleLbl="parChTrans1D4" presStyleIdx="2" presStyleCnt="8"/>
      <dgm:spPr/>
    </dgm:pt>
    <dgm:pt modelId="{5372041B-691B-46B3-8C42-F9702E990229}" type="pres">
      <dgm:prSet presAssocID="{E8D75B00-A440-4A63-A0C6-8612282B279D}" presName="Name21" presStyleCnt="0"/>
      <dgm:spPr/>
    </dgm:pt>
    <dgm:pt modelId="{61FAD6C8-FAAA-40DE-B8AA-CC6DC88B3DDE}" type="pres">
      <dgm:prSet presAssocID="{E8D75B00-A440-4A63-A0C6-8612282B279D}" presName="level2Shape" presStyleLbl="node4" presStyleIdx="2" presStyleCnt="8" custScaleX="152021" custScaleY="114015"/>
      <dgm:spPr>
        <a:prstGeom prst="rect">
          <a:avLst/>
        </a:prstGeom>
      </dgm:spPr>
    </dgm:pt>
    <dgm:pt modelId="{15C0B8E4-E18E-43A8-89B1-54CE2CEEA6D9}" type="pres">
      <dgm:prSet presAssocID="{E8D75B00-A440-4A63-A0C6-8612282B279D}" presName="hierChild3" presStyleCnt="0"/>
      <dgm:spPr/>
    </dgm:pt>
    <dgm:pt modelId="{418229C3-E9E1-4B65-A898-866855B4A26D}" type="pres">
      <dgm:prSet presAssocID="{A6BF25BB-D3D2-44EE-83E2-DE2CB5A4261F}" presName="Name19" presStyleLbl="parChTrans1D4" presStyleIdx="3" presStyleCnt="8"/>
      <dgm:spPr/>
    </dgm:pt>
    <dgm:pt modelId="{8548049C-AB19-43CD-9658-ECA56E59AB60}" type="pres">
      <dgm:prSet presAssocID="{A442F599-A130-44EC-8D54-918940BFBFE6}" presName="Name21" presStyleCnt="0"/>
      <dgm:spPr/>
    </dgm:pt>
    <dgm:pt modelId="{ED8B4BDB-168E-4E13-991C-A5A9C33FB91A}" type="pres">
      <dgm:prSet presAssocID="{A442F599-A130-44EC-8D54-918940BFBFE6}" presName="level2Shape" presStyleLbl="node4" presStyleIdx="3" presStyleCnt="8" custScaleX="152021" custScaleY="114015"/>
      <dgm:spPr>
        <a:prstGeom prst="rect">
          <a:avLst/>
        </a:prstGeom>
      </dgm:spPr>
    </dgm:pt>
    <dgm:pt modelId="{939795BD-64F7-4EF6-93A4-4711499834CB}" type="pres">
      <dgm:prSet presAssocID="{A442F599-A130-44EC-8D54-918940BFBFE6}" presName="hierChild3" presStyleCnt="0"/>
      <dgm:spPr/>
    </dgm:pt>
    <dgm:pt modelId="{0816B67D-1215-45B5-8FAB-9AEAE123AE59}" type="pres">
      <dgm:prSet presAssocID="{53F2C9C2-91E9-439F-9542-0CD8165C5A85}" presName="Name19" presStyleLbl="parChTrans1D2" presStyleIdx="1" presStyleCnt="2"/>
      <dgm:spPr/>
    </dgm:pt>
    <dgm:pt modelId="{E1F6E419-508B-4F71-AAD8-75A56ECE91BC}" type="pres">
      <dgm:prSet presAssocID="{49E53395-92B9-4065-B38B-591F48F1D969}" presName="Name21" presStyleCnt="0"/>
      <dgm:spPr/>
    </dgm:pt>
    <dgm:pt modelId="{E4387620-8178-431A-9813-12CC34A3CF7E}" type="pres">
      <dgm:prSet presAssocID="{49E53395-92B9-4065-B38B-591F48F1D969}" presName="level2Shape" presStyleLbl="node2" presStyleIdx="1" presStyleCnt="2" custScaleX="152021" custScaleY="114015"/>
      <dgm:spPr>
        <a:prstGeom prst="rect">
          <a:avLst/>
        </a:prstGeom>
      </dgm:spPr>
    </dgm:pt>
    <dgm:pt modelId="{9277A678-A694-420D-ADC3-DD8A3AD69275}" type="pres">
      <dgm:prSet presAssocID="{49E53395-92B9-4065-B38B-591F48F1D969}" presName="hierChild3" presStyleCnt="0"/>
      <dgm:spPr/>
    </dgm:pt>
    <dgm:pt modelId="{18A17131-4B85-4356-98CD-FF0159B1012B}" type="pres">
      <dgm:prSet presAssocID="{EACD7F2C-BEE2-4E45-A042-C40F338C9C59}" presName="Name19" presStyleLbl="parChTrans1D3" presStyleIdx="2" presStyleCnt="4"/>
      <dgm:spPr/>
    </dgm:pt>
    <dgm:pt modelId="{26D6DAB2-0D89-4877-8837-710577E346DB}" type="pres">
      <dgm:prSet presAssocID="{BA381005-0A7A-4E6E-817F-1C7242D8A795}" presName="Name21" presStyleCnt="0"/>
      <dgm:spPr/>
    </dgm:pt>
    <dgm:pt modelId="{BB235B58-2538-4319-987E-A78D08FC17E1}" type="pres">
      <dgm:prSet presAssocID="{BA381005-0A7A-4E6E-817F-1C7242D8A795}" presName="level2Shape" presStyleLbl="node3" presStyleIdx="2" presStyleCnt="4" custScaleX="152021" custScaleY="114015"/>
      <dgm:spPr>
        <a:prstGeom prst="rect">
          <a:avLst/>
        </a:prstGeom>
      </dgm:spPr>
    </dgm:pt>
    <dgm:pt modelId="{FADDAC20-591B-41CF-8208-D4356F798973}" type="pres">
      <dgm:prSet presAssocID="{BA381005-0A7A-4E6E-817F-1C7242D8A795}" presName="hierChild3" presStyleCnt="0"/>
      <dgm:spPr/>
    </dgm:pt>
    <dgm:pt modelId="{43AB9D2A-4DEF-48F5-A2B0-E900AA1F36F2}" type="pres">
      <dgm:prSet presAssocID="{B7E62451-DDD0-4282-A9E0-63E2CE0BB528}" presName="Name19" presStyleLbl="parChTrans1D4" presStyleIdx="4" presStyleCnt="8"/>
      <dgm:spPr/>
    </dgm:pt>
    <dgm:pt modelId="{A079B80E-1DB1-444F-BC74-563BE235F282}" type="pres">
      <dgm:prSet presAssocID="{1E79415E-163D-4BD8-AFA6-51D105488E6C}" presName="Name21" presStyleCnt="0"/>
      <dgm:spPr/>
    </dgm:pt>
    <dgm:pt modelId="{E4EE1E62-2274-4E4A-A425-F6C660159AD1}" type="pres">
      <dgm:prSet presAssocID="{1E79415E-163D-4BD8-AFA6-51D105488E6C}" presName="level2Shape" presStyleLbl="node4" presStyleIdx="4" presStyleCnt="8" custScaleX="152021" custScaleY="114015"/>
      <dgm:spPr>
        <a:prstGeom prst="rect">
          <a:avLst/>
        </a:prstGeom>
      </dgm:spPr>
    </dgm:pt>
    <dgm:pt modelId="{2B0485FC-8C34-4120-8A3D-5DA68523947F}" type="pres">
      <dgm:prSet presAssocID="{1E79415E-163D-4BD8-AFA6-51D105488E6C}" presName="hierChild3" presStyleCnt="0"/>
      <dgm:spPr/>
    </dgm:pt>
    <dgm:pt modelId="{F53D1B1F-CC2A-4EA0-81E7-32EBD385D44B}" type="pres">
      <dgm:prSet presAssocID="{1346DC1D-FC11-4F52-BD9E-E8DAD636EC7C}" presName="Name19" presStyleLbl="parChTrans1D4" presStyleIdx="5" presStyleCnt="8"/>
      <dgm:spPr/>
    </dgm:pt>
    <dgm:pt modelId="{D90E67C2-E295-4535-811C-6ABA64EED03A}" type="pres">
      <dgm:prSet presAssocID="{530306CC-8C7D-440F-B0D7-B52E8031EE97}" presName="Name21" presStyleCnt="0"/>
      <dgm:spPr/>
    </dgm:pt>
    <dgm:pt modelId="{C2B2EF56-F755-4E6F-8F78-77EC3542504C}" type="pres">
      <dgm:prSet presAssocID="{530306CC-8C7D-440F-B0D7-B52E8031EE97}" presName="level2Shape" presStyleLbl="node4" presStyleIdx="5" presStyleCnt="8" custScaleX="152021" custScaleY="114015"/>
      <dgm:spPr>
        <a:prstGeom prst="rect">
          <a:avLst/>
        </a:prstGeom>
      </dgm:spPr>
    </dgm:pt>
    <dgm:pt modelId="{9596C2F7-38FE-4B70-9EF0-7409A32A2854}" type="pres">
      <dgm:prSet presAssocID="{530306CC-8C7D-440F-B0D7-B52E8031EE97}" presName="hierChild3" presStyleCnt="0"/>
      <dgm:spPr/>
    </dgm:pt>
    <dgm:pt modelId="{B9743B78-09D7-4649-9EA6-CDCE92390BBD}" type="pres">
      <dgm:prSet presAssocID="{D4949913-257A-42F5-8FCE-D1DF57EB3985}" presName="Name19" presStyleLbl="parChTrans1D3" presStyleIdx="3" presStyleCnt="4"/>
      <dgm:spPr/>
    </dgm:pt>
    <dgm:pt modelId="{A5166A34-AB4D-4E44-A5EA-F29347A15185}" type="pres">
      <dgm:prSet presAssocID="{EE2F2940-31BA-4C76-A41F-46787ACA3C7C}" presName="Name21" presStyleCnt="0"/>
      <dgm:spPr/>
    </dgm:pt>
    <dgm:pt modelId="{FB722BD9-A209-4063-AFE2-F06051F3E181}" type="pres">
      <dgm:prSet presAssocID="{EE2F2940-31BA-4C76-A41F-46787ACA3C7C}" presName="level2Shape" presStyleLbl="node3" presStyleIdx="3" presStyleCnt="4" custScaleX="152021" custScaleY="114015"/>
      <dgm:spPr>
        <a:prstGeom prst="rect">
          <a:avLst/>
        </a:prstGeom>
      </dgm:spPr>
    </dgm:pt>
    <dgm:pt modelId="{2615B734-A0A0-4263-9A15-975FB2470F23}" type="pres">
      <dgm:prSet presAssocID="{EE2F2940-31BA-4C76-A41F-46787ACA3C7C}" presName="hierChild3" presStyleCnt="0"/>
      <dgm:spPr/>
    </dgm:pt>
    <dgm:pt modelId="{9582459C-71FA-41CD-8551-64AFB632C5A8}" type="pres">
      <dgm:prSet presAssocID="{4DC45E28-D269-4DFC-92C8-01DDE58DF819}" presName="Name19" presStyleLbl="parChTrans1D4" presStyleIdx="6" presStyleCnt="8"/>
      <dgm:spPr/>
    </dgm:pt>
    <dgm:pt modelId="{49C58D21-4CEF-418F-B62E-5ED9EC7C218A}" type="pres">
      <dgm:prSet presAssocID="{E916929C-01C1-4477-AF2E-BBF80D1695EB}" presName="Name21" presStyleCnt="0"/>
      <dgm:spPr/>
    </dgm:pt>
    <dgm:pt modelId="{1760B12A-53C1-4035-985A-5636484AAD4F}" type="pres">
      <dgm:prSet presAssocID="{E916929C-01C1-4477-AF2E-BBF80D1695EB}" presName="level2Shape" presStyleLbl="node4" presStyleIdx="6" presStyleCnt="8" custScaleX="152021" custScaleY="114015"/>
      <dgm:spPr>
        <a:prstGeom prst="rect">
          <a:avLst/>
        </a:prstGeom>
      </dgm:spPr>
    </dgm:pt>
    <dgm:pt modelId="{55CB8ADC-BBD0-4863-8D3D-13D40C2CD666}" type="pres">
      <dgm:prSet presAssocID="{E916929C-01C1-4477-AF2E-BBF80D1695EB}" presName="hierChild3" presStyleCnt="0"/>
      <dgm:spPr/>
    </dgm:pt>
    <dgm:pt modelId="{AC92C7F5-A909-4045-BF25-9D74A61265D9}" type="pres">
      <dgm:prSet presAssocID="{D31C3A53-F376-4A4E-9741-82176B20CCE1}" presName="Name19" presStyleLbl="parChTrans1D4" presStyleIdx="7" presStyleCnt="8"/>
      <dgm:spPr/>
    </dgm:pt>
    <dgm:pt modelId="{7BEDBA6E-9F2D-4F01-B386-2C74A7ED6659}" type="pres">
      <dgm:prSet presAssocID="{83D61035-4B9E-4FC0-BFDE-77D520EAC25A}" presName="Name21" presStyleCnt="0"/>
      <dgm:spPr/>
    </dgm:pt>
    <dgm:pt modelId="{894538F7-2707-4734-A0A8-6E1A130DF68D}" type="pres">
      <dgm:prSet presAssocID="{83D61035-4B9E-4FC0-BFDE-77D520EAC25A}" presName="level2Shape" presStyleLbl="node4" presStyleIdx="7" presStyleCnt="8" custScaleX="152021" custScaleY="114015"/>
      <dgm:spPr>
        <a:prstGeom prst="rect">
          <a:avLst/>
        </a:prstGeom>
      </dgm:spPr>
    </dgm:pt>
    <dgm:pt modelId="{78D38934-6DEB-4476-AA55-C1529266072C}" type="pres">
      <dgm:prSet presAssocID="{83D61035-4B9E-4FC0-BFDE-77D520EAC25A}" presName="hierChild3" presStyleCnt="0"/>
      <dgm:spPr/>
    </dgm:pt>
    <dgm:pt modelId="{598AC162-E2A4-4CF8-A90F-A8E8CFCD9FE8}" type="pres">
      <dgm:prSet presAssocID="{5CA907EA-2B11-4AAD-A0A3-4C4608615C32}" presName="bgShapesFlow" presStyleCnt="0"/>
      <dgm:spPr/>
    </dgm:pt>
  </dgm:ptLst>
  <dgm:cxnLst>
    <dgm:cxn modelId="{D988A90F-820D-4BB0-BE29-1C492BF05A56}" srcId="{F06A6F3B-DF43-4437-9A5C-C79BC34C8C8A}" destId="{2BF6F070-9992-4783-A6C5-11F600462F95}" srcOrd="1" destOrd="0" parTransId="{B63BC546-C376-47D9-BBDE-29BD08BB5052}" sibTransId="{71AD9597-FFE8-4E53-849A-8772A672F92E}"/>
    <dgm:cxn modelId="{11B7B813-4244-43FF-804C-866C92826E36}" type="presOf" srcId="{48695677-DFC3-459C-974C-7FA081DE941D}" destId="{0F41148E-9D4E-4B7F-905E-D97857731AE3}" srcOrd="0" destOrd="0" presId="urn:microsoft.com/office/officeart/2005/8/layout/hierarchy6"/>
    <dgm:cxn modelId="{C9B16220-404F-49C2-8C02-D4377FA05778}" srcId="{49E53395-92B9-4065-B38B-591F48F1D969}" destId="{BA381005-0A7A-4E6E-817F-1C7242D8A795}" srcOrd="0" destOrd="0" parTransId="{EACD7F2C-BEE2-4E45-A042-C40F338C9C59}" sibTransId="{CBCD6955-5DD2-4C2B-9A65-1BC75BADDCC0}"/>
    <dgm:cxn modelId="{1245B225-C4BC-4BBB-981D-A4E6B448DCDE}" type="presOf" srcId="{53F2C9C2-91E9-439F-9542-0CD8165C5A85}" destId="{0816B67D-1215-45B5-8FAB-9AEAE123AE59}" srcOrd="0" destOrd="0" presId="urn:microsoft.com/office/officeart/2005/8/layout/hierarchy6"/>
    <dgm:cxn modelId="{6D1F192F-6C10-4083-9FFD-A617A48C3BF4}" type="presOf" srcId="{49E53395-92B9-4065-B38B-591F48F1D969}" destId="{E4387620-8178-431A-9813-12CC34A3CF7E}" srcOrd="0" destOrd="0" presId="urn:microsoft.com/office/officeart/2005/8/layout/hierarchy6"/>
    <dgm:cxn modelId="{28F88A5F-2B63-4653-83D5-1DDE3463AB61}" srcId="{A8F0E5DD-E1D2-469B-9841-A4F6C7C8FAEC}" destId="{34453B0C-FBA3-4452-BF8F-F41D7A6C9040}" srcOrd="0" destOrd="0" parTransId="{48695677-DFC3-459C-974C-7FA081DE941D}" sibTransId="{B0ADDAD9-D7C9-4B86-B6A6-AD168364928D}"/>
    <dgm:cxn modelId="{50E3F35F-A30C-4EEF-A9E2-3B0080606659}" type="presOf" srcId="{1E79415E-163D-4BD8-AFA6-51D105488E6C}" destId="{E4EE1E62-2274-4E4A-A425-F6C660159AD1}" srcOrd="0" destOrd="0" presId="urn:microsoft.com/office/officeart/2005/8/layout/hierarchy6"/>
    <dgm:cxn modelId="{64E5CD45-9199-4DCB-A975-1CC8839CA8C6}" type="presOf" srcId="{B63BC546-C376-47D9-BBDE-29BD08BB5052}" destId="{372EAD99-E5FF-49EC-AAB8-2D5957931BEF}" srcOrd="0" destOrd="0" presId="urn:microsoft.com/office/officeart/2005/8/layout/hierarchy6"/>
    <dgm:cxn modelId="{FB4B5B46-5B5A-47C9-A792-1FEFDD663591}" type="presOf" srcId="{B7E62451-DDD0-4282-A9E0-63E2CE0BB528}" destId="{43AB9D2A-4DEF-48F5-A2B0-E900AA1F36F2}" srcOrd="0" destOrd="0" presId="urn:microsoft.com/office/officeart/2005/8/layout/hierarchy6"/>
    <dgm:cxn modelId="{1EC9ED49-AF46-4765-91B4-B2B82719DD28}" type="presOf" srcId="{4DC45E28-D269-4DFC-92C8-01DDE58DF819}" destId="{9582459C-71FA-41CD-8551-64AFB632C5A8}" srcOrd="0" destOrd="0" presId="urn:microsoft.com/office/officeart/2005/8/layout/hierarchy6"/>
    <dgm:cxn modelId="{1274676B-E21A-4FA8-9C42-F7D831AC5341}" type="presOf" srcId="{F06A6F3B-DF43-4437-9A5C-C79BC34C8C8A}" destId="{DA46EEB1-0440-43B5-9B32-B368831399DC}" srcOrd="0" destOrd="0" presId="urn:microsoft.com/office/officeart/2005/8/layout/hierarchy6"/>
    <dgm:cxn modelId="{139AEA6B-FB70-4F07-9E4C-5653D841A51B}" srcId="{D2A49553-D7C5-4E68-9D4E-45193EF4CC5F}" destId="{49E53395-92B9-4065-B38B-591F48F1D969}" srcOrd="1" destOrd="0" parTransId="{53F2C9C2-91E9-439F-9542-0CD8165C5A85}" sibTransId="{90E08FC9-E8B3-4B2A-9B11-E9B710226ED5}"/>
    <dgm:cxn modelId="{AA79064D-BCCE-4955-A042-50B07FDD441E}" type="presOf" srcId="{EE2F2940-31BA-4C76-A41F-46787ACA3C7C}" destId="{FB722BD9-A209-4063-AFE2-F06051F3E181}" srcOrd="0" destOrd="0" presId="urn:microsoft.com/office/officeart/2005/8/layout/hierarchy6"/>
    <dgm:cxn modelId="{5082774D-8FCD-4A89-A8C7-22102B8F6EA8}" type="presOf" srcId="{1346DC1D-FC11-4F52-BD9E-E8DAD636EC7C}" destId="{F53D1B1F-CC2A-4EA0-81E7-32EBD385D44B}" srcOrd="0" destOrd="0" presId="urn:microsoft.com/office/officeart/2005/8/layout/hierarchy6"/>
    <dgm:cxn modelId="{0975D64D-D31A-4DA5-8FCB-DDA072B19554}" type="presOf" srcId="{34453B0C-FBA3-4452-BF8F-F41D7A6C9040}" destId="{86BC096F-DD51-4880-AEBD-EB22E791B610}" srcOrd="0" destOrd="0" presId="urn:microsoft.com/office/officeart/2005/8/layout/hierarchy6"/>
    <dgm:cxn modelId="{61E3DF4E-2F54-4AC1-A4E8-2A022E9413FC}" type="presOf" srcId="{A442F599-A130-44EC-8D54-918940BFBFE6}" destId="{ED8B4BDB-168E-4E13-991C-A5A9C33FB91A}" srcOrd="0" destOrd="0" presId="urn:microsoft.com/office/officeart/2005/8/layout/hierarchy6"/>
    <dgm:cxn modelId="{7880B676-1799-4E0E-9EDA-DF253EDFBB04}" srcId="{5CA907EA-2B11-4AAD-A0A3-4C4608615C32}" destId="{D2A49553-D7C5-4E68-9D4E-45193EF4CC5F}" srcOrd="0" destOrd="0" parTransId="{77A21862-6C1C-4B90-A280-BFAC84B38438}" sibTransId="{ADC17F02-8E13-4A83-AA65-80CC6A5DFC20}"/>
    <dgm:cxn modelId="{8F373159-AFF4-4CEF-8C1C-85BE40A511A1}" type="presOf" srcId="{4B02D92E-4FB4-4486-850A-3CF70E2843BE}" destId="{9CED9CC7-18FC-47F7-B92A-C7F3830311D8}" srcOrd="0" destOrd="0" presId="urn:microsoft.com/office/officeart/2005/8/layout/hierarchy6"/>
    <dgm:cxn modelId="{49B4377A-F222-4C68-91C8-B7F7D11331CA}" type="presOf" srcId="{49FF4C9B-82A8-43D3-BC5A-52CCDD6725B6}" destId="{1B44D600-751B-48F3-9683-2B65420C6002}" srcOrd="0" destOrd="0" presId="urn:microsoft.com/office/officeart/2005/8/layout/hierarchy6"/>
    <dgm:cxn modelId="{EF72877A-54BB-40BB-8000-11F7713314EC}" type="presOf" srcId="{E916929C-01C1-4477-AF2E-BBF80D1695EB}" destId="{1760B12A-53C1-4035-985A-5636484AAD4F}" srcOrd="0" destOrd="0" presId="urn:microsoft.com/office/officeart/2005/8/layout/hierarchy6"/>
    <dgm:cxn modelId="{F6EE7482-5690-4A11-BAC0-D269FCB4AA89}" type="presOf" srcId="{D2A49553-D7C5-4E68-9D4E-45193EF4CC5F}" destId="{CC660560-068E-405E-89F7-8EC413CAC09D}" srcOrd="0" destOrd="0" presId="urn:microsoft.com/office/officeart/2005/8/layout/hierarchy6"/>
    <dgm:cxn modelId="{6191988B-7273-4331-98D7-53DB61F49974}" type="presOf" srcId="{E8D75B00-A440-4A63-A0C6-8612282B279D}" destId="{61FAD6C8-FAAA-40DE-B8AA-CC6DC88B3DDE}" srcOrd="0" destOrd="0" presId="urn:microsoft.com/office/officeart/2005/8/layout/hierarchy6"/>
    <dgm:cxn modelId="{0FA6F38B-0179-409C-9DF2-22ACF134F597}" type="presOf" srcId="{BA381005-0A7A-4E6E-817F-1C7242D8A795}" destId="{BB235B58-2538-4319-987E-A78D08FC17E1}" srcOrd="0" destOrd="0" presId="urn:microsoft.com/office/officeart/2005/8/layout/hierarchy6"/>
    <dgm:cxn modelId="{46517D8E-4B72-4CAC-B34B-F87B36F4434C}" srcId="{EE2F2940-31BA-4C76-A41F-46787ACA3C7C}" destId="{E916929C-01C1-4477-AF2E-BBF80D1695EB}" srcOrd="0" destOrd="0" parTransId="{4DC45E28-D269-4DFC-92C8-01DDE58DF819}" sibTransId="{A63C1E4D-AC0E-4095-97FC-798DE51341F0}"/>
    <dgm:cxn modelId="{33F92294-A0AC-467D-9CA5-AE4B46EE04DB}" type="presOf" srcId="{530306CC-8C7D-440F-B0D7-B52E8031EE97}" destId="{C2B2EF56-F755-4E6F-8F78-77EC3542504C}" srcOrd="0" destOrd="0" presId="urn:microsoft.com/office/officeart/2005/8/layout/hierarchy6"/>
    <dgm:cxn modelId="{48B0949D-BD88-4326-9E8F-B4640F166F4F}" srcId="{2BF6F070-9992-4783-A6C5-11F600462F95}" destId="{E8D75B00-A440-4A63-A0C6-8612282B279D}" srcOrd="0" destOrd="0" parTransId="{49FF4C9B-82A8-43D3-BC5A-52CCDD6725B6}" sibTransId="{620DAB84-22AB-4A53-A814-E64F9D246895}"/>
    <dgm:cxn modelId="{6641BFA5-A53C-4C59-8821-AFA789DCDD96}" type="presOf" srcId="{2BF6F070-9992-4783-A6C5-11F600462F95}" destId="{FF6F76C8-7575-43E7-BD2A-13D1EFBDE655}" srcOrd="0" destOrd="0" presId="urn:microsoft.com/office/officeart/2005/8/layout/hierarchy6"/>
    <dgm:cxn modelId="{566D89A6-D080-4C6D-B6A6-03392946EC94}" type="presOf" srcId="{5CA907EA-2B11-4AAD-A0A3-4C4608615C32}" destId="{A279C9DC-836C-49E2-8253-8A6D755901E8}" srcOrd="0" destOrd="0" presId="urn:microsoft.com/office/officeart/2005/8/layout/hierarchy6"/>
    <dgm:cxn modelId="{4B3188A9-C211-46C3-B2BF-098A8F553E64}" srcId="{BA381005-0A7A-4E6E-817F-1C7242D8A795}" destId="{530306CC-8C7D-440F-B0D7-B52E8031EE97}" srcOrd="1" destOrd="0" parTransId="{1346DC1D-FC11-4F52-BD9E-E8DAD636EC7C}" sibTransId="{F8DCAAC0-60DB-4C96-9583-D3671DE8895B}"/>
    <dgm:cxn modelId="{2E3777B3-639C-4F14-A0F2-37BFD1F7FFBD}" type="presOf" srcId="{83D61035-4B9E-4FC0-BFDE-77D520EAC25A}" destId="{894538F7-2707-4734-A0A8-6E1A130DF68D}" srcOrd="0" destOrd="0" presId="urn:microsoft.com/office/officeart/2005/8/layout/hierarchy6"/>
    <dgm:cxn modelId="{885BFBB7-9374-430C-878A-357D1F0050F4}" srcId="{2BF6F070-9992-4783-A6C5-11F600462F95}" destId="{A442F599-A130-44EC-8D54-918940BFBFE6}" srcOrd="1" destOrd="0" parTransId="{A6BF25BB-D3D2-44EE-83E2-DE2CB5A4261F}" sibTransId="{5A07A3DC-D7CB-48E3-8DE3-FA467251878B}"/>
    <dgm:cxn modelId="{DCCBDCB9-D9B6-4FF5-B3FF-2D13F30C38FD}" type="presOf" srcId="{BCC5647E-9F9F-4F99-B555-3FA3728C7874}" destId="{47033000-A2D6-4A4B-B473-FE90680C9717}" srcOrd="0" destOrd="0" presId="urn:microsoft.com/office/officeart/2005/8/layout/hierarchy6"/>
    <dgm:cxn modelId="{A06B61BC-763D-4383-9213-4D1039355B1D}" type="presOf" srcId="{D31C3A53-F376-4A4E-9741-82176B20CCE1}" destId="{AC92C7F5-A909-4045-BF25-9D74A61265D9}" srcOrd="0" destOrd="0" presId="urn:microsoft.com/office/officeart/2005/8/layout/hierarchy6"/>
    <dgm:cxn modelId="{5EA1E0BC-E4DA-497F-A288-121BF0EABFE4}" type="presOf" srcId="{A8F0E5DD-E1D2-469B-9841-A4F6C7C8FAEC}" destId="{66797C87-BA59-453D-8F7A-3947C66BFAEF}" srcOrd="0" destOrd="0" presId="urn:microsoft.com/office/officeart/2005/8/layout/hierarchy6"/>
    <dgm:cxn modelId="{E4AACDC3-1BBB-424A-8B59-A45562AF647B}" srcId="{49E53395-92B9-4065-B38B-591F48F1D969}" destId="{EE2F2940-31BA-4C76-A41F-46787ACA3C7C}" srcOrd="1" destOrd="0" parTransId="{D4949913-257A-42F5-8FCE-D1DF57EB3985}" sibTransId="{ABB5B1FA-C60D-41CB-99B1-CCE125CA19DA}"/>
    <dgm:cxn modelId="{693614C5-AD03-49B4-AE09-E0E58588AF56}" type="presOf" srcId="{D4949913-257A-42F5-8FCE-D1DF57EB3985}" destId="{B9743B78-09D7-4649-9EA6-CDCE92390BBD}" srcOrd="0" destOrd="0" presId="urn:microsoft.com/office/officeart/2005/8/layout/hierarchy6"/>
    <dgm:cxn modelId="{97A698C5-5AE1-41B9-A3B5-3D0637AD0455}" type="presOf" srcId="{A6BF25BB-D3D2-44EE-83E2-DE2CB5A4261F}" destId="{418229C3-E9E1-4B65-A898-866855B4A26D}" srcOrd="0" destOrd="0" presId="urn:microsoft.com/office/officeart/2005/8/layout/hierarchy6"/>
    <dgm:cxn modelId="{2755FECF-CF7A-4C73-8E8D-D3B7456B633A}" srcId="{F06A6F3B-DF43-4437-9A5C-C79BC34C8C8A}" destId="{A8F0E5DD-E1D2-469B-9841-A4F6C7C8FAEC}" srcOrd="0" destOrd="0" parTransId="{219CB5D3-0690-4F04-9433-4BCE9F875B76}" sibTransId="{6343A260-395C-434A-A4E2-E892BFCDE23D}"/>
    <dgm:cxn modelId="{822A45D1-CEE8-4F75-96C9-80E37BA52E8C}" srcId="{EE2F2940-31BA-4C76-A41F-46787ACA3C7C}" destId="{83D61035-4B9E-4FC0-BFDE-77D520EAC25A}" srcOrd="1" destOrd="0" parTransId="{D31C3A53-F376-4A4E-9741-82176B20CCE1}" sibTransId="{78936A53-CD49-436B-8B70-BC50EDB93A02}"/>
    <dgm:cxn modelId="{712AC4D4-83B6-4ED1-A35D-FC20B5F11B50}" srcId="{A8F0E5DD-E1D2-469B-9841-A4F6C7C8FAEC}" destId="{4B02D92E-4FB4-4486-850A-3CF70E2843BE}" srcOrd="1" destOrd="0" parTransId="{D95C8184-7445-4219-9B29-05EB6BCA0594}" sibTransId="{61A02D67-7DD0-429F-AAF5-A78374E86539}"/>
    <dgm:cxn modelId="{09E5ECE4-88F7-4012-AF63-C1D7C48F0DC3}" srcId="{BA381005-0A7A-4E6E-817F-1C7242D8A795}" destId="{1E79415E-163D-4BD8-AFA6-51D105488E6C}" srcOrd="0" destOrd="0" parTransId="{B7E62451-DDD0-4282-A9E0-63E2CE0BB528}" sibTransId="{F2AB8F9F-B0E3-41BF-B1FB-44D24012672B}"/>
    <dgm:cxn modelId="{E4CB99EB-ABD4-48CA-B777-76B9A5242489}" srcId="{D2A49553-D7C5-4E68-9D4E-45193EF4CC5F}" destId="{F06A6F3B-DF43-4437-9A5C-C79BC34C8C8A}" srcOrd="0" destOrd="0" parTransId="{BCC5647E-9F9F-4F99-B555-3FA3728C7874}" sibTransId="{35554779-6409-4CBF-AB0F-9F29C6C5824B}"/>
    <dgm:cxn modelId="{CC3A90EF-FE65-4C37-A001-3D2CE9CED175}" type="presOf" srcId="{219CB5D3-0690-4F04-9433-4BCE9F875B76}" destId="{1958E1B4-EAE5-4EB9-9597-0452269520FF}" srcOrd="0" destOrd="0" presId="urn:microsoft.com/office/officeart/2005/8/layout/hierarchy6"/>
    <dgm:cxn modelId="{632AEDF0-0EB4-4B7A-8C54-E5591DC44F4E}" type="presOf" srcId="{D95C8184-7445-4219-9B29-05EB6BCA0594}" destId="{F55721FD-576B-4764-93E1-E5E15E957084}" srcOrd="0" destOrd="0" presId="urn:microsoft.com/office/officeart/2005/8/layout/hierarchy6"/>
    <dgm:cxn modelId="{AF854DFC-B8A2-4104-93DB-5DDB222F38DF}" type="presOf" srcId="{EACD7F2C-BEE2-4E45-A042-C40F338C9C59}" destId="{18A17131-4B85-4356-98CD-FF0159B1012B}" srcOrd="0" destOrd="0" presId="urn:microsoft.com/office/officeart/2005/8/layout/hierarchy6"/>
    <dgm:cxn modelId="{BCAE798C-78BB-4C53-928B-2367138F7C90}" type="presParOf" srcId="{A279C9DC-836C-49E2-8253-8A6D755901E8}" destId="{70A340A7-6F42-4E71-8CAF-53CEBC43E158}" srcOrd="0" destOrd="0" presId="urn:microsoft.com/office/officeart/2005/8/layout/hierarchy6"/>
    <dgm:cxn modelId="{FC6D82CA-95B5-4A36-92AB-5B6B1FCD3962}" type="presParOf" srcId="{70A340A7-6F42-4E71-8CAF-53CEBC43E158}" destId="{B50AC4BA-D7DB-4A85-9BB8-159D5D1D0F98}" srcOrd="0" destOrd="0" presId="urn:microsoft.com/office/officeart/2005/8/layout/hierarchy6"/>
    <dgm:cxn modelId="{CE7BB846-502D-422A-8788-145EDB9E02D6}" type="presParOf" srcId="{B50AC4BA-D7DB-4A85-9BB8-159D5D1D0F98}" destId="{DFA7D11C-61DE-46CA-AA5C-AB13DB97EA31}" srcOrd="0" destOrd="0" presId="urn:microsoft.com/office/officeart/2005/8/layout/hierarchy6"/>
    <dgm:cxn modelId="{64DACCF6-D69D-412E-9FB3-1185FB1D0736}" type="presParOf" srcId="{DFA7D11C-61DE-46CA-AA5C-AB13DB97EA31}" destId="{CC660560-068E-405E-89F7-8EC413CAC09D}" srcOrd="0" destOrd="0" presId="urn:microsoft.com/office/officeart/2005/8/layout/hierarchy6"/>
    <dgm:cxn modelId="{53617BDA-D534-4C16-91F6-1DF7156592AD}" type="presParOf" srcId="{DFA7D11C-61DE-46CA-AA5C-AB13DB97EA31}" destId="{D4DA8824-1481-4023-A7E1-022E996F0B8B}" srcOrd="1" destOrd="0" presId="urn:microsoft.com/office/officeart/2005/8/layout/hierarchy6"/>
    <dgm:cxn modelId="{1E4B1883-B1CA-4D84-8F52-99B2C5B53FCD}" type="presParOf" srcId="{D4DA8824-1481-4023-A7E1-022E996F0B8B}" destId="{47033000-A2D6-4A4B-B473-FE90680C9717}" srcOrd="0" destOrd="0" presId="urn:microsoft.com/office/officeart/2005/8/layout/hierarchy6"/>
    <dgm:cxn modelId="{9BD2A0A5-0B50-404F-A41E-F393AA8A9D8E}" type="presParOf" srcId="{D4DA8824-1481-4023-A7E1-022E996F0B8B}" destId="{80F9B6C2-99C1-4A7D-AD1E-CD2415CB82F4}" srcOrd="1" destOrd="0" presId="urn:microsoft.com/office/officeart/2005/8/layout/hierarchy6"/>
    <dgm:cxn modelId="{4FD316AC-6F4A-4A82-BCB0-E5000F4149C5}" type="presParOf" srcId="{80F9B6C2-99C1-4A7D-AD1E-CD2415CB82F4}" destId="{DA46EEB1-0440-43B5-9B32-B368831399DC}" srcOrd="0" destOrd="0" presId="urn:microsoft.com/office/officeart/2005/8/layout/hierarchy6"/>
    <dgm:cxn modelId="{3505F242-A20A-4A6F-A9E0-726797B1B5B6}" type="presParOf" srcId="{80F9B6C2-99C1-4A7D-AD1E-CD2415CB82F4}" destId="{6E7AECC6-9C4E-4435-B1AA-7624001E2FCB}" srcOrd="1" destOrd="0" presId="urn:microsoft.com/office/officeart/2005/8/layout/hierarchy6"/>
    <dgm:cxn modelId="{6A22C75D-6A7C-4954-A799-0A9783D7E39C}" type="presParOf" srcId="{6E7AECC6-9C4E-4435-B1AA-7624001E2FCB}" destId="{1958E1B4-EAE5-4EB9-9597-0452269520FF}" srcOrd="0" destOrd="0" presId="urn:microsoft.com/office/officeart/2005/8/layout/hierarchy6"/>
    <dgm:cxn modelId="{DB61590D-C315-42C4-8651-534D16B25119}" type="presParOf" srcId="{6E7AECC6-9C4E-4435-B1AA-7624001E2FCB}" destId="{3214E847-7CF1-49F4-9D9F-9141499F1C09}" srcOrd="1" destOrd="0" presId="urn:microsoft.com/office/officeart/2005/8/layout/hierarchy6"/>
    <dgm:cxn modelId="{13480ADC-9027-4565-92FE-0C34ED13672B}" type="presParOf" srcId="{3214E847-7CF1-49F4-9D9F-9141499F1C09}" destId="{66797C87-BA59-453D-8F7A-3947C66BFAEF}" srcOrd="0" destOrd="0" presId="urn:microsoft.com/office/officeart/2005/8/layout/hierarchy6"/>
    <dgm:cxn modelId="{BC198367-1302-4A08-BC50-EAEA59101512}" type="presParOf" srcId="{3214E847-7CF1-49F4-9D9F-9141499F1C09}" destId="{48BFFF36-9929-4173-B521-B6E4BD229853}" srcOrd="1" destOrd="0" presId="urn:microsoft.com/office/officeart/2005/8/layout/hierarchy6"/>
    <dgm:cxn modelId="{FD275D02-1B55-418F-820D-1CB25C05A4D5}" type="presParOf" srcId="{48BFFF36-9929-4173-B521-B6E4BD229853}" destId="{0F41148E-9D4E-4B7F-905E-D97857731AE3}" srcOrd="0" destOrd="0" presId="urn:microsoft.com/office/officeart/2005/8/layout/hierarchy6"/>
    <dgm:cxn modelId="{87CA39DA-9761-4DDC-A8B1-7E16366ACD80}" type="presParOf" srcId="{48BFFF36-9929-4173-B521-B6E4BD229853}" destId="{D6B92301-D5DE-4549-8CA1-B2F4BA91BEEB}" srcOrd="1" destOrd="0" presId="urn:microsoft.com/office/officeart/2005/8/layout/hierarchy6"/>
    <dgm:cxn modelId="{4FAC12AB-EAE2-4FF5-94D4-DC99FB4C5F2D}" type="presParOf" srcId="{D6B92301-D5DE-4549-8CA1-B2F4BA91BEEB}" destId="{86BC096F-DD51-4880-AEBD-EB22E791B610}" srcOrd="0" destOrd="0" presId="urn:microsoft.com/office/officeart/2005/8/layout/hierarchy6"/>
    <dgm:cxn modelId="{E3B3C9EA-6C21-4926-8A0A-81D9BE71A1C4}" type="presParOf" srcId="{D6B92301-D5DE-4549-8CA1-B2F4BA91BEEB}" destId="{3B4033C8-236B-4B2B-9B43-1D9EDA53F5E1}" srcOrd="1" destOrd="0" presId="urn:microsoft.com/office/officeart/2005/8/layout/hierarchy6"/>
    <dgm:cxn modelId="{40B91428-F961-4AB8-9C56-12FFA755E472}" type="presParOf" srcId="{48BFFF36-9929-4173-B521-B6E4BD229853}" destId="{F55721FD-576B-4764-93E1-E5E15E957084}" srcOrd="2" destOrd="0" presId="urn:microsoft.com/office/officeart/2005/8/layout/hierarchy6"/>
    <dgm:cxn modelId="{5CA89984-6BE5-450D-97A4-5EA32181101A}" type="presParOf" srcId="{48BFFF36-9929-4173-B521-B6E4BD229853}" destId="{56BC9A1D-60BC-4078-A298-52DBF9B1A6C9}" srcOrd="3" destOrd="0" presId="urn:microsoft.com/office/officeart/2005/8/layout/hierarchy6"/>
    <dgm:cxn modelId="{88994DFF-5AD0-4CFB-8918-8123DBD1168F}" type="presParOf" srcId="{56BC9A1D-60BC-4078-A298-52DBF9B1A6C9}" destId="{9CED9CC7-18FC-47F7-B92A-C7F3830311D8}" srcOrd="0" destOrd="0" presId="urn:microsoft.com/office/officeart/2005/8/layout/hierarchy6"/>
    <dgm:cxn modelId="{039DCF7B-7421-4FA4-8ED2-BB27202CB8DA}" type="presParOf" srcId="{56BC9A1D-60BC-4078-A298-52DBF9B1A6C9}" destId="{2940EB5E-2F2C-4184-AA3B-86A6ED2B3DC7}" srcOrd="1" destOrd="0" presId="urn:microsoft.com/office/officeart/2005/8/layout/hierarchy6"/>
    <dgm:cxn modelId="{01E06ECB-32DF-4F26-A9D1-12F0C6C80F80}" type="presParOf" srcId="{6E7AECC6-9C4E-4435-B1AA-7624001E2FCB}" destId="{372EAD99-E5FF-49EC-AAB8-2D5957931BEF}" srcOrd="2" destOrd="0" presId="urn:microsoft.com/office/officeart/2005/8/layout/hierarchy6"/>
    <dgm:cxn modelId="{38F4D8A8-7C8C-46EA-A53A-2192904B8143}" type="presParOf" srcId="{6E7AECC6-9C4E-4435-B1AA-7624001E2FCB}" destId="{D2E4DC52-5EAD-47A6-9130-20ED7A27D293}" srcOrd="3" destOrd="0" presId="urn:microsoft.com/office/officeart/2005/8/layout/hierarchy6"/>
    <dgm:cxn modelId="{D713CE21-2D86-4542-810E-A9745D1F7B5A}" type="presParOf" srcId="{D2E4DC52-5EAD-47A6-9130-20ED7A27D293}" destId="{FF6F76C8-7575-43E7-BD2A-13D1EFBDE655}" srcOrd="0" destOrd="0" presId="urn:microsoft.com/office/officeart/2005/8/layout/hierarchy6"/>
    <dgm:cxn modelId="{95AE690D-B68C-49D4-BE03-427170E7C0FA}" type="presParOf" srcId="{D2E4DC52-5EAD-47A6-9130-20ED7A27D293}" destId="{2D243B33-2DFE-4176-8646-16E6D66EE2C5}" srcOrd="1" destOrd="0" presId="urn:microsoft.com/office/officeart/2005/8/layout/hierarchy6"/>
    <dgm:cxn modelId="{D320BCE0-DD02-451C-9CC0-80D3346A282D}" type="presParOf" srcId="{2D243B33-2DFE-4176-8646-16E6D66EE2C5}" destId="{1B44D600-751B-48F3-9683-2B65420C6002}" srcOrd="0" destOrd="0" presId="urn:microsoft.com/office/officeart/2005/8/layout/hierarchy6"/>
    <dgm:cxn modelId="{90188F77-AE67-4913-89A8-A925AEF77F17}" type="presParOf" srcId="{2D243B33-2DFE-4176-8646-16E6D66EE2C5}" destId="{5372041B-691B-46B3-8C42-F9702E990229}" srcOrd="1" destOrd="0" presId="urn:microsoft.com/office/officeart/2005/8/layout/hierarchy6"/>
    <dgm:cxn modelId="{6084ECD9-13DA-4CD0-ABD9-EE1401E45370}" type="presParOf" srcId="{5372041B-691B-46B3-8C42-F9702E990229}" destId="{61FAD6C8-FAAA-40DE-B8AA-CC6DC88B3DDE}" srcOrd="0" destOrd="0" presId="urn:microsoft.com/office/officeart/2005/8/layout/hierarchy6"/>
    <dgm:cxn modelId="{2397062F-3CCA-46E1-973D-3607CB57B720}" type="presParOf" srcId="{5372041B-691B-46B3-8C42-F9702E990229}" destId="{15C0B8E4-E18E-43A8-89B1-54CE2CEEA6D9}" srcOrd="1" destOrd="0" presId="urn:microsoft.com/office/officeart/2005/8/layout/hierarchy6"/>
    <dgm:cxn modelId="{56B14C1D-BE84-442D-8604-1E6BC6E62D23}" type="presParOf" srcId="{2D243B33-2DFE-4176-8646-16E6D66EE2C5}" destId="{418229C3-E9E1-4B65-A898-866855B4A26D}" srcOrd="2" destOrd="0" presId="urn:microsoft.com/office/officeart/2005/8/layout/hierarchy6"/>
    <dgm:cxn modelId="{42DB5F43-48E4-4237-ADC1-549DED18A19A}" type="presParOf" srcId="{2D243B33-2DFE-4176-8646-16E6D66EE2C5}" destId="{8548049C-AB19-43CD-9658-ECA56E59AB60}" srcOrd="3" destOrd="0" presId="urn:microsoft.com/office/officeart/2005/8/layout/hierarchy6"/>
    <dgm:cxn modelId="{171272AF-39B9-4CBE-A2CB-274F60428680}" type="presParOf" srcId="{8548049C-AB19-43CD-9658-ECA56E59AB60}" destId="{ED8B4BDB-168E-4E13-991C-A5A9C33FB91A}" srcOrd="0" destOrd="0" presId="urn:microsoft.com/office/officeart/2005/8/layout/hierarchy6"/>
    <dgm:cxn modelId="{B13A97E6-078D-4219-AD96-EF78C78B01E0}" type="presParOf" srcId="{8548049C-AB19-43CD-9658-ECA56E59AB60}" destId="{939795BD-64F7-4EF6-93A4-4711499834CB}" srcOrd="1" destOrd="0" presId="urn:microsoft.com/office/officeart/2005/8/layout/hierarchy6"/>
    <dgm:cxn modelId="{B291EAA2-2323-4671-B65C-DE64369376A5}" type="presParOf" srcId="{D4DA8824-1481-4023-A7E1-022E996F0B8B}" destId="{0816B67D-1215-45B5-8FAB-9AEAE123AE59}" srcOrd="2" destOrd="0" presId="urn:microsoft.com/office/officeart/2005/8/layout/hierarchy6"/>
    <dgm:cxn modelId="{D0B72074-D34C-4519-96C0-FE83E6CE28F3}" type="presParOf" srcId="{D4DA8824-1481-4023-A7E1-022E996F0B8B}" destId="{E1F6E419-508B-4F71-AAD8-75A56ECE91BC}" srcOrd="3" destOrd="0" presId="urn:microsoft.com/office/officeart/2005/8/layout/hierarchy6"/>
    <dgm:cxn modelId="{DCADB215-F463-4C4C-9FCE-CDD035AB4B6A}" type="presParOf" srcId="{E1F6E419-508B-4F71-AAD8-75A56ECE91BC}" destId="{E4387620-8178-431A-9813-12CC34A3CF7E}" srcOrd="0" destOrd="0" presId="urn:microsoft.com/office/officeart/2005/8/layout/hierarchy6"/>
    <dgm:cxn modelId="{3687B12E-5173-40E6-BF3B-F143CA697A40}" type="presParOf" srcId="{E1F6E419-508B-4F71-AAD8-75A56ECE91BC}" destId="{9277A678-A694-420D-ADC3-DD8A3AD69275}" srcOrd="1" destOrd="0" presId="urn:microsoft.com/office/officeart/2005/8/layout/hierarchy6"/>
    <dgm:cxn modelId="{75516A65-9290-48B1-B392-869DC29BE249}" type="presParOf" srcId="{9277A678-A694-420D-ADC3-DD8A3AD69275}" destId="{18A17131-4B85-4356-98CD-FF0159B1012B}" srcOrd="0" destOrd="0" presId="urn:microsoft.com/office/officeart/2005/8/layout/hierarchy6"/>
    <dgm:cxn modelId="{B83BF061-9D7C-4699-BC6C-94853AB982BC}" type="presParOf" srcId="{9277A678-A694-420D-ADC3-DD8A3AD69275}" destId="{26D6DAB2-0D89-4877-8837-710577E346DB}" srcOrd="1" destOrd="0" presId="urn:microsoft.com/office/officeart/2005/8/layout/hierarchy6"/>
    <dgm:cxn modelId="{C70C651D-A75E-41EB-B6A8-ADEC8939A061}" type="presParOf" srcId="{26D6DAB2-0D89-4877-8837-710577E346DB}" destId="{BB235B58-2538-4319-987E-A78D08FC17E1}" srcOrd="0" destOrd="0" presId="urn:microsoft.com/office/officeart/2005/8/layout/hierarchy6"/>
    <dgm:cxn modelId="{970C8DE3-CBA0-4F96-BD21-426A26624526}" type="presParOf" srcId="{26D6DAB2-0D89-4877-8837-710577E346DB}" destId="{FADDAC20-591B-41CF-8208-D4356F798973}" srcOrd="1" destOrd="0" presId="urn:microsoft.com/office/officeart/2005/8/layout/hierarchy6"/>
    <dgm:cxn modelId="{415561E9-A766-4187-9B65-E75DDD861BC9}" type="presParOf" srcId="{FADDAC20-591B-41CF-8208-D4356F798973}" destId="{43AB9D2A-4DEF-48F5-A2B0-E900AA1F36F2}" srcOrd="0" destOrd="0" presId="urn:microsoft.com/office/officeart/2005/8/layout/hierarchy6"/>
    <dgm:cxn modelId="{E6CFD3C8-2689-404F-BBF0-2F155883E2D9}" type="presParOf" srcId="{FADDAC20-591B-41CF-8208-D4356F798973}" destId="{A079B80E-1DB1-444F-BC74-563BE235F282}" srcOrd="1" destOrd="0" presId="urn:microsoft.com/office/officeart/2005/8/layout/hierarchy6"/>
    <dgm:cxn modelId="{C59F259E-AA3F-4D2D-A981-270AD0D8DCE3}" type="presParOf" srcId="{A079B80E-1DB1-444F-BC74-563BE235F282}" destId="{E4EE1E62-2274-4E4A-A425-F6C660159AD1}" srcOrd="0" destOrd="0" presId="urn:microsoft.com/office/officeart/2005/8/layout/hierarchy6"/>
    <dgm:cxn modelId="{D5151182-DC94-498C-AAB8-53B749AC3629}" type="presParOf" srcId="{A079B80E-1DB1-444F-BC74-563BE235F282}" destId="{2B0485FC-8C34-4120-8A3D-5DA68523947F}" srcOrd="1" destOrd="0" presId="urn:microsoft.com/office/officeart/2005/8/layout/hierarchy6"/>
    <dgm:cxn modelId="{372E8631-F03A-48FC-AA52-7D1E8CE1D08A}" type="presParOf" srcId="{FADDAC20-591B-41CF-8208-D4356F798973}" destId="{F53D1B1F-CC2A-4EA0-81E7-32EBD385D44B}" srcOrd="2" destOrd="0" presId="urn:microsoft.com/office/officeart/2005/8/layout/hierarchy6"/>
    <dgm:cxn modelId="{4877F587-C192-4A2F-A9FD-58CE7A7A3C50}" type="presParOf" srcId="{FADDAC20-591B-41CF-8208-D4356F798973}" destId="{D90E67C2-E295-4535-811C-6ABA64EED03A}" srcOrd="3" destOrd="0" presId="urn:microsoft.com/office/officeart/2005/8/layout/hierarchy6"/>
    <dgm:cxn modelId="{3B954AC1-4873-487A-BF44-0192426728F2}" type="presParOf" srcId="{D90E67C2-E295-4535-811C-6ABA64EED03A}" destId="{C2B2EF56-F755-4E6F-8F78-77EC3542504C}" srcOrd="0" destOrd="0" presId="urn:microsoft.com/office/officeart/2005/8/layout/hierarchy6"/>
    <dgm:cxn modelId="{689010E6-2E79-416A-AD7A-58980287F0EF}" type="presParOf" srcId="{D90E67C2-E295-4535-811C-6ABA64EED03A}" destId="{9596C2F7-38FE-4B70-9EF0-7409A32A2854}" srcOrd="1" destOrd="0" presId="urn:microsoft.com/office/officeart/2005/8/layout/hierarchy6"/>
    <dgm:cxn modelId="{88227BAB-E91E-40CE-88E6-DA3E60A8FD53}" type="presParOf" srcId="{9277A678-A694-420D-ADC3-DD8A3AD69275}" destId="{B9743B78-09D7-4649-9EA6-CDCE92390BBD}" srcOrd="2" destOrd="0" presId="urn:microsoft.com/office/officeart/2005/8/layout/hierarchy6"/>
    <dgm:cxn modelId="{4F005F07-36DF-4553-AAE9-94DD5F2A12DD}" type="presParOf" srcId="{9277A678-A694-420D-ADC3-DD8A3AD69275}" destId="{A5166A34-AB4D-4E44-A5EA-F29347A15185}" srcOrd="3" destOrd="0" presId="urn:microsoft.com/office/officeart/2005/8/layout/hierarchy6"/>
    <dgm:cxn modelId="{351F418A-5A2D-4839-A007-FDBB5E8CB126}" type="presParOf" srcId="{A5166A34-AB4D-4E44-A5EA-F29347A15185}" destId="{FB722BD9-A209-4063-AFE2-F06051F3E181}" srcOrd="0" destOrd="0" presId="urn:microsoft.com/office/officeart/2005/8/layout/hierarchy6"/>
    <dgm:cxn modelId="{EF596FEB-E59E-4B4E-B6CC-46137099BE1B}" type="presParOf" srcId="{A5166A34-AB4D-4E44-A5EA-F29347A15185}" destId="{2615B734-A0A0-4263-9A15-975FB2470F23}" srcOrd="1" destOrd="0" presId="urn:microsoft.com/office/officeart/2005/8/layout/hierarchy6"/>
    <dgm:cxn modelId="{21858513-33CC-41DA-8585-5E877D15747F}" type="presParOf" srcId="{2615B734-A0A0-4263-9A15-975FB2470F23}" destId="{9582459C-71FA-41CD-8551-64AFB632C5A8}" srcOrd="0" destOrd="0" presId="urn:microsoft.com/office/officeart/2005/8/layout/hierarchy6"/>
    <dgm:cxn modelId="{933FED30-0283-46D6-BD8C-E1F4D2F3901E}" type="presParOf" srcId="{2615B734-A0A0-4263-9A15-975FB2470F23}" destId="{49C58D21-4CEF-418F-B62E-5ED9EC7C218A}" srcOrd="1" destOrd="0" presId="urn:microsoft.com/office/officeart/2005/8/layout/hierarchy6"/>
    <dgm:cxn modelId="{009B380A-857D-4ADF-B484-7EA9182621C9}" type="presParOf" srcId="{49C58D21-4CEF-418F-B62E-5ED9EC7C218A}" destId="{1760B12A-53C1-4035-985A-5636484AAD4F}" srcOrd="0" destOrd="0" presId="urn:microsoft.com/office/officeart/2005/8/layout/hierarchy6"/>
    <dgm:cxn modelId="{BB3A836B-0D07-4E3C-93F3-B4DB3EEF7BCD}" type="presParOf" srcId="{49C58D21-4CEF-418F-B62E-5ED9EC7C218A}" destId="{55CB8ADC-BBD0-4863-8D3D-13D40C2CD666}" srcOrd="1" destOrd="0" presId="urn:microsoft.com/office/officeart/2005/8/layout/hierarchy6"/>
    <dgm:cxn modelId="{6B64F1A8-ABF8-4B1C-AD5C-3032082FAC2F}" type="presParOf" srcId="{2615B734-A0A0-4263-9A15-975FB2470F23}" destId="{AC92C7F5-A909-4045-BF25-9D74A61265D9}" srcOrd="2" destOrd="0" presId="urn:microsoft.com/office/officeart/2005/8/layout/hierarchy6"/>
    <dgm:cxn modelId="{81FE7BAD-E5AC-41C9-AE52-7C2EED5D417C}" type="presParOf" srcId="{2615B734-A0A0-4263-9A15-975FB2470F23}" destId="{7BEDBA6E-9F2D-4F01-B386-2C74A7ED6659}" srcOrd="3" destOrd="0" presId="urn:microsoft.com/office/officeart/2005/8/layout/hierarchy6"/>
    <dgm:cxn modelId="{CBD9B280-39D2-4F7A-8ADD-10D16234049B}" type="presParOf" srcId="{7BEDBA6E-9F2D-4F01-B386-2C74A7ED6659}" destId="{894538F7-2707-4734-A0A8-6E1A130DF68D}" srcOrd="0" destOrd="0" presId="urn:microsoft.com/office/officeart/2005/8/layout/hierarchy6"/>
    <dgm:cxn modelId="{C5AA50C4-064B-4579-ABDD-C3C1728881BC}" type="presParOf" srcId="{7BEDBA6E-9F2D-4F01-B386-2C74A7ED6659}" destId="{78D38934-6DEB-4476-AA55-C1529266072C}" srcOrd="1" destOrd="0" presId="urn:microsoft.com/office/officeart/2005/8/layout/hierarchy6"/>
    <dgm:cxn modelId="{9CE60EC2-B551-49BE-A3BC-AED5E6032064}" type="presParOf" srcId="{A279C9DC-836C-49E2-8253-8A6D755901E8}" destId="{598AC162-E2A4-4CF8-A90F-A8E8CFCD9FE8}" srcOrd="1" destOrd="0" presId="urn:microsoft.com/office/officeart/2005/8/layout/hierarchy6"/>
  </dgm:cxnLst>
  <dgm:bg>
    <a:effectLst>
      <a:glow rad="63500">
        <a:schemeClr val="accent3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D98DEC-9020-4604-9187-D3599B8A5D2C}" type="doc">
      <dgm:prSet loTypeId="urn:microsoft.com/office/officeart/2005/8/layout/venn3" loCatId="relationship" qsTypeId="urn:microsoft.com/office/officeart/2005/8/quickstyle/simple2" qsCatId="simple" csTypeId="urn:microsoft.com/office/officeart/2005/8/colors/colorful1" csCatId="colorful" phldr="1"/>
      <dgm:spPr/>
    </dgm:pt>
    <dgm:pt modelId="{A7A31BEB-70F0-4169-AD06-92260914DA17}">
      <dgm:prSet phldrT="[Text]"/>
      <dgm:spPr/>
      <dgm:t>
        <a:bodyPr/>
        <a:lstStyle/>
        <a:p>
          <a:r>
            <a:rPr lang="en-IN" dirty="0"/>
            <a:t>Dynamic CMI Maximization</a:t>
          </a:r>
        </a:p>
      </dgm:t>
    </dgm:pt>
    <dgm:pt modelId="{10248EFE-0EA6-4F5F-BEEC-1CD9F1CF16E9}" type="parTrans" cxnId="{B277BFAD-7235-4212-ACE3-E7C9F2F96419}">
      <dgm:prSet/>
      <dgm:spPr/>
      <dgm:t>
        <a:bodyPr/>
        <a:lstStyle/>
        <a:p>
          <a:endParaRPr lang="en-IN"/>
        </a:p>
      </dgm:t>
    </dgm:pt>
    <dgm:pt modelId="{FC0DF4A9-04B4-4824-93E2-C2D1F186D551}" type="sibTrans" cxnId="{B277BFAD-7235-4212-ACE3-E7C9F2F96419}">
      <dgm:prSet/>
      <dgm:spPr/>
      <dgm:t>
        <a:bodyPr/>
        <a:lstStyle/>
        <a:p>
          <a:endParaRPr lang="en-IN"/>
        </a:p>
      </dgm:t>
    </dgm:pt>
    <dgm:pt modelId="{6D973471-2191-4504-9485-33AD7C09E3B6}">
      <dgm:prSet phldrT="[Text]"/>
      <dgm:spPr/>
      <dgm:t>
        <a:bodyPr/>
        <a:lstStyle/>
        <a:p>
          <a:r>
            <a:rPr lang="en-IN" dirty="0"/>
            <a:t>Impact on System Cost in terms of Remediation</a:t>
          </a:r>
          <a:br>
            <a:rPr lang="en-IN" dirty="0"/>
          </a:br>
          <a:r>
            <a:rPr lang="en-IN" dirty="0"/>
            <a:t>[EVSI]</a:t>
          </a:r>
        </a:p>
      </dgm:t>
    </dgm:pt>
    <dgm:pt modelId="{8D02F386-B223-4F50-9DDC-5E03FC078905}" type="parTrans" cxnId="{FC58EFE0-61D1-4A9C-ADE8-89E21B439BF7}">
      <dgm:prSet/>
      <dgm:spPr/>
      <dgm:t>
        <a:bodyPr/>
        <a:lstStyle/>
        <a:p>
          <a:endParaRPr lang="en-IN"/>
        </a:p>
      </dgm:t>
    </dgm:pt>
    <dgm:pt modelId="{6EAE2297-44AE-4AF1-940A-FF2E9EB6EED0}" type="sibTrans" cxnId="{FC58EFE0-61D1-4A9C-ADE8-89E21B439BF7}">
      <dgm:prSet/>
      <dgm:spPr/>
      <dgm:t>
        <a:bodyPr/>
        <a:lstStyle/>
        <a:p>
          <a:endParaRPr lang="en-IN"/>
        </a:p>
      </dgm:t>
    </dgm:pt>
    <dgm:pt modelId="{60A04816-E5D9-40A1-9AE3-1EBE66CC9DC6}">
      <dgm:prSet phldrT="[Text]"/>
      <dgm:spPr/>
      <dgm:t>
        <a:bodyPr/>
        <a:lstStyle/>
        <a:p>
          <a:r>
            <a:rPr lang="en-IN" dirty="0"/>
            <a:t>Dynamic Access Point Subset</a:t>
          </a:r>
        </a:p>
      </dgm:t>
    </dgm:pt>
    <dgm:pt modelId="{74863BC4-8B3E-4926-BE55-057611F08E8C}" type="parTrans" cxnId="{4FD119D8-88DE-4942-9ADA-9F12E2321512}">
      <dgm:prSet/>
      <dgm:spPr/>
      <dgm:t>
        <a:bodyPr/>
        <a:lstStyle/>
        <a:p>
          <a:endParaRPr lang="en-IN"/>
        </a:p>
      </dgm:t>
    </dgm:pt>
    <dgm:pt modelId="{37D9869A-7584-47D5-B68B-3F5EACE6B44F}" type="sibTrans" cxnId="{4FD119D8-88DE-4942-9ADA-9F12E2321512}">
      <dgm:prSet/>
      <dgm:spPr/>
      <dgm:t>
        <a:bodyPr/>
        <a:lstStyle/>
        <a:p>
          <a:endParaRPr lang="en-IN"/>
        </a:p>
      </dgm:t>
    </dgm:pt>
    <dgm:pt modelId="{2ED995D1-DF46-4244-8F88-6B79E0C3BC18}" type="pres">
      <dgm:prSet presAssocID="{F7D98DEC-9020-4604-9187-D3599B8A5D2C}" presName="Name0" presStyleCnt="0">
        <dgm:presLayoutVars>
          <dgm:dir/>
          <dgm:resizeHandles val="exact"/>
        </dgm:presLayoutVars>
      </dgm:prSet>
      <dgm:spPr/>
    </dgm:pt>
    <dgm:pt modelId="{3CCE2802-658C-48C6-97FF-56EE334A955D}" type="pres">
      <dgm:prSet presAssocID="{A7A31BEB-70F0-4169-AD06-92260914DA17}" presName="Name5" presStyleLbl="vennNode1" presStyleIdx="0" presStyleCnt="3">
        <dgm:presLayoutVars>
          <dgm:bulletEnabled val="1"/>
        </dgm:presLayoutVars>
      </dgm:prSet>
      <dgm:spPr/>
    </dgm:pt>
    <dgm:pt modelId="{43050EE0-CA31-435F-A217-384240773861}" type="pres">
      <dgm:prSet presAssocID="{FC0DF4A9-04B4-4824-93E2-C2D1F186D551}" presName="space" presStyleCnt="0"/>
      <dgm:spPr/>
    </dgm:pt>
    <dgm:pt modelId="{96A46274-B1B2-4703-B782-AF3D207A4912}" type="pres">
      <dgm:prSet presAssocID="{6D973471-2191-4504-9485-33AD7C09E3B6}" presName="Name5" presStyleLbl="vennNode1" presStyleIdx="1" presStyleCnt="3">
        <dgm:presLayoutVars>
          <dgm:bulletEnabled val="1"/>
        </dgm:presLayoutVars>
      </dgm:prSet>
      <dgm:spPr/>
    </dgm:pt>
    <dgm:pt modelId="{8CFFB885-C4BF-4249-8306-4A717F64AE1C}" type="pres">
      <dgm:prSet presAssocID="{6EAE2297-44AE-4AF1-940A-FF2E9EB6EED0}" presName="space" presStyleCnt="0"/>
      <dgm:spPr/>
    </dgm:pt>
    <dgm:pt modelId="{9D026430-BB59-469E-BA3E-11E41F9F238E}" type="pres">
      <dgm:prSet presAssocID="{60A04816-E5D9-40A1-9AE3-1EBE66CC9DC6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E8CEC410-05E8-4CB3-904C-590448117DE2}" type="presOf" srcId="{F7D98DEC-9020-4604-9187-D3599B8A5D2C}" destId="{2ED995D1-DF46-4244-8F88-6B79E0C3BC18}" srcOrd="0" destOrd="0" presId="urn:microsoft.com/office/officeart/2005/8/layout/venn3"/>
    <dgm:cxn modelId="{7C1E991B-88A5-41EC-9892-A0FAD8F99A63}" type="presOf" srcId="{60A04816-E5D9-40A1-9AE3-1EBE66CC9DC6}" destId="{9D026430-BB59-469E-BA3E-11E41F9F238E}" srcOrd="0" destOrd="0" presId="urn:microsoft.com/office/officeart/2005/8/layout/venn3"/>
    <dgm:cxn modelId="{BCBCCB6F-C596-40CF-866C-9343B323E203}" type="presOf" srcId="{A7A31BEB-70F0-4169-AD06-92260914DA17}" destId="{3CCE2802-658C-48C6-97FF-56EE334A955D}" srcOrd="0" destOrd="0" presId="urn:microsoft.com/office/officeart/2005/8/layout/venn3"/>
    <dgm:cxn modelId="{C13D81A9-14BD-427E-A920-F8C767965427}" type="presOf" srcId="{6D973471-2191-4504-9485-33AD7C09E3B6}" destId="{96A46274-B1B2-4703-B782-AF3D207A4912}" srcOrd="0" destOrd="0" presId="urn:microsoft.com/office/officeart/2005/8/layout/venn3"/>
    <dgm:cxn modelId="{B277BFAD-7235-4212-ACE3-E7C9F2F96419}" srcId="{F7D98DEC-9020-4604-9187-D3599B8A5D2C}" destId="{A7A31BEB-70F0-4169-AD06-92260914DA17}" srcOrd="0" destOrd="0" parTransId="{10248EFE-0EA6-4F5F-BEEC-1CD9F1CF16E9}" sibTransId="{FC0DF4A9-04B4-4824-93E2-C2D1F186D551}"/>
    <dgm:cxn modelId="{4FD119D8-88DE-4942-9ADA-9F12E2321512}" srcId="{F7D98DEC-9020-4604-9187-D3599B8A5D2C}" destId="{60A04816-E5D9-40A1-9AE3-1EBE66CC9DC6}" srcOrd="2" destOrd="0" parTransId="{74863BC4-8B3E-4926-BE55-057611F08E8C}" sibTransId="{37D9869A-7584-47D5-B68B-3F5EACE6B44F}"/>
    <dgm:cxn modelId="{FC58EFE0-61D1-4A9C-ADE8-89E21B439BF7}" srcId="{F7D98DEC-9020-4604-9187-D3599B8A5D2C}" destId="{6D973471-2191-4504-9485-33AD7C09E3B6}" srcOrd="1" destOrd="0" parTransId="{8D02F386-B223-4F50-9DDC-5E03FC078905}" sibTransId="{6EAE2297-44AE-4AF1-940A-FF2E9EB6EED0}"/>
    <dgm:cxn modelId="{3602160C-4280-459A-AACD-6C5EF1C14F72}" type="presParOf" srcId="{2ED995D1-DF46-4244-8F88-6B79E0C3BC18}" destId="{3CCE2802-658C-48C6-97FF-56EE334A955D}" srcOrd="0" destOrd="0" presId="urn:microsoft.com/office/officeart/2005/8/layout/venn3"/>
    <dgm:cxn modelId="{3B33616E-86FA-4D5F-91FD-00BC44E07036}" type="presParOf" srcId="{2ED995D1-DF46-4244-8F88-6B79E0C3BC18}" destId="{43050EE0-CA31-435F-A217-384240773861}" srcOrd="1" destOrd="0" presId="urn:microsoft.com/office/officeart/2005/8/layout/venn3"/>
    <dgm:cxn modelId="{1EC0D159-79AE-4417-A1D1-C9896681432A}" type="presParOf" srcId="{2ED995D1-DF46-4244-8F88-6B79E0C3BC18}" destId="{96A46274-B1B2-4703-B782-AF3D207A4912}" srcOrd="2" destOrd="0" presId="urn:microsoft.com/office/officeart/2005/8/layout/venn3"/>
    <dgm:cxn modelId="{B985B1FF-A95E-4A95-A0C4-F8EF36109F33}" type="presParOf" srcId="{2ED995D1-DF46-4244-8F88-6B79E0C3BC18}" destId="{8CFFB885-C4BF-4249-8306-4A717F64AE1C}" srcOrd="3" destOrd="0" presId="urn:microsoft.com/office/officeart/2005/8/layout/venn3"/>
    <dgm:cxn modelId="{77C9B19B-D3B0-4B15-841B-1C2EC881F991}" type="presParOf" srcId="{2ED995D1-DF46-4244-8F88-6B79E0C3BC18}" destId="{9D026430-BB59-469E-BA3E-11E41F9F238E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C4EEAE-C388-4C51-BB26-85EDA6384C42}" type="doc">
      <dgm:prSet loTypeId="urn:microsoft.com/office/officeart/2008/layout/BendingPictureCaption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992CF9D-B07F-4FE0-9D4F-9F4597C75121}">
      <dgm:prSet phldrT="[Text]"/>
      <dgm:spPr/>
      <dgm:t>
        <a:bodyPr/>
        <a:lstStyle/>
        <a:p>
          <a:r>
            <a:rPr lang="en-IN" dirty="0"/>
            <a:t>ECE R15</a:t>
          </a:r>
        </a:p>
      </dgm:t>
    </dgm:pt>
    <dgm:pt modelId="{C94DDCC4-D4D5-4E9A-A039-42EFDF167B05}" type="parTrans" cxnId="{05313402-AE3C-4A3E-BE2D-60032859E945}">
      <dgm:prSet/>
      <dgm:spPr/>
      <dgm:t>
        <a:bodyPr/>
        <a:lstStyle/>
        <a:p>
          <a:endParaRPr lang="en-IN"/>
        </a:p>
      </dgm:t>
    </dgm:pt>
    <dgm:pt modelId="{1D2E1D14-DBEC-45CA-B509-4F6A96C2C042}" type="sibTrans" cxnId="{05313402-AE3C-4A3E-BE2D-60032859E945}">
      <dgm:prSet/>
      <dgm:spPr/>
      <dgm:t>
        <a:bodyPr/>
        <a:lstStyle/>
        <a:p>
          <a:endParaRPr lang="en-IN"/>
        </a:p>
      </dgm:t>
    </dgm:pt>
    <dgm:pt modelId="{0433F4F5-6B1A-4C7C-82D7-AAEC26745C2B}">
      <dgm:prSet phldrT="[Text]"/>
      <dgm:spPr/>
      <dgm:t>
        <a:bodyPr/>
        <a:lstStyle/>
        <a:p>
          <a:r>
            <a:rPr lang="en-IN" dirty="0"/>
            <a:t>FTP75</a:t>
          </a:r>
        </a:p>
      </dgm:t>
    </dgm:pt>
    <dgm:pt modelId="{414521D9-FB7E-413C-8175-88A496866BAC}" type="parTrans" cxnId="{81F5140F-E2C7-49BA-B6EA-22E835D4BB29}">
      <dgm:prSet/>
      <dgm:spPr/>
      <dgm:t>
        <a:bodyPr/>
        <a:lstStyle/>
        <a:p>
          <a:endParaRPr lang="en-IN"/>
        </a:p>
      </dgm:t>
    </dgm:pt>
    <dgm:pt modelId="{F140CD95-44A5-4C29-A03B-5518856B61E4}" type="sibTrans" cxnId="{81F5140F-E2C7-49BA-B6EA-22E835D4BB29}">
      <dgm:prSet/>
      <dgm:spPr/>
      <dgm:t>
        <a:bodyPr/>
        <a:lstStyle/>
        <a:p>
          <a:endParaRPr lang="en-IN"/>
        </a:p>
      </dgm:t>
    </dgm:pt>
    <dgm:pt modelId="{9BFB541E-6318-493E-A249-F1F04298FE25}">
      <dgm:prSet phldrT="[Text]"/>
      <dgm:spPr/>
      <dgm:t>
        <a:bodyPr/>
        <a:lstStyle/>
        <a:p>
          <a:r>
            <a:rPr lang="en-IN" dirty="0"/>
            <a:t>US06</a:t>
          </a:r>
        </a:p>
      </dgm:t>
    </dgm:pt>
    <dgm:pt modelId="{BA48FE23-FC17-4BBA-A4BD-03BB76A172F9}" type="parTrans" cxnId="{70FE5E26-22B9-44E3-AC93-A54D95130E10}">
      <dgm:prSet/>
      <dgm:spPr/>
      <dgm:t>
        <a:bodyPr/>
        <a:lstStyle/>
        <a:p>
          <a:endParaRPr lang="en-IN"/>
        </a:p>
      </dgm:t>
    </dgm:pt>
    <dgm:pt modelId="{C8F34FEB-6F02-4E4A-8203-D3E3B3D2B7C8}" type="sibTrans" cxnId="{70FE5E26-22B9-44E3-AC93-A54D95130E10}">
      <dgm:prSet/>
      <dgm:spPr/>
      <dgm:t>
        <a:bodyPr/>
        <a:lstStyle/>
        <a:p>
          <a:endParaRPr lang="en-IN"/>
        </a:p>
      </dgm:t>
    </dgm:pt>
    <dgm:pt modelId="{64312720-37EF-497A-97FE-8EA71876D943}" type="pres">
      <dgm:prSet presAssocID="{E8C4EEAE-C388-4C51-BB26-85EDA6384C42}" presName="diagram" presStyleCnt="0">
        <dgm:presLayoutVars>
          <dgm:dir/>
        </dgm:presLayoutVars>
      </dgm:prSet>
      <dgm:spPr/>
    </dgm:pt>
    <dgm:pt modelId="{FC0FC55A-145C-4664-8D91-457B81521DCD}" type="pres">
      <dgm:prSet presAssocID="{8992CF9D-B07F-4FE0-9D4F-9F4597C75121}" presName="composite" presStyleCnt="0"/>
      <dgm:spPr/>
    </dgm:pt>
    <dgm:pt modelId="{8F20A61F-0FA7-4820-BD11-316FFDC0257E}" type="pres">
      <dgm:prSet presAssocID="{8992CF9D-B07F-4FE0-9D4F-9F4597C75121}" presName="Image" presStyleLbl="bgShp" presStyleIdx="0" presStyleCnt="3" custScaleX="148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045E3257-F02D-4417-8007-1B00E45A6DAD}" type="pres">
      <dgm:prSet presAssocID="{8992CF9D-B07F-4FE0-9D4F-9F4597C75121}" presName="Parent" presStyleLbl="node0" presStyleIdx="0" presStyleCnt="3" custScaleX="93943" custScaleY="55515">
        <dgm:presLayoutVars>
          <dgm:bulletEnabled val="1"/>
        </dgm:presLayoutVars>
      </dgm:prSet>
      <dgm:spPr/>
    </dgm:pt>
    <dgm:pt modelId="{462B612B-7C30-463B-BAF0-D4D3E84DE703}" type="pres">
      <dgm:prSet presAssocID="{1D2E1D14-DBEC-45CA-B509-4F6A96C2C042}" presName="sibTrans" presStyleCnt="0"/>
      <dgm:spPr/>
    </dgm:pt>
    <dgm:pt modelId="{3001CE6B-CC2B-4126-AB88-68CA1E64C4ED}" type="pres">
      <dgm:prSet presAssocID="{0433F4F5-6B1A-4C7C-82D7-AAEC26745C2B}" presName="composite" presStyleCnt="0"/>
      <dgm:spPr/>
    </dgm:pt>
    <dgm:pt modelId="{956A1707-B126-476F-A57E-C2F727915382}" type="pres">
      <dgm:prSet presAssocID="{0433F4F5-6B1A-4C7C-82D7-AAEC26745C2B}" presName="Image" presStyleLbl="bgShp" presStyleIdx="1" presStyleCnt="3" custScaleX="14833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500F5D4E-3063-4365-815F-602085451424}" type="pres">
      <dgm:prSet presAssocID="{0433F4F5-6B1A-4C7C-82D7-AAEC26745C2B}" presName="Parent" presStyleLbl="node0" presStyleIdx="1" presStyleCnt="3" custScaleX="93943" custScaleY="55515">
        <dgm:presLayoutVars>
          <dgm:bulletEnabled val="1"/>
        </dgm:presLayoutVars>
      </dgm:prSet>
      <dgm:spPr/>
    </dgm:pt>
    <dgm:pt modelId="{D39B07C1-DFAB-4ADA-9C3F-276A3814A0FF}" type="pres">
      <dgm:prSet presAssocID="{F140CD95-44A5-4C29-A03B-5518856B61E4}" presName="sibTrans" presStyleCnt="0"/>
      <dgm:spPr/>
    </dgm:pt>
    <dgm:pt modelId="{489D58EE-58C1-485C-9A41-1FEE451BBED9}" type="pres">
      <dgm:prSet presAssocID="{9BFB541E-6318-493E-A249-F1F04298FE25}" presName="composite" presStyleCnt="0"/>
      <dgm:spPr/>
    </dgm:pt>
    <dgm:pt modelId="{879D87A5-827B-4F0F-8114-0E300379A07C}" type="pres">
      <dgm:prSet presAssocID="{9BFB541E-6318-493E-A249-F1F04298FE25}" presName="Image" presStyleLbl="bgShp" presStyleIdx="2" presStyleCnt="3" custScaleX="148331" custLinFactNeighborY="-94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BD649DF5-F039-44C5-A8FD-963E151F19D5}" type="pres">
      <dgm:prSet presAssocID="{9BFB541E-6318-493E-A249-F1F04298FE25}" presName="Parent" presStyleLbl="node0" presStyleIdx="2" presStyleCnt="3" custScaleX="93943" custScaleY="55515">
        <dgm:presLayoutVars>
          <dgm:bulletEnabled val="1"/>
        </dgm:presLayoutVars>
      </dgm:prSet>
      <dgm:spPr/>
    </dgm:pt>
  </dgm:ptLst>
  <dgm:cxnLst>
    <dgm:cxn modelId="{05313402-AE3C-4A3E-BE2D-60032859E945}" srcId="{E8C4EEAE-C388-4C51-BB26-85EDA6384C42}" destId="{8992CF9D-B07F-4FE0-9D4F-9F4597C75121}" srcOrd="0" destOrd="0" parTransId="{C94DDCC4-D4D5-4E9A-A039-42EFDF167B05}" sibTransId="{1D2E1D14-DBEC-45CA-B509-4F6A96C2C042}"/>
    <dgm:cxn modelId="{81F5140F-E2C7-49BA-B6EA-22E835D4BB29}" srcId="{E8C4EEAE-C388-4C51-BB26-85EDA6384C42}" destId="{0433F4F5-6B1A-4C7C-82D7-AAEC26745C2B}" srcOrd="1" destOrd="0" parTransId="{414521D9-FB7E-413C-8175-88A496866BAC}" sibTransId="{F140CD95-44A5-4C29-A03B-5518856B61E4}"/>
    <dgm:cxn modelId="{70FE5E26-22B9-44E3-AC93-A54D95130E10}" srcId="{E8C4EEAE-C388-4C51-BB26-85EDA6384C42}" destId="{9BFB541E-6318-493E-A249-F1F04298FE25}" srcOrd="2" destOrd="0" parTransId="{BA48FE23-FC17-4BBA-A4BD-03BB76A172F9}" sibTransId="{C8F34FEB-6F02-4E4A-8203-D3E3B3D2B7C8}"/>
    <dgm:cxn modelId="{47BEE56D-2B9C-4806-9A7E-6F8364160392}" type="presOf" srcId="{8992CF9D-B07F-4FE0-9D4F-9F4597C75121}" destId="{045E3257-F02D-4417-8007-1B00E45A6DAD}" srcOrd="0" destOrd="0" presId="urn:microsoft.com/office/officeart/2008/layout/BendingPictureCaption"/>
    <dgm:cxn modelId="{87721E71-71FE-4F30-B2D5-C6521426FE3B}" type="presOf" srcId="{9BFB541E-6318-493E-A249-F1F04298FE25}" destId="{BD649DF5-F039-44C5-A8FD-963E151F19D5}" srcOrd="0" destOrd="0" presId="urn:microsoft.com/office/officeart/2008/layout/BendingPictureCaption"/>
    <dgm:cxn modelId="{B32ECEAF-6FC5-4770-86AE-0FFCAF22D441}" type="presOf" srcId="{0433F4F5-6B1A-4C7C-82D7-AAEC26745C2B}" destId="{500F5D4E-3063-4365-815F-602085451424}" srcOrd="0" destOrd="0" presId="urn:microsoft.com/office/officeart/2008/layout/BendingPictureCaption"/>
    <dgm:cxn modelId="{8DCA09F8-388E-4051-875F-FCC4EA09AB27}" type="presOf" srcId="{E8C4EEAE-C388-4C51-BB26-85EDA6384C42}" destId="{64312720-37EF-497A-97FE-8EA71876D943}" srcOrd="0" destOrd="0" presId="urn:microsoft.com/office/officeart/2008/layout/BendingPictureCaption"/>
    <dgm:cxn modelId="{3F317F5C-18C7-437E-8635-5CB4549D560D}" type="presParOf" srcId="{64312720-37EF-497A-97FE-8EA71876D943}" destId="{FC0FC55A-145C-4664-8D91-457B81521DCD}" srcOrd="0" destOrd="0" presId="urn:microsoft.com/office/officeart/2008/layout/BendingPictureCaption"/>
    <dgm:cxn modelId="{02C9A7EB-75CC-45BE-B55A-4C682D4F0340}" type="presParOf" srcId="{FC0FC55A-145C-4664-8D91-457B81521DCD}" destId="{8F20A61F-0FA7-4820-BD11-316FFDC0257E}" srcOrd="0" destOrd="0" presId="urn:microsoft.com/office/officeart/2008/layout/BendingPictureCaption"/>
    <dgm:cxn modelId="{8F75FC3C-D4EA-4042-8637-DBA56EF66A35}" type="presParOf" srcId="{FC0FC55A-145C-4664-8D91-457B81521DCD}" destId="{045E3257-F02D-4417-8007-1B00E45A6DAD}" srcOrd="1" destOrd="0" presId="urn:microsoft.com/office/officeart/2008/layout/BendingPictureCaption"/>
    <dgm:cxn modelId="{D18DE4B0-E9A1-4BD1-A000-9781D521ADB3}" type="presParOf" srcId="{64312720-37EF-497A-97FE-8EA71876D943}" destId="{462B612B-7C30-463B-BAF0-D4D3E84DE703}" srcOrd="1" destOrd="0" presId="urn:microsoft.com/office/officeart/2008/layout/BendingPictureCaption"/>
    <dgm:cxn modelId="{D6E4A333-DF0F-42D9-91DA-9BCE667FA01B}" type="presParOf" srcId="{64312720-37EF-497A-97FE-8EA71876D943}" destId="{3001CE6B-CC2B-4126-AB88-68CA1E64C4ED}" srcOrd="2" destOrd="0" presId="urn:microsoft.com/office/officeart/2008/layout/BendingPictureCaption"/>
    <dgm:cxn modelId="{EC8442A3-3502-4CB9-B754-D6F2DB06D910}" type="presParOf" srcId="{3001CE6B-CC2B-4126-AB88-68CA1E64C4ED}" destId="{956A1707-B126-476F-A57E-C2F727915382}" srcOrd="0" destOrd="0" presId="urn:microsoft.com/office/officeart/2008/layout/BendingPictureCaption"/>
    <dgm:cxn modelId="{44BE1A33-E4B2-4332-A41E-C390479A537B}" type="presParOf" srcId="{3001CE6B-CC2B-4126-AB88-68CA1E64C4ED}" destId="{500F5D4E-3063-4365-815F-602085451424}" srcOrd="1" destOrd="0" presId="urn:microsoft.com/office/officeart/2008/layout/BendingPictureCaption"/>
    <dgm:cxn modelId="{002C043F-F9C0-46DE-94F5-92A0241BF9A2}" type="presParOf" srcId="{64312720-37EF-497A-97FE-8EA71876D943}" destId="{D39B07C1-DFAB-4ADA-9C3F-276A3814A0FF}" srcOrd="3" destOrd="0" presId="urn:microsoft.com/office/officeart/2008/layout/BendingPictureCaption"/>
    <dgm:cxn modelId="{E3F6727A-71C6-4FD2-8CE3-1B2C53D0CD26}" type="presParOf" srcId="{64312720-37EF-497A-97FE-8EA71876D943}" destId="{489D58EE-58C1-485C-9A41-1FEE451BBED9}" srcOrd="4" destOrd="0" presId="urn:microsoft.com/office/officeart/2008/layout/BendingPictureCaption"/>
    <dgm:cxn modelId="{AA364F34-EEB3-4EB9-89EF-21443EA8BDF5}" type="presParOf" srcId="{489D58EE-58C1-485C-9A41-1FEE451BBED9}" destId="{879D87A5-827B-4F0F-8114-0E300379A07C}" srcOrd="0" destOrd="0" presId="urn:microsoft.com/office/officeart/2008/layout/BendingPictureCaption"/>
    <dgm:cxn modelId="{9822BA67-6294-4E51-B16F-2709E1D0B2D5}" type="presParOf" srcId="{489D58EE-58C1-485C-9A41-1FEE451BBED9}" destId="{BD649DF5-F039-44C5-A8FD-963E151F19D5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4FB139-B229-4DFD-9DE3-BF87990218F0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F9AA69-29A9-4AEF-ACB7-36C0AB57043A}">
      <dgm:prSet phldrT="[Text]"/>
      <dgm:spPr/>
      <dgm:t>
        <a:bodyPr/>
        <a:lstStyle/>
        <a:p>
          <a:r>
            <a:rPr lang="en-IN" dirty="0"/>
            <a:t>0 Normal</a:t>
          </a:r>
        </a:p>
      </dgm:t>
    </dgm:pt>
    <dgm:pt modelId="{3BDDED60-F04D-44AB-B557-EF9ABE96782C}" type="parTrans" cxnId="{260E6B73-BF79-4824-8261-299D2C76CAFB}">
      <dgm:prSet/>
      <dgm:spPr/>
      <dgm:t>
        <a:bodyPr/>
        <a:lstStyle/>
        <a:p>
          <a:endParaRPr lang="en-IN"/>
        </a:p>
      </dgm:t>
    </dgm:pt>
    <dgm:pt modelId="{0EE274E2-9A51-4249-BB66-4878500B51B0}" type="sibTrans" cxnId="{260E6B73-BF79-4824-8261-299D2C76CAFB}">
      <dgm:prSet/>
      <dgm:spPr/>
      <dgm:t>
        <a:bodyPr/>
        <a:lstStyle/>
        <a:p>
          <a:endParaRPr lang="en-IN"/>
        </a:p>
      </dgm:t>
    </dgm:pt>
    <dgm:pt modelId="{E36CDB89-4451-4D5E-90A2-63342135D6DA}">
      <dgm:prSet phldrT="[Text]"/>
      <dgm:spPr/>
      <dgm:t>
        <a:bodyPr/>
        <a:lstStyle/>
        <a:p>
          <a:r>
            <a:rPr lang="en-IN" dirty="0"/>
            <a:t>1 MotSpd</a:t>
          </a:r>
        </a:p>
      </dgm:t>
    </dgm:pt>
    <dgm:pt modelId="{98A53524-45E3-481A-BEDE-53D95DE717F7}" type="parTrans" cxnId="{41FC1586-38C6-4AEB-B274-B427B544C0BC}">
      <dgm:prSet/>
      <dgm:spPr/>
      <dgm:t>
        <a:bodyPr/>
        <a:lstStyle/>
        <a:p>
          <a:endParaRPr lang="en-IN"/>
        </a:p>
      </dgm:t>
    </dgm:pt>
    <dgm:pt modelId="{81393448-A27C-41D2-8813-5D4A8ED9D7E4}" type="sibTrans" cxnId="{41FC1586-38C6-4AEB-B274-B427B544C0BC}">
      <dgm:prSet/>
      <dgm:spPr/>
      <dgm:t>
        <a:bodyPr/>
        <a:lstStyle/>
        <a:p>
          <a:endParaRPr lang="en-IN"/>
        </a:p>
      </dgm:t>
    </dgm:pt>
    <dgm:pt modelId="{89C72552-41BF-46BE-BB26-3F6E891F0246}">
      <dgm:prSet phldrT="[Text]"/>
      <dgm:spPr/>
      <dgm:t>
        <a:bodyPr/>
        <a:lstStyle/>
        <a:p>
          <a:r>
            <a:rPr lang="en-IN" dirty="0"/>
            <a:t>2 TrqCmd</a:t>
          </a:r>
        </a:p>
      </dgm:t>
    </dgm:pt>
    <dgm:pt modelId="{4D8A2FE8-062A-4397-B144-65536783F38F}" type="parTrans" cxnId="{8ED7747C-3624-4A88-B89F-F53E43CB0F6A}">
      <dgm:prSet/>
      <dgm:spPr/>
      <dgm:t>
        <a:bodyPr/>
        <a:lstStyle/>
        <a:p>
          <a:endParaRPr lang="en-IN"/>
        </a:p>
      </dgm:t>
    </dgm:pt>
    <dgm:pt modelId="{DC15BBE0-254B-4C90-8196-91A52DA40909}" type="sibTrans" cxnId="{8ED7747C-3624-4A88-B89F-F53E43CB0F6A}">
      <dgm:prSet/>
      <dgm:spPr/>
      <dgm:t>
        <a:bodyPr/>
        <a:lstStyle/>
        <a:p>
          <a:endParaRPr lang="en-IN"/>
        </a:p>
      </dgm:t>
    </dgm:pt>
    <dgm:pt modelId="{99AD3AF3-32D9-4CD4-BA8A-C5FDFF5225DA}" type="pres">
      <dgm:prSet presAssocID="{F64FB139-B229-4DFD-9DE3-BF87990218F0}" presName="Name0" presStyleCnt="0">
        <dgm:presLayoutVars>
          <dgm:dir/>
          <dgm:resizeHandles/>
        </dgm:presLayoutVars>
      </dgm:prSet>
      <dgm:spPr/>
    </dgm:pt>
    <dgm:pt modelId="{ACF45CD9-AEBF-4E47-A578-FE2E1B5230ED}" type="pres">
      <dgm:prSet presAssocID="{66F9AA69-29A9-4AEF-ACB7-36C0AB57043A}" presName="composite" presStyleCnt="0"/>
      <dgm:spPr/>
    </dgm:pt>
    <dgm:pt modelId="{D7E08CE7-586C-4C4A-AA82-5E35F2D44042}" type="pres">
      <dgm:prSet presAssocID="{66F9AA69-29A9-4AEF-ACB7-36C0AB57043A}" presName="rect1" presStyleLbl="bgImgPlace1" presStyleIdx="0" presStyleCnt="3" custScaleX="188611"/>
      <dgm:spPr/>
    </dgm:pt>
    <dgm:pt modelId="{7107CC47-CFD8-4440-B088-2A4668D007BE}" type="pres">
      <dgm:prSet presAssocID="{66F9AA69-29A9-4AEF-ACB7-36C0AB57043A}" presName="rect2" presStyleLbl="node1" presStyleIdx="0" presStyleCnt="3">
        <dgm:presLayoutVars>
          <dgm:bulletEnabled val="1"/>
        </dgm:presLayoutVars>
      </dgm:prSet>
      <dgm:spPr/>
    </dgm:pt>
    <dgm:pt modelId="{118A9641-5A2C-41E1-8DAC-3975224B196F}" type="pres">
      <dgm:prSet presAssocID="{0EE274E2-9A51-4249-BB66-4878500B51B0}" presName="sibTrans" presStyleCnt="0"/>
      <dgm:spPr/>
    </dgm:pt>
    <dgm:pt modelId="{4AEA62CB-620A-423E-84DD-DBF2E079BBCB}" type="pres">
      <dgm:prSet presAssocID="{E36CDB89-4451-4D5E-90A2-63342135D6DA}" presName="composite" presStyleCnt="0"/>
      <dgm:spPr/>
    </dgm:pt>
    <dgm:pt modelId="{48197998-DD73-4D41-A077-4EED12547DC6}" type="pres">
      <dgm:prSet presAssocID="{E36CDB89-4451-4D5E-90A2-63342135D6DA}" presName="rect1" presStyleLbl="bgImgPlace1" presStyleIdx="1" presStyleCnt="3" custScaleX="188611"/>
      <dgm:spPr/>
    </dgm:pt>
    <dgm:pt modelId="{3AA7E2F6-781C-4018-A08B-1A10CCDEF33B}" type="pres">
      <dgm:prSet presAssocID="{E36CDB89-4451-4D5E-90A2-63342135D6DA}" presName="rect2" presStyleLbl="node1" presStyleIdx="1" presStyleCnt="3">
        <dgm:presLayoutVars>
          <dgm:bulletEnabled val="1"/>
        </dgm:presLayoutVars>
      </dgm:prSet>
      <dgm:spPr/>
    </dgm:pt>
    <dgm:pt modelId="{CAC1BE32-0FCB-4AE2-9A10-218CDBE98A69}" type="pres">
      <dgm:prSet presAssocID="{81393448-A27C-41D2-8813-5D4A8ED9D7E4}" presName="sibTrans" presStyleCnt="0"/>
      <dgm:spPr/>
    </dgm:pt>
    <dgm:pt modelId="{4C470C80-2B46-4B97-996C-EE44F38E9216}" type="pres">
      <dgm:prSet presAssocID="{89C72552-41BF-46BE-BB26-3F6E891F0246}" presName="composite" presStyleCnt="0"/>
      <dgm:spPr/>
    </dgm:pt>
    <dgm:pt modelId="{2CF8566C-AEB6-45F9-AD05-BB5E97C91759}" type="pres">
      <dgm:prSet presAssocID="{89C72552-41BF-46BE-BB26-3F6E891F0246}" presName="rect1" presStyleLbl="bgImgPlace1" presStyleIdx="2" presStyleCnt="3" custScaleX="188611"/>
      <dgm:spPr/>
    </dgm:pt>
    <dgm:pt modelId="{EF032A24-E786-498D-A2C2-939FEAB29940}" type="pres">
      <dgm:prSet presAssocID="{89C72552-41BF-46BE-BB26-3F6E891F0246}" presName="rect2" presStyleLbl="node1" presStyleIdx="2" presStyleCnt="3">
        <dgm:presLayoutVars>
          <dgm:bulletEnabled val="1"/>
        </dgm:presLayoutVars>
      </dgm:prSet>
      <dgm:spPr/>
    </dgm:pt>
  </dgm:ptLst>
  <dgm:cxnLst>
    <dgm:cxn modelId="{25AA2C49-B87C-4978-8B43-062B30F91233}" type="presOf" srcId="{F64FB139-B229-4DFD-9DE3-BF87990218F0}" destId="{99AD3AF3-32D9-4CD4-BA8A-C5FDFF5225DA}" srcOrd="0" destOrd="0" presId="urn:microsoft.com/office/officeart/2008/layout/BendingPictureBlocks"/>
    <dgm:cxn modelId="{0BAD204E-CF62-41EB-94EC-64394A1100F8}" type="presOf" srcId="{E36CDB89-4451-4D5E-90A2-63342135D6DA}" destId="{3AA7E2F6-781C-4018-A08B-1A10CCDEF33B}" srcOrd="0" destOrd="0" presId="urn:microsoft.com/office/officeart/2008/layout/BendingPictureBlocks"/>
    <dgm:cxn modelId="{260E6B73-BF79-4824-8261-299D2C76CAFB}" srcId="{F64FB139-B229-4DFD-9DE3-BF87990218F0}" destId="{66F9AA69-29A9-4AEF-ACB7-36C0AB57043A}" srcOrd="0" destOrd="0" parTransId="{3BDDED60-F04D-44AB-B557-EF9ABE96782C}" sibTransId="{0EE274E2-9A51-4249-BB66-4878500B51B0}"/>
    <dgm:cxn modelId="{8ED7747C-3624-4A88-B89F-F53E43CB0F6A}" srcId="{F64FB139-B229-4DFD-9DE3-BF87990218F0}" destId="{89C72552-41BF-46BE-BB26-3F6E891F0246}" srcOrd="2" destOrd="0" parTransId="{4D8A2FE8-062A-4397-B144-65536783F38F}" sibTransId="{DC15BBE0-254B-4C90-8196-91A52DA40909}"/>
    <dgm:cxn modelId="{41FC1586-38C6-4AEB-B274-B427B544C0BC}" srcId="{F64FB139-B229-4DFD-9DE3-BF87990218F0}" destId="{E36CDB89-4451-4D5E-90A2-63342135D6DA}" srcOrd="1" destOrd="0" parTransId="{98A53524-45E3-481A-BEDE-53D95DE717F7}" sibTransId="{81393448-A27C-41D2-8813-5D4A8ED9D7E4}"/>
    <dgm:cxn modelId="{DA69F2A2-EB0F-4CAE-9870-094C7447A5BE}" type="presOf" srcId="{66F9AA69-29A9-4AEF-ACB7-36C0AB57043A}" destId="{7107CC47-CFD8-4440-B088-2A4668D007BE}" srcOrd="0" destOrd="0" presId="urn:microsoft.com/office/officeart/2008/layout/BendingPictureBlocks"/>
    <dgm:cxn modelId="{7899CED8-2D26-453E-9955-185D2C7BBC78}" type="presOf" srcId="{89C72552-41BF-46BE-BB26-3F6E891F0246}" destId="{EF032A24-E786-498D-A2C2-939FEAB29940}" srcOrd="0" destOrd="0" presId="urn:microsoft.com/office/officeart/2008/layout/BendingPictureBlocks"/>
    <dgm:cxn modelId="{CE268975-294D-43D7-A228-E1F44FA005A5}" type="presParOf" srcId="{99AD3AF3-32D9-4CD4-BA8A-C5FDFF5225DA}" destId="{ACF45CD9-AEBF-4E47-A578-FE2E1B5230ED}" srcOrd="0" destOrd="0" presId="urn:microsoft.com/office/officeart/2008/layout/BendingPictureBlocks"/>
    <dgm:cxn modelId="{7C7C5299-F893-4DC5-B1A8-A84580684CF9}" type="presParOf" srcId="{ACF45CD9-AEBF-4E47-A578-FE2E1B5230ED}" destId="{D7E08CE7-586C-4C4A-AA82-5E35F2D44042}" srcOrd="0" destOrd="0" presId="urn:microsoft.com/office/officeart/2008/layout/BendingPictureBlocks"/>
    <dgm:cxn modelId="{8A232D40-F6A8-4E9A-B755-69D6A0BB7411}" type="presParOf" srcId="{ACF45CD9-AEBF-4E47-A578-FE2E1B5230ED}" destId="{7107CC47-CFD8-4440-B088-2A4668D007BE}" srcOrd="1" destOrd="0" presId="urn:microsoft.com/office/officeart/2008/layout/BendingPictureBlocks"/>
    <dgm:cxn modelId="{407AE644-19A9-4A0D-8050-55E2DDE9D306}" type="presParOf" srcId="{99AD3AF3-32D9-4CD4-BA8A-C5FDFF5225DA}" destId="{118A9641-5A2C-41E1-8DAC-3975224B196F}" srcOrd="1" destOrd="0" presId="urn:microsoft.com/office/officeart/2008/layout/BendingPictureBlocks"/>
    <dgm:cxn modelId="{BB5DF93E-AAC4-4A4C-9FBC-7A5F1BA4A64F}" type="presParOf" srcId="{99AD3AF3-32D9-4CD4-BA8A-C5FDFF5225DA}" destId="{4AEA62CB-620A-423E-84DD-DBF2E079BBCB}" srcOrd="2" destOrd="0" presId="urn:microsoft.com/office/officeart/2008/layout/BendingPictureBlocks"/>
    <dgm:cxn modelId="{71272D75-9A70-4622-9E62-431AD2CA20CE}" type="presParOf" srcId="{4AEA62CB-620A-423E-84DD-DBF2E079BBCB}" destId="{48197998-DD73-4D41-A077-4EED12547DC6}" srcOrd="0" destOrd="0" presId="urn:microsoft.com/office/officeart/2008/layout/BendingPictureBlocks"/>
    <dgm:cxn modelId="{30636DE6-4192-4E63-9615-6E9F8C5C92E4}" type="presParOf" srcId="{4AEA62CB-620A-423E-84DD-DBF2E079BBCB}" destId="{3AA7E2F6-781C-4018-A08B-1A10CCDEF33B}" srcOrd="1" destOrd="0" presId="urn:microsoft.com/office/officeart/2008/layout/BendingPictureBlocks"/>
    <dgm:cxn modelId="{ACF3366E-C727-41A9-8220-10C3FCFF55F3}" type="presParOf" srcId="{99AD3AF3-32D9-4CD4-BA8A-C5FDFF5225DA}" destId="{CAC1BE32-0FCB-4AE2-9A10-218CDBE98A69}" srcOrd="3" destOrd="0" presId="urn:microsoft.com/office/officeart/2008/layout/BendingPictureBlocks"/>
    <dgm:cxn modelId="{CA96D933-29DE-49F8-BB9C-6CDA7A8362D8}" type="presParOf" srcId="{99AD3AF3-32D9-4CD4-BA8A-C5FDFF5225DA}" destId="{4C470C80-2B46-4B97-996C-EE44F38E9216}" srcOrd="4" destOrd="0" presId="urn:microsoft.com/office/officeart/2008/layout/BendingPictureBlocks"/>
    <dgm:cxn modelId="{7382AF6D-410B-4307-91F7-E8ECDA3E668E}" type="presParOf" srcId="{4C470C80-2B46-4B97-996C-EE44F38E9216}" destId="{2CF8566C-AEB6-45F9-AD05-BB5E97C91759}" srcOrd="0" destOrd="0" presId="urn:microsoft.com/office/officeart/2008/layout/BendingPictureBlocks"/>
    <dgm:cxn modelId="{5533D4EF-5D3E-4BB8-B713-3D020A6A6FD5}" type="presParOf" srcId="{4C470C80-2B46-4B97-996C-EE44F38E9216}" destId="{EF032A24-E786-498D-A2C2-939FEAB29940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28F941-F835-4637-8EC3-4820F4D6AE86}" type="doc">
      <dgm:prSet loTypeId="urn:microsoft.com/office/officeart/2005/8/layout/cycle4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068218DB-0ACC-4171-82BC-63F27B790E92}">
      <dgm:prSet phldrT="[Text]" custT="1"/>
      <dgm:spPr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sz="1400" dirty="0">
              <a:solidFill>
                <a:schemeClr val="bg1"/>
              </a:solidFill>
              <a:latin typeface="Bahnschrift SemiBold Condensed" panose="020B0502040204020203" pitchFamily="34" charset="0"/>
            </a:rPr>
            <a:t>1.Selection from one batch of data.</a:t>
          </a:r>
        </a:p>
      </dgm:t>
    </dgm:pt>
    <dgm:pt modelId="{9209BFD7-82D4-423D-A4C2-778BA33D48AE}" type="parTrans" cxnId="{ABC12CD0-7338-4615-96EF-B4C87CBA264E}">
      <dgm:prSet/>
      <dgm:spPr/>
      <dgm:t>
        <a:bodyPr/>
        <a:lstStyle/>
        <a:p>
          <a:endParaRPr lang="en-IN"/>
        </a:p>
      </dgm:t>
    </dgm:pt>
    <dgm:pt modelId="{B8E4E36F-D4A2-4C99-8199-531FA7B9A3C9}" type="sibTrans" cxnId="{ABC12CD0-7338-4615-96EF-B4C87CBA264E}">
      <dgm:prSet/>
      <dgm:spPr/>
      <dgm:t>
        <a:bodyPr/>
        <a:lstStyle/>
        <a:p>
          <a:endParaRPr lang="en-IN"/>
        </a:p>
      </dgm:t>
    </dgm:pt>
    <dgm:pt modelId="{7F4C5AE9-3439-4D0F-97AE-24DBC0E44EA6}">
      <dgm:prSet phldrT="[Text]" custT="1"/>
      <dgm:spPr>
        <a:ln w="19050">
          <a:solidFill>
            <a:srgbClr val="00B050"/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 anchor="t"/>
        <a:lstStyle/>
        <a:p>
          <a:pPr algn="l"/>
          <a:r>
            <a:rPr lang="en-IN" sz="1600" b="1" dirty="0">
              <a:solidFill>
                <a:schemeClr val="tx2"/>
              </a:solidFill>
            </a:rPr>
            <a:t>Locally available data ensures dynamic behaviour.</a:t>
          </a:r>
          <a:endParaRPr lang="en-IN" sz="1600" dirty="0">
            <a:solidFill>
              <a:schemeClr val="tx2"/>
            </a:solidFill>
          </a:endParaRPr>
        </a:p>
      </dgm:t>
    </dgm:pt>
    <dgm:pt modelId="{F9A626A0-08CD-4001-91C4-E4D6744BAFC4}" type="parTrans" cxnId="{7C6864E0-FD6B-4BEC-84BC-E72C27C54F75}">
      <dgm:prSet/>
      <dgm:spPr/>
      <dgm:t>
        <a:bodyPr/>
        <a:lstStyle/>
        <a:p>
          <a:endParaRPr lang="en-IN"/>
        </a:p>
      </dgm:t>
    </dgm:pt>
    <dgm:pt modelId="{8D9D983F-C1D4-49D7-B2EC-DE66EF845C2C}" type="sibTrans" cxnId="{7C6864E0-FD6B-4BEC-84BC-E72C27C54F75}">
      <dgm:prSet/>
      <dgm:spPr/>
      <dgm:t>
        <a:bodyPr/>
        <a:lstStyle/>
        <a:p>
          <a:endParaRPr lang="en-IN"/>
        </a:p>
      </dgm:t>
    </dgm:pt>
    <dgm:pt modelId="{19D7C2C8-AA9A-4354-82B6-AB95552CC089}">
      <dgm:prSet phldrT="[Text]" custT="1"/>
      <dgm:spPr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sz="1400" dirty="0">
              <a:solidFill>
                <a:schemeClr val="bg1"/>
              </a:solidFill>
              <a:latin typeface="Bahnschrift SemiBold Condensed" panose="020B0502040204020203" pitchFamily="34" charset="0"/>
            </a:rPr>
            <a:t>2.Predictor model to predict probabilities. </a:t>
          </a:r>
        </a:p>
      </dgm:t>
    </dgm:pt>
    <dgm:pt modelId="{C4530578-CF46-4951-9587-0BD14FE10104}" type="parTrans" cxnId="{C630B189-47F7-4D60-80FA-39495AFE0B61}">
      <dgm:prSet/>
      <dgm:spPr/>
      <dgm:t>
        <a:bodyPr/>
        <a:lstStyle/>
        <a:p>
          <a:endParaRPr lang="en-IN"/>
        </a:p>
      </dgm:t>
    </dgm:pt>
    <dgm:pt modelId="{DB607AB1-0630-4002-8F18-9D5637DC1380}" type="sibTrans" cxnId="{C630B189-47F7-4D60-80FA-39495AFE0B61}">
      <dgm:prSet/>
      <dgm:spPr/>
      <dgm:t>
        <a:bodyPr/>
        <a:lstStyle/>
        <a:p>
          <a:endParaRPr lang="en-IN"/>
        </a:p>
      </dgm:t>
    </dgm:pt>
    <dgm:pt modelId="{96BD9508-4A73-4C10-8BB3-FC6EE282B894}">
      <dgm:prSet phldrT="[Text]" custT="1"/>
      <dgm:spPr>
        <a:ln w="19050">
          <a:solidFill>
            <a:srgbClr val="00B050"/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 anchor="t"/>
        <a:lstStyle/>
        <a:p>
          <a:pPr algn="r"/>
          <a:r>
            <a:rPr lang="en-IN" sz="1600" b="1" dirty="0">
              <a:solidFill>
                <a:schemeClr val="tx2"/>
              </a:solidFill>
            </a:rPr>
            <a:t>Predictor is used to make fault predictions on the data.</a:t>
          </a:r>
        </a:p>
      </dgm:t>
    </dgm:pt>
    <dgm:pt modelId="{A067A53F-674A-4D59-A810-E55A27F25417}" type="parTrans" cxnId="{C16A6923-83AE-40CB-9175-CF79A0013429}">
      <dgm:prSet/>
      <dgm:spPr/>
      <dgm:t>
        <a:bodyPr/>
        <a:lstStyle/>
        <a:p>
          <a:endParaRPr lang="en-IN"/>
        </a:p>
      </dgm:t>
    </dgm:pt>
    <dgm:pt modelId="{4F39B12C-23EE-4D95-9DB5-087DDDF011EF}" type="sibTrans" cxnId="{C16A6923-83AE-40CB-9175-CF79A0013429}">
      <dgm:prSet/>
      <dgm:spPr/>
      <dgm:t>
        <a:bodyPr/>
        <a:lstStyle/>
        <a:p>
          <a:endParaRPr lang="en-IN"/>
        </a:p>
      </dgm:t>
    </dgm:pt>
    <dgm:pt modelId="{B96D58C9-D9D1-4F0B-8C57-3C9403255E89}">
      <dgm:prSet phldrT="[Text]" custT="1"/>
      <dgm:spPr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sz="1400" dirty="0">
              <a:solidFill>
                <a:schemeClr val="bg1"/>
              </a:solidFill>
              <a:latin typeface="Bahnschrift SemiBold Condensed" panose="020B0502040204020203" pitchFamily="34" charset="0"/>
            </a:rPr>
            <a:t>3.Calculate the loss in conditional mutual information.</a:t>
          </a:r>
        </a:p>
      </dgm:t>
    </dgm:pt>
    <dgm:pt modelId="{A1959DBD-C1F7-4D11-AAC8-F7D3FEAB4DE0}" type="parTrans" cxnId="{7BADCC92-0840-40F7-974A-1DD81F65326A}">
      <dgm:prSet/>
      <dgm:spPr/>
      <dgm:t>
        <a:bodyPr/>
        <a:lstStyle/>
        <a:p>
          <a:endParaRPr lang="en-IN"/>
        </a:p>
      </dgm:t>
    </dgm:pt>
    <dgm:pt modelId="{50595219-6281-4248-90F4-9A40E0FFDD49}" type="sibTrans" cxnId="{7BADCC92-0840-40F7-974A-1DD81F65326A}">
      <dgm:prSet/>
      <dgm:spPr/>
      <dgm:t>
        <a:bodyPr/>
        <a:lstStyle/>
        <a:p>
          <a:endParaRPr lang="en-IN"/>
        </a:p>
      </dgm:t>
    </dgm:pt>
    <dgm:pt modelId="{438339F4-E3DA-4C54-A7E3-ADDA238FB63A}">
      <dgm:prSet phldrT="[Text]" custT="1"/>
      <dgm:spPr>
        <a:ln w="19050">
          <a:solidFill>
            <a:srgbClr val="00B050"/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 anchor="t"/>
        <a:lstStyle/>
        <a:p>
          <a:pPr algn="r"/>
          <a:r>
            <a:rPr lang="en-IN" sz="1600" b="1" dirty="0">
              <a:solidFill>
                <a:schemeClr val="tx2"/>
              </a:solidFill>
            </a:rPr>
            <a:t>The loss is backpropagated</a:t>
          </a:r>
          <a:br>
            <a:rPr lang="en-IN" sz="1600" b="1" dirty="0">
              <a:solidFill>
                <a:schemeClr val="tx2"/>
              </a:solidFill>
            </a:rPr>
          </a:br>
          <a:r>
            <a:rPr lang="en-IN" sz="1600" b="1" dirty="0">
              <a:solidFill>
                <a:schemeClr val="tx2"/>
              </a:solidFill>
            </a:rPr>
            <a:t> to learn to maximize mutual information.</a:t>
          </a:r>
        </a:p>
      </dgm:t>
    </dgm:pt>
    <dgm:pt modelId="{E6D05471-7CC6-4A41-BC7C-D6D6C6EFE6B3}" type="parTrans" cxnId="{4F15FCBB-D3C7-4F5E-ACD2-09F2993522C2}">
      <dgm:prSet/>
      <dgm:spPr/>
      <dgm:t>
        <a:bodyPr/>
        <a:lstStyle/>
        <a:p>
          <a:endParaRPr lang="en-IN"/>
        </a:p>
      </dgm:t>
    </dgm:pt>
    <dgm:pt modelId="{0A3E74E1-F620-4333-AEF3-9EA2ECD06818}" type="sibTrans" cxnId="{4F15FCBB-D3C7-4F5E-ACD2-09F2993522C2}">
      <dgm:prSet/>
      <dgm:spPr/>
      <dgm:t>
        <a:bodyPr/>
        <a:lstStyle/>
        <a:p>
          <a:endParaRPr lang="en-IN"/>
        </a:p>
      </dgm:t>
    </dgm:pt>
    <dgm:pt modelId="{B74AB458-BB09-42E9-988B-C51751B7E124}">
      <dgm:prSet phldrT="[Text]" custT="1"/>
      <dgm:spPr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sz="1400" dirty="0">
              <a:solidFill>
                <a:schemeClr val="bg1"/>
              </a:solidFill>
              <a:latin typeface="Bahnschrift SemiBold Condensed" panose="020B0502040204020203" pitchFamily="34" charset="0"/>
            </a:rPr>
            <a:t>4.Move to the next batch of data.</a:t>
          </a:r>
        </a:p>
      </dgm:t>
    </dgm:pt>
    <dgm:pt modelId="{0F197511-FD21-46AB-8C0C-5F284B86C23E}" type="parTrans" cxnId="{B5D6562B-C96E-4019-B0DF-60520EB01AC5}">
      <dgm:prSet/>
      <dgm:spPr/>
      <dgm:t>
        <a:bodyPr/>
        <a:lstStyle/>
        <a:p>
          <a:endParaRPr lang="en-IN"/>
        </a:p>
      </dgm:t>
    </dgm:pt>
    <dgm:pt modelId="{A9D78F95-A0DC-4D45-8550-F6FB08C46D55}" type="sibTrans" cxnId="{B5D6562B-C96E-4019-B0DF-60520EB01AC5}">
      <dgm:prSet/>
      <dgm:spPr/>
      <dgm:t>
        <a:bodyPr/>
        <a:lstStyle/>
        <a:p>
          <a:endParaRPr lang="en-IN"/>
        </a:p>
      </dgm:t>
    </dgm:pt>
    <dgm:pt modelId="{19196CBB-4C96-457C-93BA-014500F4F3AA}">
      <dgm:prSet phldrT="[Text]" custT="1"/>
      <dgm:spPr>
        <a:ln w="19050">
          <a:solidFill>
            <a:srgbClr val="00B050"/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 anchor="t"/>
        <a:lstStyle/>
        <a:p>
          <a:r>
            <a:rPr lang="en-IN" sz="1600" b="1" dirty="0">
              <a:solidFill>
                <a:schemeClr val="tx2"/>
              </a:solidFill>
            </a:rPr>
            <a:t>Move to next batch of data, suitable for a variational system behaviour. </a:t>
          </a:r>
        </a:p>
      </dgm:t>
    </dgm:pt>
    <dgm:pt modelId="{0028D141-0806-4296-959B-B801EF334C25}" type="parTrans" cxnId="{B219DF3B-1295-4244-A14E-1E02B09A235C}">
      <dgm:prSet/>
      <dgm:spPr/>
      <dgm:t>
        <a:bodyPr/>
        <a:lstStyle/>
        <a:p>
          <a:endParaRPr lang="en-IN"/>
        </a:p>
      </dgm:t>
    </dgm:pt>
    <dgm:pt modelId="{C3DC8196-DCD9-4895-B2AE-0A962FBE340C}" type="sibTrans" cxnId="{B219DF3B-1295-4244-A14E-1E02B09A235C}">
      <dgm:prSet/>
      <dgm:spPr/>
      <dgm:t>
        <a:bodyPr/>
        <a:lstStyle/>
        <a:p>
          <a:endParaRPr lang="en-IN"/>
        </a:p>
      </dgm:t>
    </dgm:pt>
    <dgm:pt modelId="{AB286857-E545-4AB1-9F53-437B41D75186}" type="pres">
      <dgm:prSet presAssocID="{A828F941-F835-4637-8EC3-4820F4D6AE8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7F5DE93-4E51-4BD0-B0BA-C2054EA3BADE}" type="pres">
      <dgm:prSet presAssocID="{A828F941-F835-4637-8EC3-4820F4D6AE86}" presName="children" presStyleCnt="0"/>
      <dgm:spPr/>
    </dgm:pt>
    <dgm:pt modelId="{16C2DAA8-470A-4D4E-9BE3-329EC0673253}" type="pres">
      <dgm:prSet presAssocID="{A828F941-F835-4637-8EC3-4820F4D6AE86}" presName="child1group" presStyleCnt="0"/>
      <dgm:spPr/>
    </dgm:pt>
    <dgm:pt modelId="{3AAC252C-ADE6-4019-87B8-62A4AF1E55E2}" type="pres">
      <dgm:prSet presAssocID="{A828F941-F835-4637-8EC3-4820F4D6AE86}" presName="child1" presStyleLbl="bgAcc1" presStyleIdx="0" presStyleCnt="4" custScaleX="213753" custScaleY="164274" custLinFactNeighborX="-82102" custLinFactNeighborY="9052"/>
      <dgm:spPr>
        <a:prstGeom prst="roundRect">
          <a:avLst/>
        </a:prstGeom>
      </dgm:spPr>
    </dgm:pt>
    <dgm:pt modelId="{4C90C6F8-83BA-41F4-B97B-AF3DB9D8DE78}" type="pres">
      <dgm:prSet presAssocID="{A828F941-F835-4637-8EC3-4820F4D6AE86}" presName="child1Text" presStyleLbl="bgAcc1" presStyleIdx="0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CA0B0B79-5286-449D-A5C7-61DAA5A41662}" type="pres">
      <dgm:prSet presAssocID="{A828F941-F835-4637-8EC3-4820F4D6AE86}" presName="child2group" presStyleCnt="0"/>
      <dgm:spPr/>
    </dgm:pt>
    <dgm:pt modelId="{D4DF8A2E-31CF-4761-9ECD-8F769BB807E1}" type="pres">
      <dgm:prSet presAssocID="{A828F941-F835-4637-8EC3-4820F4D6AE86}" presName="child2" presStyleLbl="bgAcc1" presStyleIdx="1" presStyleCnt="4" custFlipHor="1" custScaleX="223346" custScaleY="164381" custLinFactNeighborX="41941" custLinFactNeighborY="10582"/>
      <dgm:spPr>
        <a:prstGeom prst="roundRect">
          <a:avLst/>
        </a:prstGeom>
      </dgm:spPr>
    </dgm:pt>
    <dgm:pt modelId="{AEA849DB-8136-4FF2-AB4E-D456DCC5F47F}" type="pres">
      <dgm:prSet presAssocID="{A828F941-F835-4637-8EC3-4820F4D6AE86}" presName="child2Text" presStyleLbl="bgAcc1" presStyleIdx="1" presStyleCnt="4">
        <dgm:presLayoutVars>
          <dgm:bulletEnabled val="1"/>
        </dgm:presLayoutVars>
      </dgm:prSet>
      <dgm:spPr>
        <a:prstGeom prst="homePlate">
          <a:avLst/>
        </a:prstGeom>
      </dgm:spPr>
    </dgm:pt>
    <dgm:pt modelId="{AABB8714-6F83-4357-9F71-21C28F1CBD01}" type="pres">
      <dgm:prSet presAssocID="{A828F941-F835-4637-8EC3-4820F4D6AE86}" presName="child3group" presStyleCnt="0"/>
      <dgm:spPr/>
    </dgm:pt>
    <dgm:pt modelId="{16628040-EB25-46E3-9A81-8021202CCD50}" type="pres">
      <dgm:prSet presAssocID="{A828F941-F835-4637-8EC3-4820F4D6AE86}" presName="child3" presStyleLbl="bgAcc1" presStyleIdx="2" presStyleCnt="4" custScaleX="229846" custScaleY="168857" custLinFactNeighborX="40288" custLinFactNeighborY="-27741"/>
      <dgm:spPr/>
    </dgm:pt>
    <dgm:pt modelId="{8E6CD34F-09A6-4CBD-B621-AA5E75C2BFE0}" type="pres">
      <dgm:prSet presAssocID="{A828F941-F835-4637-8EC3-4820F4D6AE86}" presName="child3Text" presStyleLbl="bgAcc1" presStyleIdx="2" presStyleCnt="4">
        <dgm:presLayoutVars>
          <dgm:bulletEnabled val="1"/>
        </dgm:presLayoutVars>
      </dgm:prSet>
      <dgm:spPr/>
    </dgm:pt>
    <dgm:pt modelId="{E8EFFDDE-F834-419A-B918-54135F7771EE}" type="pres">
      <dgm:prSet presAssocID="{A828F941-F835-4637-8EC3-4820F4D6AE86}" presName="child4group" presStyleCnt="0"/>
      <dgm:spPr/>
    </dgm:pt>
    <dgm:pt modelId="{3E318BE8-D947-408A-9109-E53669ADBD28}" type="pres">
      <dgm:prSet presAssocID="{A828F941-F835-4637-8EC3-4820F4D6AE86}" presName="child4" presStyleLbl="bgAcc1" presStyleIdx="3" presStyleCnt="4" custScaleX="235802" custScaleY="163033" custLinFactNeighborX="-47334" custLinFactNeighborY="-25134"/>
      <dgm:spPr/>
    </dgm:pt>
    <dgm:pt modelId="{FF225F0C-25C4-4FC0-AC47-3790DD855C4C}" type="pres">
      <dgm:prSet presAssocID="{A828F941-F835-4637-8EC3-4820F4D6AE86}" presName="child4Text" presStyleLbl="bgAcc1" presStyleIdx="3" presStyleCnt="4">
        <dgm:presLayoutVars>
          <dgm:bulletEnabled val="1"/>
        </dgm:presLayoutVars>
      </dgm:prSet>
      <dgm:spPr/>
    </dgm:pt>
    <dgm:pt modelId="{F7A6A067-BE19-4256-A1C6-A8876EB10AD9}" type="pres">
      <dgm:prSet presAssocID="{A828F941-F835-4637-8EC3-4820F4D6AE86}" presName="childPlaceholder" presStyleCnt="0"/>
      <dgm:spPr/>
    </dgm:pt>
    <dgm:pt modelId="{0386E86C-9A2D-446A-8782-AFDF7EC8E97D}" type="pres">
      <dgm:prSet presAssocID="{A828F941-F835-4637-8EC3-4820F4D6AE86}" presName="circle" presStyleCnt="0"/>
      <dgm:spPr/>
    </dgm:pt>
    <dgm:pt modelId="{D367F4F3-1246-4D34-84BD-AF951D482AB7}" type="pres">
      <dgm:prSet presAssocID="{A828F941-F835-4637-8EC3-4820F4D6AE8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D633198-9E9D-4C35-A5C6-20924F67BF0D}" type="pres">
      <dgm:prSet presAssocID="{A828F941-F835-4637-8EC3-4820F4D6AE8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3D61B09-9E03-419F-BF04-0AD8B102FE57}" type="pres">
      <dgm:prSet presAssocID="{A828F941-F835-4637-8EC3-4820F4D6AE8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991A2E2-0153-48BA-B413-B73D7F8E966F}" type="pres">
      <dgm:prSet presAssocID="{A828F941-F835-4637-8EC3-4820F4D6AE8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CE69A2C5-C22A-4301-88CD-F0703B62DA31}" type="pres">
      <dgm:prSet presAssocID="{A828F941-F835-4637-8EC3-4820F4D6AE86}" presName="quadrantPlaceholder" presStyleCnt="0"/>
      <dgm:spPr/>
    </dgm:pt>
    <dgm:pt modelId="{B3ABBB8D-3CC5-452D-8786-98953EFC1CB9}" type="pres">
      <dgm:prSet presAssocID="{A828F941-F835-4637-8EC3-4820F4D6AE86}" presName="center1" presStyleLbl="fgShp" presStyleIdx="0" presStyleCnt="2"/>
      <dgm:spPr/>
    </dgm:pt>
    <dgm:pt modelId="{51ECED9B-9215-4F28-94DC-CCEB136CF259}" type="pres">
      <dgm:prSet presAssocID="{A828F941-F835-4637-8EC3-4820F4D6AE86}" presName="center2" presStyleLbl="fgShp" presStyleIdx="1" presStyleCnt="2"/>
      <dgm:spPr/>
    </dgm:pt>
  </dgm:ptLst>
  <dgm:cxnLst>
    <dgm:cxn modelId="{51BA4611-793F-49E1-8439-3138C0765855}" type="presOf" srcId="{B96D58C9-D9D1-4F0B-8C57-3C9403255E89}" destId="{E3D61B09-9E03-419F-BF04-0AD8B102FE57}" srcOrd="0" destOrd="0" presId="urn:microsoft.com/office/officeart/2005/8/layout/cycle4"/>
    <dgm:cxn modelId="{DB84DF13-AA0C-46F8-95F1-A8D5607A74C4}" type="presOf" srcId="{96BD9508-4A73-4C10-8BB3-FC6EE282B894}" destId="{AEA849DB-8136-4FF2-AB4E-D456DCC5F47F}" srcOrd="1" destOrd="0" presId="urn:microsoft.com/office/officeart/2005/8/layout/cycle4"/>
    <dgm:cxn modelId="{9C26231C-F43B-4F51-BA8D-BEDEBA128907}" type="presOf" srcId="{96BD9508-4A73-4C10-8BB3-FC6EE282B894}" destId="{D4DF8A2E-31CF-4761-9ECD-8F769BB807E1}" srcOrd="0" destOrd="0" presId="urn:microsoft.com/office/officeart/2005/8/layout/cycle4"/>
    <dgm:cxn modelId="{39B5A81E-EAD1-4D34-9654-7EAE89325BDC}" type="presOf" srcId="{19196CBB-4C96-457C-93BA-014500F4F3AA}" destId="{FF225F0C-25C4-4FC0-AC47-3790DD855C4C}" srcOrd="1" destOrd="0" presId="urn:microsoft.com/office/officeart/2005/8/layout/cycle4"/>
    <dgm:cxn modelId="{C16A6923-83AE-40CB-9175-CF79A0013429}" srcId="{19D7C2C8-AA9A-4354-82B6-AB95552CC089}" destId="{96BD9508-4A73-4C10-8BB3-FC6EE282B894}" srcOrd="0" destOrd="0" parTransId="{A067A53F-674A-4D59-A810-E55A27F25417}" sibTransId="{4F39B12C-23EE-4D95-9DB5-087DDDF011EF}"/>
    <dgm:cxn modelId="{B5D6562B-C96E-4019-B0DF-60520EB01AC5}" srcId="{A828F941-F835-4637-8EC3-4820F4D6AE86}" destId="{B74AB458-BB09-42E9-988B-C51751B7E124}" srcOrd="3" destOrd="0" parTransId="{0F197511-FD21-46AB-8C0C-5F284B86C23E}" sibTransId="{A9D78F95-A0DC-4D45-8550-F6FB08C46D55}"/>
    <dgm:cxn modelId="{DC42B630-0330-466B-8E8C-CA142627E221}" type="presOf" srcId="{19196CBB-4C96-457C-93BA-014500F4F3AA}" destId="{3E318BE8-D947-408A-9109-E53669ADBD28}" srcOrd="0" destOrd="0" presId="urn:microsoft.com/office/officeart/2005/8/layout/cycle4"/>
    <dgm:cxn modelId="{B219DF3B-1295-4244-A14E-1E02B09A235C}" srcId="{B74AB458-BB09-42E9-988B-C51751B7E124}" destId="{19196CBB-4C96-457C-93BA-014500F4F3AA}" srcOrd="0" destOrd="0" parTransId="{0028D141-0806-4296-959B-B801EF334C25}" sibTransId="{C3DC8196-DCD9-4895-B2AE-0A962FBE340C}"/>
    <dgm:cxn modelId="{537E3241-DF61-49F1-8952-5EBEBCB17503}" type="presOf" srcId="{B74AB458-BB09-42E9-988B-C51751B7E124}" destId="{6991A2E2-0153-48BA-B413-B73D7F8E966F}" srcOrd="0" destOrd="0" presId="urn:microsoft.com/office/officeart/2005/8/layout/cycle4"/>
    <dgm:cxn modelId="{C630B189-47F7-4D60-80FA-39495AFE0B61}" srcId="{A828F941-F835-4637-8EC3-4820F4D6AE86}" destId="{19D7C2C8-AA9A-4354-82B6-AB95552CC089}" srcOrd="1" destOrd="0" parTransId="{C4530578-CF46-4951-9587-0BD14FE10104}" sibTransId="{DB607AB1-0630-4002-8F18-9D5637DC1380}"/>
    <dgm:cxn modelId="{4797678A-7792-4150-94AF-84D3181B4477}" type="presOf" srcId="{7F4C5AE9-3439-4D0F-97AE-24DBC0E44EA6}" destId="{3AAC252C-ADE6-4019-87B8-62A4AF1E55E2}" srcOrd="0" destOrd="0" presId="urn:microsoft.com/office/officeart/2005/8/layout/cycle4"/>
    <dgm:cxn modelId="{0E7B8092-7052-478A-9739-5E242EEED1BA}" type="presOf" srcId="{A828F941-F835-4637-8EC3-4820F4D6AE86}" destId="{AB286857-E545-4AB1-9F53-437B41D75186}" srcOrd="0" destOrd="0" presId="urn:microsoft.com/office/officeart/2005/8/layout/cycle4"/>
    <dgm:cxn modelId="{7BADCC92-0840-40F7-974A-1DD81F65326A}" srcId="{A828F941-F835-4637-8EC3-4820F4D6AE86}" destId="{B96D58C9-D9D1-4F0B-8C57-3C9403255E89}" srcOrd="2" destOrd="0" parTransId="{A1959DBD-C1F7-4D11-AAC8-F7D3FEAB4DE0}" sibTransId="{50595219-6281-4248-90F4-9A40E0FFDD49}"/>
    <dgm:cxn modelId="{0922879E-C112-4DF7-816B-E592D5B042DC}" type="presOf" srcId="{438339F4-E3DA-4C54-A7E3-ADDA238FB63A}" destId="{8E6CD34F-09A6-4CBD-B621-AA5E75C2BFE0}" srcOrd="1" destOrd="0" presId="urn:microsoft.com/office/officeart/2005/8/layout/cycle4"/>
    <dgm:cxn modelId="{4F15FCBB-D3C7-4F5E-ACD2-09F2993522C2}" srcId="{B96D58C9-D9D1-4F0B-8C57-3C9403255E89}" destId="{438339F4-E3DA-4C54-A7E3-ADDA238FB63A}" srcOrd="0" destOrd="0" parTransId="{E6D05471-7CC6-4A41-BC7C-D6D6C6EFE6B3}" sibTransId="{0A3E74E1-F620-4333-AEF3-9EA2ECD06818}"/>
    <dgm:cxn modelId="{B52769C3-3911-453A-98B7-89934BBCBF0F}" type="presOf" srcId="{7F4C5AE9-3439-4D0F-97AE-24DBC0E44EA6}" destId="{4C90C6F8-83BA-41F4-B97B-AF3DB9D8DE78}" srcOrd="1" destOrd="0" presId="urn:microsoft.com/office/officeart/2005/8/layout/cycle4"/>
    <dgm:cxn modelId="{ABC12CD0-7338-4615-96EF-B4C87CBA264E}" srcId="{A828F941-F835-4637-8EC3-4820F4D6AE86}" destId="{068218DB-0ACC-4171-82BC-63F27B790E92}" srcOrd="0" destOrd="0" parTransId="{9209BFD7-82D4-423D-A4C2-778BA33D48AE}" sibTransId="{B8E4E36F-D4A2-4C99-8199-531FA7B9A3C9}"/>
    <dgm:cxn modelId="{7C6864E0-FD6B-4BEC-84BC-E72C27C54F75}" srcId="{068218DB-0ACC-4171-82BC-63F27B790E92}" destId="{7F4C5AE9-3439-4D0F-97AE-24DBC0E44EA6}" srcOrd="0" destOrd="0" parTransId="{F9A626A0-08CD-4001-91C4-E4D6744BAFC4}" sibTransId="{8D9D983F-C1D4-49D7-B2EC-DE66EF845C2C}"/>
    <dgm:cxn modelId="{64C556E8-0B79-499B-BE35-300C0D66E81C}" type="presOf" srcId="{068218DB-0ACC-4171-82BC-63F27B790E92}" destId="{D367F4F3-1246-4D34-84BD-AF951D482AB7}" srcOrd="0" destOrd="0" presId="urn:microsoft.com/office/officeart/2005/8/layout/cycle4"/>
    <dgm:cxn modelId="{1462BEF3-A508-475E-8098-168DDE0C67DF}" type="presOf" srcId="{438339F4-E3DA-4C54-A7E3-ADDA238FB63A}" destId="{16628040-EB25-46E3-9A81-8021202CCD50}" srcOrd="0" destOrd="0" presId="urn:microsoft.com/office/officeart/2005/8/layout/cycle4"/>
    <dgm:cxn modelId="{84F2D2FC-5337-49E2-8088-BB22564EB89A}" type="presOf" srcId="{19D7C2C8-AA9A-4354-82B6-AB95552CC089}" destId="{FD633198-9E9D-4C35-A5C6-20924F67BF0D}" srcOrd="0" destOrd="0" presId="urn:microsoft.com/office/officeart/2005/8/layout/cycle4"/>
    <dgm:cxn modelId="{43793D3A-B70C-4B83-96A1-CEAC5F782895}" type="presParOf" srcId="{AB286857-E545-4AB1-9F53-437B41D75186}" destId="{57F5DE93-4E51-4BD0-B0BA-C2054EA3BADE}" srcOrd="0" destOrd="0" presId="urn:microsoft.com/office/officeart/2005/8/layout/cycle4"/>
    <dgm:cxn modelId="{372CB560-ECDD-4D6F-A6E9-E8F7506FA154}" type="presParOf" srcId="{57F5DE93-4E51-4BD0-B0BA-C2054EA3BADE}" destId="{16C2DAA8-470A-4D4E-9BE3-329EC0673253}" srcOrd="0" destOrd="0" presId="urn:microsoft.com/office/officeart/2005/8/layout/cycle4"/>
    <dgm:cxn modelId="{CB1308BA-9265-43C1-8C71-80A724503209}" type="presParOf" srcId="{16C2DAA8-470A-4D4E-9BE3-329EC0673253}" destId="{3AAC252C-ADE6-4019-87B8-62A4AF1E55E2}" srcOrd="0" destOrd="0" presId="urn:microsoft.com/office/officeart/2005/8/layout/cycle4"/>
    <dgm:cxn modelId="{226F6B4B-04DB-4DB2-B36F-2E2CF75D6E0C}" type="presParOf" srcId="{16C2DAA8-470A-4D4E-9BE3-329EC0673253}" destId="{4C90C6F8-83BA-41F4-B97B-AF3DB9D8DE78}" srcOrd="1" destOrd="0" presId="urn:microsoft.com/office/officeart/2005/8/layout/cycle4"/>
    <dgm:cxn modelId="{6F8BDF0B-CDF7-4BF4-BDAD-3A40B1ACFE32}" type="presParOf" srcId="{57F5DE93-4E51-4BD0-B0BA-C2054EA3BADE}" destId="{CA0B0B79-5286-449D-A5C7-61DAA5A41662}" srcOrd="1" destOrd="0" presId="urn:microsoft.com/office/officeart/2005/8/layout/cycle4"/>
    <dgm:cxn modelId="{669106CF-293F-4CD9-8339-3A60C9D93656}" type="presParOf" srcId="{CA0B0B79-5286-449D-A5C7-61DAA5A41662}" destId="{D4DF8A2E-31CF-4761-9ECD-8F769BB807E1}" srcOrd="0" destOrd="0" presId="urn:microsoft.com/office/officeart/2005/8/layout/cycle4"/>
    <dgm:cxn modelId="{6626C9B1-3170-4D38-ABC8-8009E30AF7FF}" type="presParOf" srcId="{CA0B0B79-5286-449D-A5C7-61DAA5A41662}" destId="{AEA849DB-8136-4FF2-AB4E-D456DCC5F47F}" srcOrd="1" destOrd="0" presId="urn:microsoft.com/office/officeart/2005/8/layout/cycle4"/>
    <dgm:cxn modelId="{53BBDB6B-2915-4A08-A380-BAABA41EB972}" type="presParOf" srcId="{57F5DE93-4E51-4BD0-B0BA-C2054EA3BADE}" destId="{AABB8714-6F83-4357-9F71-21C28F1CBD01}" srcOrd="2" destOrd="0" presId="urn:microsoft.com/office/officeart/2005/8/layout/cycle4"/>
    <dgm:cxn modelId="{5D6090FF-FF32-4B9E-8833-0946912C855E}" type="presParOf" srcId="{AABB8714-6F83-4357-9F71-21C28F1CBD01}" destId="{16628040-EB25-46E3-9A81-8021202CCD50}" srcOrd="0" destOrd="0" presId="urn:microsoft.com/office/officeart/2005/8/layout/cycle4"/>
    <dgm:cxn modelId="{3C2BABE0-B443-4CC5-A69A-E0F11032877D}" type="presParOf" srcId="{AABB8714-6F83-4357-9F71-21C28F1CBD01}" destId="{8E6CD34F-09A6-4CBD-B621-AA5E75C2BFE0}" srcOrd="1" destOrd="0" presId="urn:microsoft.com/office/officeart/2005/8/layout/cycle4"/>
    <dgm:cxn modelId="{70FEE1DB-5137-48BF-8847-B1D055A894B6}" type="presParOf" srcId="{57F5DE93-4E51-4BD0-B0BA-C2054EA3BADE}" destId="{E8EFFDDE-F834-419A-B918-54135F7771EE}" srcOrd="3" destOrd="0" presId="urn:microsoft.com/office/officeart/2005/8/layout/cycle4"/>
    <dgm:cxn modelId="{98C7B237-5152-43B2-8D65-755D342141A5}" type="presParOf" srcId="{E8EFFDDE-F834-419A-B918-54135F7771EE}" destId="{3E318BE8-D947-408A-9109-E53669ADBD28}" srcOrd="0" destOrd="0" presId="urn:microsoft.com/office/officeart/2005/8/layout/cycle4"/>
    <dgm:cxn modelId="{58E1FDFF-C4D3-4B57-8D03-E8D75D4DB694}" type="presParOf" srcId="{E8EFFDDE-F834-419A-B918-54135F7771EE}" destId="{FF225F0C-25C4-4FC0-AC47-3790DD855C4C}" srcOrd="1" destOrd="0" presId="urn:microsoft.com/office/officeart/2005/8/layout/cycle4"/>
    <dgm:cxn modelId="{833D1775-3F42-406E-898E-FECFC36F6519}" type="presParOf" srcId="{57F5DE93-4E51-4BD0-B0BA-C2054EA3BADE}" destId="{F7A6A067-BE19-4256-A1C6-A8876EB10AD9}" srcOrd="4" destOrd="0" presId="urn:microsoft.com/office/officeart/2005/8/layout/cycle4"/>
    <dgm:cxn modelId="{83993EDB-B635-4DCB-8634-45D9ADA5AF89}" type="presParOf" srcId="{AB286857-E545-4AB1-9F53-437B41D75186}" destId="{0386E86C-9A2D-446A-8782-AFDF7EC8E97D}" srcOrd="1" destOrd="0" presId="urn:microsoft.com/office/officeart/2005/8/layout/cycle4"/>
    <dgm:cxn modelId="{9D7B2D13-9781-4E21-93DC-C03D0B2D13A7}" type="presParOf" srcId="{0386E86C-9A2D-446A-8782-AFDF7EC8E97D}" destId="{D367F4F3-1246-4D34-84BD-AF951D482AB7}" srcOrd="0" destOrd="0" presId="urn:microsoft.com/office/officeart/2005/8/layout/cycle4"/>
    <dgm:cxn modelId="{392FCC1A-B72A-44AF-97BA-A3FE9DEEB427}" type="presParOf" srcId="{0386E86C-9A2D-446A-8782-AFDF7EC8E97D}" destId="{FD633198-9E9D-4C35-A5C6-20924F67BF0D}" srcOrd="1" destOrd="0" presId="urn:microsoft.com/office/officeart/2005/8/layout/cycle4"/>
    <dgm:cxn modelId="{007921D6-7C22-4211-A6C0-1D156CDD9FC3}" type="presParOf" srcId="{0386E86C-9A2D-446A-8782-AFDF7EC8E97D}" destId="{E3D61B09-9E03-419F-BF04-0AD8B102FE57}" srcOrd="2" destOrd="0" presId="urn:microsoft.com/office/officeart/2005/8/layout/cycle4"/>
    <dgm:cxn modelId="{5068FA85-56A5-461F-BDC5-2FF16F37D018}" type="presParOf" srcId="{0386E86C-9A2D-446A-8782-AFDF7EC8E97D}" destId="{6991A2E2-0153-48BA-B413-B73D7F8E966F}" srcOrd="3" destOrd="0" presId="urn:microsoft.com/office/officeart/2005/8/layout/cycle4"/>
    <dgm:cxn modelId="{DA488BFA-4E14-4B9C-BB9A-1E4AE5371E3B}" type="presParOf" srcId="{0386E86C-9A2D-446A-8782-AFDF7EC8E97D}" destId="{CE69A2C5-C22A-4301-88CD-F0703B62DA31}" srcOrd="4" destOrd="0" presId="urn:microsoft.com/office/officeart/2005/8/layout/cycle4"/>
    <dgm:cxn modelId="{D83A2F66-2BC0-420C-B480-2D89CD96BFFC}" type="presParOf" srcId="{AB286857-E545-4AB1-9F53-437B41D75186}" destId="{B3ABBB8D-3CC5-452D-8786-98953EFC1CB9}" srcOrd="2" destOrd="0" presId="urn:microsoft.com/office/officeart/2005/8/layout/cycle4"/>
    <dgm:cxn modelId="{A5FA6AAC-D157-44B1-AFE5-AD8EA621BFD2}" type="presParOf" srcId="{AB286857-E545-4AB1-9F53-437B41D75186}" destId="{51ECED9B-9215-4F28-94DC-CCEB136CF25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17757-9E45-41DD-A78E-A65E550CF675}">
      <dsp:nvSpPr>
        <dsp:cNvPr id="0" name=""/>
        <dsp:cNvSpPr/>
      </dsp:nvSpPr>
      <dsp:spPr>
        <a:xfrm>
          <a:off x="0" y="0"/>
          <a:ext cx="8207375" cy="4086742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 dirty="0"/>
        </a:p>
      </dsp:txBody>
      <dsp:txXfrm>
        <a:off x="0" y="0"/>
        <a:ext cx="8207375" cy="1226022"/>
      </dsp:txXfrm>
    </dsp:sp>
    <dsp:sp modelId="{25C4B1DC-E785-426A-8C6B-2C2E81753E0A}">
      <dsp:nvSpPr>
        <dsp:cNvPr id="0" name=""/>
        <dsp:cNvSpPr/>
      </dsp:nvSpPr>
      <dsp:spPr>
        <a:xfrm>
          <a:off x="85094" y="768566"/>
          <a:ext cx="6565900" cy="4727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kern="1200"/>
            <a:t>1.</a:t>
          </a:r>
          <a:r>
            <a:rPr lang="en-IN" sz="1600" u="none" kern="1200"/>
            <a:t>Motivation</a:t>
          </a:r>
          <a:endParaRPr lang="en-IN" sz="1600" u="none" kern="1200" dirty="0"/>
        </a:p>
      </dsp:txBody>
      <dsp:txXfrm>
        <a:off x="98941" y="782413"/>
        <a:ext cx="6538206" cy="445084"/>
      </dsp:txXfrm>
    </dsp:sp>
    <dsp:sp modelId="{AFFFE9D3-EC0B-4F55-BB69-966A7D7D7CC9}">
      <dsp:nvSpPr>
        <dsp:cNvPr id="0" name=""/>
        <dsp:cNvSpPr/>
      </dsp:nvSpPr>
      <dsp:spPr>
        <a:xfrm>
          <a:off x="85094" y="1314080"/>
          <a:ext cx="6565900" cy="472778"/>
        </a:xfrm>
        <a:prstGeom prst="roundRect">
          <a:avLst>
            <a:gd name="adj" fmla="val 10000"/>
          </a:avLst>
        </a:prstGeom>
        <a:solidFill>
          <a:schemeClr val="accent2">
            <a:hueOff val="75429"/>
            <a:satOff val="-22464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kern="1200" dirty="0"/>
            <a:t>2.Literature Review</a:t>
          </a:r>
        </a:p>
      </dsp:txBody>
      <dsp:txXfrm>
        <a:off x="98941" y="1327927"/>
        <a:ext cx="6538206" cy="445084"/>
      </dsp:txXfrm>
    </dsp:sp>
    <dsp:sp modelId="{CB148A66-8BED-4483-9987-F0BF46D36C7E}">
      <dsp:nvSpPr>
        <dsp:cNvPr id="0" name=""/>
        <dsp:cNvSpPr/>
      </dsp:nvSpPr>
      <dsp:spPr>
        <a:xfrm>
          <a:off x="84043" y="1861230"/>
          <a:ext cx="6565900" cy="472778"/>
        </a:xfrm>
        <a:prstGeom prst="roundRect">
          <a:avLst>
            <a:gd name="adj" fmla="val 10000"/>
          </a:avLst>
        </a:prstGeom>
        <a:solidFill>
          <a:schemeClr val="accent2">
            <a:hueOff val="150858"/>
            <a:satOff val="-44927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kern="1200" dirty="0"/>
            <a:t>3.Basics</a:t>
          </a:r>
        </a:p>
      </dsp:txBody>
      <dsp:txXfrm>
        <a:off x="97890" y="1875077"/>
        <a:ext cx="6538206" cy="445084"/>
      </dsp:txXfrm>
    </dsp:sp>
    <dsp:sp modelId="{77F3ACD5-1874-4057-A3C4-A714F64CF4A0}">
      <dsp:nvSpPr>
        <dsp:cNvPr id="0" name=""/>
        <dsp:cNvSpPr/>
      </dsp:nvSpPr>
      <dsp:spPr>
        <a:xfrm>
          <a:off x="85094" y="2405108"/>
          <a:ext cx="6565900" cy="472778"/>
        </a:xfrm>
        <a:prstGeom prst="roundRect">
          <a:avLst>
            <a:gd name="adj" fmla="val 10000"/>
          </a:avLst>
        </a:prstGeom>
        <a:solidFill>
          <a:schemeClr val="accent2">
            <a:hueOff val="226287"/>
            <a:satOff val="-6739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kern="1200" dirty="0"/>
            <a:t>4.CMI-EVSI</a:t>
          </a:r>
        </a:p>
      </dsp:txBody>
      <dsp:txXfrm>
        <a:off x="98941" y="2418955"/>
        <a:ext cx="6538206" cy="445084"/>
      </dsp:txXfrm>
    </dsp:sp>
    <dsp:sp modelId="{63B0B603-7A4E-4187-8BD8-A3ED8F5AF5DA}">
      <dsp:nvSpPr>
        <dsp:cNvPr id="0" name=""/>
        <dsp:cNvSpPr/>
      </dsp:nvSpPr>
      <dsp:spPr>
        <a:xfrm>
          <a:off x="85094" y="2950622"/>
          <a:ext cx="6565900" cy="472778"/>
        </a:xfrm>
        <a:prstGeom prst="roundRect">
          <a:avLst>
            <a:gd name="adj" fmla="val 10000"/>
          </a:avLst>
        </a:prstGeom>
        <a:solidFill>
          <a:schemeClr val="accent2">
            <a:hueOff val="301716"/>
            <a:satOff val="-89855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kern="1200" dirty="0"/>
            <a:t>5.Comparison</a:t>
          </a:r>
        </a:p>
      </dsp:txBody>
      <dsp:txXfrm>
        <a:off x="98941" y="2964469"/>
        <a:ext cx="6538206" cy="445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AABF7-2632-4117-8A5E-FB0FB764B96C}">
      <dsp:nvSpPr>
        <dsp:cNvPr id="0" name=""/>
        <dsp:cNvSpPr/>
      </dsp:nvSpPr>
      <dsp:spPr>
        <a:xfrm>
          <a:off x="5131" y="637282"/>
          <a:ext cx="615110" cy="50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1877F-AA3F-483B-85F1-BA2CFFB2A296}">
      <dsp:nvSpPr>
        <dsp:cNvPr id="0" name=""/>
        <dsp:cNvSpPr/>
      </dsp:nvSpPr>
      <dsp:spPr>
        <a:xfrm>
          <a:off x="311085" y="615449"/>
          <a:ext cx="889110" cy="889110"/>
        </a:xfrm>
        <a:prstGeom prst="leftCircularArrow">
          <a:avLst>
            <a:gd name="adj1" fmla="val 5508"/>
            <a:gd name="adj2" fmla="val 718027"/>
            <a:gd name="adj3" fmla="val 2493538"/>
            <a:gd name="adj4" fmla="val 9024489"/>
            <a:gd name="adj5" fmla="val 64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1CCA9-7900-4160-9932-8BA9DBC3E61C}">
      <dsp:nvSpPr>
        <dsp:cNvPr id="0" name=""/>
        <dsp:cNvSpPr/>
      </dsp:nvSpPr>
      <dsp:spPr>
        <a:xfrm>
          <a:off x="141822" y="1035904"/>
          <a:ext cx="546764" cy="21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State1</a:t>
          </a:r>
        </a:p>
      </dsp:txBody>
      <dsp:txXfrm>
        <a:off x="148190" y="1042272"/>
        <a:ext cx="534028" cy="204694"/>
      </dsp:txXfrm>
    </dsp:sp>
    <dsp:sp modelId="{733CAF15-85FC-4F04-AC7F-334E0E9C5EC8}">
      <dsp:nvSpPr>
        <dsp:cNvPr id="0" name=""/>
        <dsp:cNvSpPr/>
      </dsp:nvSpPr>
      <dsp:spPr>
        <a:xfrm>
          <a:off x="921794" y="637282"/>
          <a:ext cx="615110" cy="50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15E23-5590-473C-8025-6148D5C96498}">
      <dsp:nvSpPr>
        <dsp:cNvPr id="0" name=""/>
        <dsp:cNvSpPr/>
      </dsp:nvSpPr>
      <dsp:spPr>
        <a:xfrm>
          <a:off x="1222622" y="257449"/>
          <a:ext cx="967707" cy="967707"/>
        </a:xfrm>
        <a:prstGeom prst="circularArrow">
          <a:avLst>
            <a:gd name="adj1" fmla="val 5061"/>
            <a:gd name="adj2" fmla="val 652319"/>
            <a:gd name="adj3" fmla="val 19172170"/>
            <a:gd name="adj4" fmla="val 12575511"/>
            <a:gd name="adj5" fmla="val 5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02AB8-44A2-4D08-819E-82FCE690124B}">
      <dsp:nvSpPr>
        <dsp:cNvPr id="0" name=""/>
        <dsp:cNvSpPr/>
      </dsp:nvSpPr>
      <dsp:spPr>
        <a:xfrm>
          <a:off x="1058485" y="528567"/>
          <a:ext cx="546764" cy="21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State2</a:t>
          </a:r>
        </a:p>
      </dsp:txBody>
      <dsp:txXfrm>
        <a:off x="1064853" y="534935"/>
        <a:ext cx="534028" cy="204694"/>
      </dsp:txXfrm>
    </dsp:sp>
    <dsp:sp modelId="{A091FCD3-7199-4D5D-9816-1E48DA680C5D}">
      <dsp:nvSpPr>
        <dsp:cNvPr id="0" name=""/>
        <dsp:cNvSpPr/>
      </dsp:nvSpPr>
      <dsp:spPr>
        <a:xfrm>
          <a:off x="1838457" y="637282"/>
          <a:ext cx="615110" cy="50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EDB6A-550F-4D73-8F9F-263A680F7A13}">
      <dsp:nvSpPr>
        <dsp:cNvPr id="0" name=""/>
        <dsp:cNvSpPr/>
      </dsp:nvSpPr>
      <dsp:spPr>
        <a:xfrm>
          <a:off x="2144411" y="615449"/>
          <a:ext cx="889110" cy="889110"/>
        </a:xfrm>
        <a:prstGeom prst="leftCircularArrow">
          <a:avLst>
            <a:gd name="adj1" fmla="val 5508"/>
            <a:gd name="adj2" fmla="val 718027"/>
            <a:gd name="adj3" fmla="val 2493538"/>
            <a:gd name="adj4" fmla="val 9024489"/>
            <a:gd name="adj5" fmla="val 64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65347-4F2A-402C-B0B7-134042AFD15C}">
      <dsp:nvSpPr>
        <dsp:cNvPr id="0" name=""/>
        <dsp:cNvSpPr/>
      </dsp:nvSpPr>
      <dsp:spPr>
        <a:xfrm>
          <a:off x="1975148" y="1035904"/>
          <a:ext cx="546764" cy="21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State3</a:t>
          </a:r>
        </a:p>
      </dsp:txBody>
      <dsp:txXfrm>
        <a:off x="1981516" y="1042272"/>
        <a:ext cx="534028" cy="204694"/>
      </dsp:txXfrm>
    </dsp:sp>
    <dsp:sp modelId="{DF284D07-E321-4D97-A0C3-67F724FE5BD8}">
      <dsp:nvSpPr>
        <dsp:cNvPr id="0" name=""/>
        <dsp:cNvSpPr/>
      </dsp:nvSpPr>
      <dsp:spPr>
        <a:xfrm>
          <a:off x="2755120" y="637282"/>
          <a:ext cx="615110" cy="50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3785A-26A2-4CBD-8409-8A1AC842FB7E}">
      <dsp:nvSpPr>
        <dsp:cNvPr id="0" name=""/>
        <dsp:cNvSpPr/>
      </dsp:nvSpPr>
      <dsp:spPr>
        <a:xfrm>
          <a:off x="3055948" y="257449"/>
          <a:ext cx="967707" cy="967707"/>
        </a:xfrm>
        <a:prstGeom prst="circularArrow">
          <a:avLst>
            <a:gd name="adj1" fmla="val 5061"/>
            <a:gd name="adj2" fmla="val 652319"/>
            <a:gd name="adj3" fmla="val 19172170"/>
            <a:gd name="adj4" fmla="val 12575511"/>
            <a:gd name="adj5" fmla="val 5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64C47-42E7-4615-8A86-F373FBAE730A}">
      <dsp:nvSpPr>
        <dsp:cNvPr id="0" name=""/>
        <dsp:cNvSpPr/>
      </dsp:nvSpPr>
      <dsp:spPr>
        <a:xfrm>
          <a:off x="2891811" y="528567"/>
          <a:ext cx="546764" cy="21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State4</a:t>
          </a:r>
        </a:p>
      </dsp:txBody>
      <dsp:txXfrm>
        <a:off x="2898179" y="534935"/>
        <a:ext cx="534028" cy="204694"/>
      </dsp:txXfrm>
    </dsp:sp>
    <dsp:sp modelId="{2935603F-8F23-4F35-86B0-EA2C0D0715E0}">
      <dsp:nvSpPr>
        <dsp:cNvPr id="0" name=""/>
        <dsp:cNvSpPr/>
      </dsp:nvSpPr>
      <dsp:spPr>
        <a:xfrm>
          <a:off x="3671783" y="637282"/>
          <a:ext cx="615110" cy="50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3AD3D-6478-4D3E-8431-A4F201050EC5}">
      <dsp:nvSpPr>
        <dsp:cNvPr id="0" name=""/>
        <dsp:cNvSpPr/>
      </dsp:nvSpPr>
      <dsp:spPr>
        <a:xfrm>
          <a:off x="3977737" y="615449"/>
          <a:ext cx="889110" cy="889110"/>
        </a:xfrm>
        <a:prstGeom prst="leftCircularArrow">
          <a:avLst>
            <a:gd name="adj1" fmla="val 5508"/>
            <a:gd name="adj2" fmla="val 718027"/>
            <a:gd name="adj3" fmla="val 2493538"/>
            <a:gd name="adj4" fmla="val 9024489"/>
            <a:gd name="adj5" fmla="val 64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0CDB4-17D2-4641-B501-926F9670052D}">
      <dsp:nvSpPr>
        <dsp:cNvPr id="0" name=""/>
        <dsp:cNvSpPr/>
      </dsp:nvSpPr>
      <dsp:spPr>
        <a:xfrm>
          <a:off x="3808474" y="1035904"/>
          <a:ext cx="546764" cy="21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State5</a:t>
          </a:r>
        </a:p>
      </dsp:txBody>
      <dsp:txXfrm>
        <a:off x="3814842" y="1042272"/>
        <a:ext cx="534028" cy="204694"/>
      </dsp:txXfrm>
    </dsp:sp>
    <dsp:sp modelId="{61ED16B1-4145-41A4-8296-B66AE3B60703}">
      <dsp:nvSpPr>
        <dsp:cNvPr id="0" name=""/>
        <dsp:cNvSpPr/>
      </dsp:nvSpPr>
      <dsp:spPr>
        <a:xfrm>
          <a:off x="4588446" y="637282"/>
          <a:ext cx="615110" cy="50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26307-FD6F-4851-B236-8D6219A20179}">
      <dsp:nvSpPr>
        <dsp:cNvPr id="0" name=""/>
        <dsp:cNvSpPr/>
      </dsp:nvSpPr>
      <dsp:spPr>
        <a:xfrm>
          <a:off x="4889274" y="257449"/>
          <a:ext cx="967707" cy="967707"/>
        </a:xfrm>
        <a:prstGeom prst="circularArrow">
          <a:avLst>
            <a:gd name="adj1" fmla="val 5061"/>
            <a:gd name="adj2" fmla="val 652319"/>
            <a:gd name="adj3" fmla="val 19172170"/>
            <a:gd name="adj4" fmla="val 12575511"/>
            <a:gd name="adj5" fmla="val 5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08C00-0FAB-470D-9BC6-D90C97ABD63D}">
      <dsp:nvSpPr>
        <dsp:cNvPr id="0" name=""/>
        <dsp:cNvSpPr/>
      </dsp:nvSpPr>
      <dsp:spPr>
        <a:xfrm>
          <a:off x="4725137" y="528567"/>
          <a:ext cx="546764" cy="21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State6</a:t>
          </a:r>
        </a:p>
      </dsp:txBody>
      <dsp:txXfrm>
        <a:off x="4731505" y="534935"/>
        <a:ext cx="534028" cy="204694"/>
      </dsp:txXfrm>
    </dsp:sp>
    <dsp:sp modelId="{6093C9E0-5582-4B67-866B-4A9B5A43CE0B}">
      <dsp:nvSpPr>
        <dsp:cNvPr id="0" name=""/>
        <dsp:cNvSpPr/>
      </dsp:nvSpPr>
      <dsp:spPr>
        <a:xfrm>
          <a:off x="5505109" y="637282"/>
          <a:ext cx="615110" cy="50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8CAA2-CA76-4AD8-B6BE-D227328E8EF7}">
      <dsp:nvSpPr>
        <dsp:cNvPr id="0" name=""/>
        <dsp:cNvSpPr/>
      </dsp:nvSpPr>
      <dsp:spPr>
        <a:xfrm>
          <a:off x="5811063" y="615449"/>
          <a:ext cx="889110" cy="889110"/>
        </a:xfrm>
        <a:prstGeom prst="leftCircularArrow">
          <a:avLst>
            <a:gd name="adj1" fmla="val 5508"/>
            <a:gd name="adj2" fmla="val 718027"/>
            <a:gd name="adj3" fmla="val 2493538"/>
            <a:gd name="adj4" fmla="val 9024489"/>
            <a:gd name="adj5" fmla="val 64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E3EC7-834F-49EA-8FA2-F0EE504775FF}">
      <dsp:nvSpPr>
        <dsp:cNvPr id="0" name=""/>
        <dsp:cNvSpPr/>
      </dsp:nvSpPr>
      <dsp:spPr>
        <a:xfrm>
          <a:off x="5641800" y="1035904"/>
          <a:ext cx="546764" cy="21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State7</a:t>
          </a:r>
        </a:p>
      </dsp:txBody>
      <dsp:txXfrm>
        <a:off x="5648168" y="1042272"/>
        <a:ext cx="534028" cy="204694"/>
      </dsp:txXfrm>
    </dsp:sp>
    <dsp:sp modelId="{F0E425AF-2E90-431D-A73E-7CEC42DF3A0C}">
      <dsp:nvSpPr>
        <dsp:cNvPr id="0" name=""/>
        <dsp:cNvSpPr/>
      </dsp:nvSpPr>
      <dsp:spPr>
        <a:xfrm>
          <a:off x="6421772" y="637282"/>
          <a:ext cx="615110" cy="50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57D9B-43E7-4D80-9EE6-F82521CD3547}">
      <dsp:nvSpPr>
        <dsp:cNvPr id="0" name=""/>
        <dsp:cNvSpPr/>
      </dsp:nvSpPr>
      <dsp:spPr>
        <a:xfrm>
          <a:off x="6722600" y="257449"/>
          <a:ext cx="967707" cy="967707"/>
        </a:xfrm>
        <a:prstGeom prst="circularArrow">
          <a:avLst>
            <a:gd name="adj1" fmla="val 5061"/>
            <a:gd name="adj2" fmla="val 652319"/>
            <a:gd name="adj3" fmla="val 19172170"/>
            <a:gd name="adj4" fmla="val 12575511"/>
            <a:gd name="adj5" fmla="val 5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D51E5-C87A-4603-BA4B-AC7D385962E9}">
      <dsp:nvSpPr>
        <dsp:cNvPr id="0" name=""/>
        <dsp:cNvSpPr/>
      </dsp:nvSpPr>
      <dsp:spPr>
        <a:xfrm>
          <a:off x="6558463" y="528567"/>
          <a:ext cx="546764" cy="21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State8</a:t>
          </a:r>
        </a:p>
      </dsp:txBody>
      <dsp:txXfrm>
        <a:off x="6564831" y="534935"/>
        <a:ext cx="534028" cy="204694"/>
      </dsp:txXfrm>
    </dsp:sp>
    <dsp:sp modelId="{14319BAB-A651-4F76-984B-1C7ACA0EEDBD}">
      <dsp:nvSpPr>
        <dsp:cNvPr id="0" name=""/>
        <dsp:cNvSpPr/>
      </dsp:nvSpPr>
      <dsp:spPr>
        <a:xfrm>
          <a:off x="7338435" y="637282"/>
          <a:ext cx="615110" cy="50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9CEB5-4C94-4EB9-BDEA-7B2737A0B87D}">
      <dsp:nvSpPr>
        <dsp:cNvPr id="0" name=""/>
        <dsp:cNvSpPr/>
      </dsp:nvSpPr>
      <dsp:spPr>
        <a:xfrm>
          <a:off x="7475126" y="1035904"/>
          <a:ext cx="546764" cy="21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State9</a:t>
          </a:r>
        </a:p>
      </dsp:txBody>
      <dsp:txXfrm>
        <a:off x="7481494" y="1042272"/>
        <a:ext cx="534028" cy="2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0560-068E-405E-89F7-8EC413CAC09D}">
      <dsp:nvSpPr>
        <dsp:cNvPr id="0" name=""/>
        <dsp:cNvSpPr/>
      </dsp:nvSpPr>
      <dsp:spPr>
        <a:xfrm>
          <a:off x="3361751" y="1061802"/>
          <a:ext cx="801559" cy="4007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1" kern="1200" dirty="0">
              <a:latin typeface="Cambria Math" panose="02040503050406030204" pitchFamily="18" charset="0"/>
              <a:ea typeface="Cambria Math" panose="02040503050406030204" pitchFamily="18" charset="0"/>
            </a:rPr>
            <a:t>Sensor Subset</a:t>
          </a:r>
        </a:p>
      </dsp:txBody>
      <dsp:txXfrm>
        <a:off x="3361751" y="1061802"/>
        <a:ext cx="801559" cy="400777"/>
      </dsp:txXfrm>
    </dsp:sp>
    <dsp:sp modelId="{47033000-A2D6-4A4B-B473-FE90680C9717}">
      <dsp:nvSpPr>
        <dsp:cNvPr id="0" name=""/>
        <dsp:cNvSpPr/>
      </dsp:nvSpPr>
      <dsp:spPr>
        <a:xfrm>
          <a:off x="1843051" y="1462579"/>
          <a:ext cx="1919479" cy="140605"/>
        </a:xfrm>
        <a:custGeom>
          <a:avLst/>
          <a:gdLst/>
          <a:ahLst/>
          <a:cxnLst/>
          <a:rect l="0" t="0" r="0" b="0"/>
          <a:pathLst>
            <a:path>
              <a:moveTo>
                <a:pt x="1919479" y="0"/>
              </a:moveTo>
              <a:lnTo>
                <a:pt x="191947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6EEB1-0440-43B5-9B32-B368831399DC}">
      <dsp:nvSpPr>
        <dsp:cNvPr id="0" name=""/>
        <dsp:cNvSpPr/>
      </dsp:nvSpPr>
      <dsp:spPr>
        <a:xfrm>
          <a:off x="1442271" y="1603184"/>
          <a:ext cx="801559" cy="400777"/>
        </a:xfrm>
        <a:prstGeom prst="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100" b="0" i="1" kern="1200" dirty="0" smtClean="0">
                    <a:latin typeface="Cambria Math" panose="02040503050406030204" pitchFamily="18" charset="0"/>
                  </a:rPr>
                  <m:t>𝑠𝑖𝑔𝑛𝑎𝑙</m:t>
                </m:r>
              </m:oMath>
            </m:oMathPara>
          </a14:m>
          <a:endParaRPr lang="en-IN" sz="1100" kern="1200" dirty="0"/>
        </a:p>
      </dsp:txBody>
      <dsp:txXfrm>
        <a:off x="1442271" y="1603184"/>
        <a:ext cx="801559" cy="400777"/>
      </dsp:txXfrm>
    </dsp:sp>
    <dsp:sp modelId="{1958E1B4-EAE5-4EB9-9597-0452269520FF}">
      <dsp:nvSpPr>
        <dsp:cNvPr id="0" name=""/>
        <dsp:cNvSpPr/>
      </dsp:nvSpPr>
      <dsp:spPr>
        <a:xfrm>
          <a:off x="883311" y="2003961"/>
          <a:ext cx="959739" cy="140605"/>
        </a:xfrm>
        <a:custGeom>
          <a:avLst/>
          <a:gdLst/>
          <a:ahLst/>
          <a:cxnLst/>
          <a:rect l="0" t="0" r="0" b="0"/>
          <a:pathLst>
            <a:path>
              <a:moveTo>
                <a:pt x="959739" y="0"/>
              </a:moveTo>
              <a:lnTo>
                <a:pt x="95973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97C87-BA59-453D-8F7A-3947C66BFAEF}">
      <dsp:nvSpPr>
        <dsp:cNvPr id="0" name=""/>
        <dsp:cNvSpPr/>
      </dsp:nvSpPr>
      <dsp:spPr>
        <a:xfrm>
          <a:off x="482531" y="2144566"/>
          <a:ext cx="801559" cy="400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</a:p>
      </dsp:txBody>
      <dsp:txXfrm>
        <a:off x="482531" y="2144566"/>
        <a:ext cx="801559" cy="400777"/>
      </dsp:txXfrm>
    </dsp:sp>
    <dsp:sp modelId="{0F41148E-9D4E-4B7F-905E-D97857731AE3}">
      <dsp:nvSpPr>
        <dsp:cNvPr id="0" name=""/>
        <dsp:cNvSpPr/>
      </dsp:nvSpPr>
      <dsp:spPr>
        <a:xfrm>
          <a:off x="40344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479869" y="0"/>
              </a:moveTo>
              <a:lnTo>
                <a:pt x="47986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C096F-DD51-4880-AEBD-EB22E791B610}">
      <dsp:nvSpPr>
        <dsp:cNvPr id="0" name=""/>
        <dsp:cNvSpPr/>
      </dsp:nvSpPr>
      <dsp:spPr>
        <a:xfrm>
          <a:off x="266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100" b="0" i="1" kern="1200" dirty="0" smtClean="0">
                    <a:latin typeface="Cambria Math" panose="02040503050406030204" pitchFamily="18" charset="0"/>
                  </a:rPr>
                  <m:t>𝑓𝑎𝑢𝑙𝑡</m:t>
                </m:r>
              </m:oMath>
            </m:oMathPara>
          </a14:m>
          <a:endParaRPr lang="en-IN" sz="11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2661" y="2685948"/>
        <a:ext cx="801559" cy="400777"/>
      </dsp:txXfrm>
    </dsp:sp>
    <dsp:sp modelId="{F55721FD-576B-4764-93E1-E5E15E957084}">
      <dsp:nvSpPr>
        <dsp:cNvPr id="0" name=""/>
        <dsp:cNvSpPr/>
      </dsp:nvSpPr>
      <dsp:spPr>
        <a:xfrm>
          <a:off x="88331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479869" y="70302"/>
              </a:lnTo>
              <a:lnTo>
                <a:pt x="479869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D9CC7-18FC-47F7-B92A-C7F3830311D8}">
      <dsp:nvSpPr>
        <dsp:cNvPr id="0" name=""/>
        <dsp:cNvSpPr/>
      </dsp:nvSpPr>
      <dsp:spPr>
        <a:xfrm>
          <a:off x="962401" y="2685948"/>
          <a:ext cx="801559" cy="400777"/>
        </a:xfrm>
        <a:prstGeom prst="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IN" sz="1100" i="1" kern="1200" dirty="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IN" sz="1100" b="0" i="1" kern="1200" dirty="0" smtClean="0">
                        <a:latin typeface="Cambria Math" panose="02040503050406030204" pitchFamily="18" charset="0"/>
                      </a:rPr>
                      <m:t>𝑓𝑎𝑢𝑙𝑡</m:t>
                    </m:r>
                  </m:e>
                </m:acc>
              </m:oMath>
            </m:oMathPara>
          </a14:m>
          <a:endParaRPr lang="en-IN" sz="1100" kern="1200" dirty="0"/>
        </a:p>
      </dsp:txBody>
      <dsp:txXfrm>
        <a:off x="962401" y="2685948"/>
        <a:ext cx="801559" cy="400777"/>
      </dsp:txXfrm>
    </dsp:sp>
    <dsp:sp modelId="{372EAD99-E5FF-49EC-AAB8-2D5957931BEF}">
      <dsp:nvSpPr>
        <dsp:cNvPr id="0" name=""/>
        <dsp:cNvSpPr/>
      </dsp:nvSpPr>
      <dsp:spPr>
        <a:xfrm>
          <a:off x="1843051" y="2003961"/>
          <a:ext cx="95973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959739" y="70302"/>
              </a:lnTo>
              <a:lnTo>
                <a:pt x="959739" y="1406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F76C8-7575-43E7-BD2A-13D1EFBDE655}">
      <dsp:nvSpPr>
        <dsp:cNvPr id="0" name=""/>
        <dsp:cNvSpPr/>
      </dsp:nvSpPr>
      <dsp:spPr>
        <a:xfrm>
          <a:off x="2402011" y="2144566"/>
          <a:ext cx="801559" cy="400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sz="1100" kern="1200" dirty="0"/>
        </a:p>
      </dsp:txBody>
      <dsp:txXfrm>
        <a:off x="2402011" y="2144566"/>
        <a:ext cx="801559" cy="400777"/>
      </dsp:txXfrm>
    </dsp:sp>
    <dsp:sp modelId="{1B44D600-751B-48F3-9683-2B65420C6002}">
      <dsp:nvSpPr>
        <dsp:cNvPr id="0" name=""/>
        <dsp:cNvSpPr/>
      </dsp:nvSpPr>
      <dsp:spPr>
        <a:xfrm>
          <a:off x="232292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479869" y="0"/>
              </a:moveTo>
              <a:lnTo>
                <a:pt x="47986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AD6C8-FAAA-40DE-B8AA-CC6DC88B3DDE}">
      <dsp:nvSpPr>
        <dsp:cNvPr id="0" name=""/>
        <dsp:cNvSpPr/>
      </dsp:nvSpPr>
      <dsp:spPr>
        <a:xfrm>
          <a:off x="192214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100" b="0" i="1" kern="1200" dirty="0" smtClean="0">
                    <a:latin typeface="Cambria Math" panose="02040503050406030204" pitchFamily="18" charset="0"/>
                  </a:rPr>
                  <m:t>𝑓𝑎𝑢𝑙𝑡</m:t>
                </m:r>
              </m:oMath>
            </m:oMathPara>
          </a14:m>
          <a:endParaRPr lang="en-IN" sz="1100" i="1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1922141" y="2685948"/>
        <a:ext cx="801559" cy="400777"/>
      </dsp:txXfrm>
    </dsp:sp>
    <dsp:sp modelId="{418229C3-E9E1-4B65-A898-866855B4A26D}">
      <dsp:nvSpPr>
        <dsp:cNvPr id="0" name=""/>
        <dsp:cNvSpPr/>
      </dsp:nvSpPr>
      <dsp:spPr>
        <a:xfrm>
          <a:off x="280279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479869" y="70302"/>
              </a:lnTo>
              <a:lnTo>
                <a:pt x="479869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B4BDB-168E-4E13-991C-A5A9C33FB91A}">
      <dsp:nvSpPr>
        <dsp:cNvPr id="0" name=""/>
        <dsp:cNvSpPr/>
      </dsp:nvSpPr>
      <dsp:spPr>
        <a:xfrm>
          <a:off x="288188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IN" sz="1100" i="1" kern="1200" dirty="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IN" sz="1100" b="0" i="1" kern="1200" dirty="0" smtClean="0">
                        <a:latin typeface="Cambria Math" panose="02040503050406030204" pitchFamily="18" charset="0"/>
                      </a:rPr>
                      <m:t>𝑓𝑎𝑢𝑙𝑡</m:t>
                    </m:r>
                  </m:e>
                </m:acc>
              </m:oMath>
            </m:oMathPara>
          </a14:m>
          <a:endParaRPr lang="en-IN" sz="1100" kern="1200" dirty="0"/>
        </a:p>
      </dsp:txBody>
      <dsp:txXfrm>
        <a:off x="2881881" y="2685948"/>
        <a:ext cx="801559" cy="400777"/>
      </dsp:txXfrm>
    </dsp:sp>
    <dsp:sp modelId="{0816B67D-1215-45B5-8FAB-9AEAE123AE59}">
      <dsp:nvSpPr>
        <dsp:cNvPr id="0" name=""/>
        <dsp:cNvSpPr/>
      </dsp:nvSpPr>
      <dsp:spPr>
        <a:xfrm>
          <a:off x="3762531" y="1462579"/>
          <a:ext cx="191947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1919479" y="70302"/>
              </a:lnTo>
              <a:lnTo>
                <a:pt x="1919479" y="1406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87620-8178-431A-9813-12CC34A3CF7E}">
      <dsp:nvSpPr>
        <dsp:cNvPr id="0" name=""/>
        <dsp:cNvSpPr/>
      </dsp:nvSpPr>
      <dsp:spPr>
        <a:xfrm>
          <a:off x="5281231" y="1603184"/>
          <a:ext cx="801559" cy="400777"/>
        </a:xfrm>
        <a:prstGeom prst="rect">
          <a:avLst/>
        </a:prstGeom>
        <a:solidFill>
          <a:srgbClr val="F7093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IN" sz="1100" i="1" kern="1200" dirty="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IN" sz="1100" b="0" i="1" kern="1200" dirty="0" smtClean="0">
                        <a:latin typeface="Cambria Math" panose="02040503050406030204" pitchFamily="18" charset="0"/>
                      </a:rPr>
                      <m:t>𝑠𝑖𝑔𝑛𝑎𝑙</m:t>
                    </m:r>
                  </m:e>
                </m:acc>
              </m:oMath>
            </m:oMathPara>
          </a14:m>
          <a:endParaRPr lang="en-IN" sz="1100" kern="1200" dirty="0"/>
        </a:p>
      </dsp:txBody>
      <dsp:txXfrm>
        <a:off x="5281231" y="1603184"/>
        <a:ext cx="801559" cy="400777"/>
      </dsp:txXfrm>
    </dsp:sp>
    <dsp:sp modelId="{18A17131-4B85-4356-98CD-FF0159B1012B}">
      <dsp:nvSpPr>
        <dsp:cNvPr id="0" name=""/>
        <dsp:cNvSpPr/>
      </dsp:nvSpPr>
      <dsp:spPr>
        <a:xfrm>
          <a:off x="4722271" y="2003961"/>
          <a:ext cx="959739" cy="140605"/>
        </a:xfrm>
        <a:custGeom>
          <a:avLst/>
          <a:gdLst/>
          <a:ahLst/>
          <a:cxnLst/>
          <a:rect l="0" t="0" r="0" b="0"/>
          <a:pathLst>
            <a:path>
              <a:moveTo>
                <a:pt x="959739" y="0"/>
              </a:moveTo>
              <a:lnTo>
                <a:pt x="95973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35B58-2538-4319-987E-A78D08FC17E1}">
      <dsp:nvSpPr>
        <dsp:cNvPr id="0" name=""/>
        <dsp:cNvSpPr/>
      </dsp:nvSpPr>
      <dsp:spPr>
        <a:xfrm>
          <a:off x="4321491" y="2144566"/>
          <a:ext cx="801559" cy="400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>
              <a:latin typeface="Cambria Math" panose="02040503050406030204" pitchFamily="18" charset="0"/>
              <a:ea typeface="Cambria Math" panose="02040503050406030204" pitchFamily="18" charset="0"/>
            </a:rPr>
            <a:t>Fix</a:t>
          </a:r>
          <a:endParaRPr lang="en-IN" sz="1100" kern="1200" dirty="0"/>
        </a:p>
      </dsp:txBody>
      <dsp:txXfrm>
        <a:off x="4321491" y="2144566"/>
        <a:ext cx="801559" cy="400777"/>
      </dsp:txXfrm>
    </dsp:sp>
    <dsp:sp modelId="{43AB9D2A-4DEF-48F5-A2B0-E900AA1F36F2}">
      <dsp:nvSpPr>
        <dsp:cNvPr id="0" name=""/>
        <dsp:cNvSpPr/>
      </dsp:nvSpPr>
      <dsp:spPr>
        <a:xfrm>
          <a:off x="424240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479869" y="0"/>
              </a:moveTo>
              <a:lnTo>
                <a:pt x="47986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E1E62-2274-4E4A-A425-F6C660159AD1}">
      <dsp:nvSpPr>
        <dsp:cNvPr id="0" name=""/>
        <dsp:cNvSpPr/>
      </dsp:nvSpPr>
      <dsp:spPr>
        <a:xfrm>
          <a:off x="384162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100" b="0" i="1" kern="1200" dirty="0" smtClean="0">
                    <a:latin typeface="Cambria Math" panose="02040503050406030204" pitchFamily="18" charset="0"/>
                  </a:rPr>
                  <m:t>𝑓𝑎𝑢𝑙𝑡</m:t>
                </m:r>
              </m:oMath>
            </m:oMathPara>
          </a14:m>
          <a:endParaRPr lang="en-IN" sz="11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3841621" y="2685948"/>
        <a:ext cx="801559" cy="400777"/>
      </dsp:txXfrm>
    </dsp:sp>
    <dsp:sp modelId="{F53D1B1F-CC2A-4EA0-81E7-32EBD385D44B}">
      <dsp:nvSpPr>
        <dsp:cNvPr id="0" name=""/>
        <dsp:cNvSpPr/>
      </dsp:nvSpPr>
      <dsp:spPr>
        <a:xfrm>
          <a:off x="472227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479869" y="70302"/>
              </a:lnTo>
              <a:lnTo>
                <a:pt x="479869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2EF56-F755-4E6F-8F78-77EC3542504C}">
      <dsp:nvSpPr>
        <dsp:cNvPr id="0" name=""/>
        <dsp:cNvSpPr/>
      </dsp:nvSpPr>
      <dsp:spPr>
        <a:xfrm>
          <a:off x="480136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IN" sz="1100" i="1" kern="1200" dirty="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IN" sz="1100" b="0" i="1" kern="1200" dirty="0" smtClean="0">
                        <a:latin typeface="Cambria Math" panose="02040503050406030204" pitchFamily="18" charset="0"/>
                      </a:rPr>
                      <m:t>𝑓𝑎𝑢𝑙𝑡</m:t>
                    </m:r>
                  </m:e>
                </m:acc>
              </m:oMath>
            </m:oMathPara>
          </a14:m>
          <a:endParaRPr lang="en-IN" sz="1100" kern="1200" dirty="0"/>
        </a:p>
      </dsp:txBody>
      <dsp:txXfrm>
        <a:off x="4801361" y="2685948"/>
        <a:ext cx="801559" cy="400777"/>
      </dsp:txXfrm>
    </dsp:sp>
    <dsp:sp modelId="{B9743B78-09D7-4649-9EA6-CDCE92390BBD}">
      <dsp:nvSpPr>
        <dsp:cNvPr id="0" name=""/>
        <dsp:cNvSpPr/>
      </dsp:nvSpPr>
      <dsp:spPr>
        <a:xfrm>
          <a:off x="5682011" y="2003961"/>
          <a:ext cx="95973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959739" y="70302"/>
              </a:lnTo>
              <a:lnTo>
                <a:pt x="959739" y="1406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22BD9-A209-4063-AFE2-F06051F3E181}">
      <dsp:nvSpPr>
        <dsp:cNvPr id="0" name=""/>
        <dsp:cNvSpPr/>
      </dsp:nvSpPr>
      <dsp:spPr>
        <a:xfrm>
          <a:off x="6240971" y="2144566"/>
          <a:ext cx="801559" cy="400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No Fix</a:t>
          </a:r>
          <a:endParaRPr lang="en-IN" sz="1100" kern="1200" dirty="0"/>
        </a:p>
      </dsp:txBody>
      <dsp:txXfrm>
        <a:off x="6240971" y="2144566"/>
        <a:ext cx="801559" cy="400777"/>
      </dsp:txXfrm>
    </dsp:sp>
    <dsp:sp modelId="{9582459C-71FA-41CD-8551-64AFB632C5A8}">
      <dsp:nvSpPr>
        <dsp:cNvPr id="0" name=""/>
        <dsp:cNvSpPr/>
      </dsp:nvSpPr>
      <dsp:spPr>
        <a:xfrm>
          <a:off x="616188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479869" y="0"/>
              </a:moveTo>
              <a:lnTo>
                <a:pt x="479869" y="70302"/>
              </a:lnTo>
              <a:lnTo>
                <a:pt x="0" y="70302"/>
              </a:lnTo>
              <a:lnTo>
                <a:pt x="0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0B12A-53C1-4035-985A-5636484AAD4F}">
      <dsp:nvSpPr>
        <dsp:cNvPr id="0" name=""/>
        <dsp:cNvSpPr/>
      </dsp:nvSpPr>
      <dsp:spPr>
        <a:xfrm>
          <a:off x="5761101" y="2685948"/>
          <a:ext cx="801559" cy="400777"/>
        </a:xfrm>
        <a:prstGeom prst="rect">
          <a:avLst/>
        </a:prstGeom>
        <a:solidFill>
          <a:srgbClr val="F7093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1100" b="0" i="1" kern="1200" dirty="0" smtClean="0">
                    <a:latin typeface="Cambria Math" panose="02040503050406030204" pitchFamily="18" charset="0"/>
                  </a:rPr>
                  <m:t>𝑓𝑎𝑢𝑙𝑡</m:t>
                </m:r>
              </m:oMath>
            </m:oMathPara>
          </a14:m>
          <a:endParaRPr lang="en-IN" sz="1100" i="1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5761101" y="2685948"/>
        <a:ext cx="801559" cy="400777"/>
      </dsp:txXfrm>
    </dsp:sp>
    <dsp:sp modelId="{AC92C7F5-A909-4045-BF25-9D74A61265D9}">
      <dsp:nvSpPr>
        <dsp:cNvPr id="0" name=""/>
        <dsp:cNvSpPr/>
      </dsp:nvSpPr>
      <dsp:spPr>
        <a:xfrm>
          <a:off x="6641751" y="2545343"/>
          <a:ext cx="479869" cy="1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2"/>
              </a:lnTo>
              <a:lnTo>
                <a:pt x="479869" y="70302"/>
              </a:lnTo>
              <a:lnTo>
                <a:pt x="479869" y="1406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538F7-2707-4734-A0A8-6E1A130DF68D}">
      <dsp:nvSpPr>
        <dsp:cNvPr id="0" name=""/>
        <dsp:cNvSpPr/>
      </dsp:nvSpPr>
      <dsp:spPr>
        <a:xfrm>
          <a:off x="6720841" y="2685948"/>
          <a:ext cx="801559" cy="400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IN" sz="1100" i="1" kern="1200" dirty="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IN" sz="1100" b="0" i="1" kern="1200" dirty="0" smtClean="0">
                        <a:latin typeface="Cambria Math" panose="02040503050406030204" pitchFamily="18" charset="0"/>
                      </a:rPr>
                      <m:t>𝑓𝑎𝑢𝑙𝑡</m:t>
                    </m:r>
                  </m:e>
                </m:acc>
              </m:oMath>
            </m:oMathPara>
          </a14:m>
          <a:endParaRPr lang="en-IN" sz="1100" kern="1200"/>
        </a:p>
      </dsp:txBody>
      <dsp:txXfrm>
        <a:off x="6720841" y="2685948"/>
        <a:ext cx="801559" cy="400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E2802-658C-48C6-97FF-56EE334A955D}">
      <dsp:nvSpPr>
        <dsp:cNvPr id="0" name=""/>
        <dsp:cNvSpPr/>
      </dsp:nvSpPr>
      <dsp:spPr>
        <a:xfrm>
          <a:off x="3606" y="724346"/>
          <a:ext cx="3153908" cy="315390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570" tIns="31750" rIns="17357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Dynamic CMI Maximization</a:t>
          </a:r>
        </a:p>
      </dsp:txBody>
      <dsp:txXfrm>
        <a:off x="465485" y="1186225"/>
        <a:ext cx="2230150" cy="2230150"/>
      </dsp:txXfrm>
    </dsp:sp>
    <dsp:sp modelId="{96A46274-B1B2-4703-B782-AF3D207A4912}">
      <dsp:nvSpPr>
        <dsp:cNvPr id="0" name=""/>
        <dsp:cNvSpPr/>
      </dsp:nvSpPr>
      <dsp:spPr>
        <a:xfrm>
          <a:off x="2526733" y="724346"/>
          <a:ext cx="3153908" cy="315390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570" tIns="31750" rIns="17357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Impact on System Cost in terms of Remediation</a:t>
          </a:r>
          <a:br>
            <a:rPr lang="en-IN" sz="2500" kern="1200" dirty="0"/>
          </a:br>
          <a:r>
            <a:rPr lang="en-IN" sz="2500" kern="1200" dirty="0"/>
            <a:t>[EVSI]</a:t>
          </a:r>
        </a:p>
      </dsp:txBody>
      <dsp:txXfrm>
        <a:off x="2988612" y="1186225"/>
        <a:ext cx="2230150" cy="2230150"/>
      </dsp:txXfrm>
    </dsp:sp>
    <dsp:sp modelId="{9D026430-BB59-469E-BA3E-11E41F9F238E}">
      <dsp:nvSpPr>
        <dsp:cNvPr id="0" name=""/>
        <dsp:cNvSpPr/>
      </dsp:nvSpPr>
      <dsp:spPr>
        <a:xfrm>
          <a:off x="5049859" y="724346"/>
          <a:ext cx="3153908" cy="315390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570" tIns="31750" rIns="17357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Dynamic Access Point Subset</a:t>
          </a:r>
        </a:p>
      </dsp:txBody>
      <dsp:txXfrm>
        <a:off x="5511738" y="1186225"/>
        <a:ext cx="2230150" cy="22301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0A61F-0FA7-4820-BD11-316FFDC0257E}">
      <dsp:nvSpPr>
        <dsp:cNvPr id="0" name=""/>
        <dsp:cNvSpPr/>
      </dsp:nvSpPr>
      <dsp:spPr>
        <a:xfrm>
          <a:off x="48383" y="57503"/>
          <a:ext cx="3658960" cy="1822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E3257-F02D-4417-8007-1B00E45A6DAD}">
      <dsp:nvSpPr>
        <dsp:cNvPr id="0" name=""/>
        <dsp:cNvSpPr/>
      </dsp:nvSpPr>
      <dsp:spPr>
        <a:xfrm>
          <a:off x="1207460" y="1663514"/>
          <a:ext cx="1996859" cy="283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600" kern="1200" dirty="0"/>
            <a:t>ECE R15</a:t>
          </a:r>
        </a:p>
      </dsp:txBody>
      <dsp:txXfrm>
        <a:off x="1207460" y="1663514"/>
        <a:ext cx="1996859" cy="283581"/>
      </dsp:txXfrm>
    </dsp:sp>
    <dsp:sp modelId="{956A1707-B126-476F-A57E-C2F727915382}">
      <dsp:nvSpPr>
        <dsp:cNvPr id="0" name=""/>
        <dsp:cNvSpPr/>
      </dsp:nvSpPr>
      <dsp:spPr>
        <a:xfrm>
          <a:off x="4082776" y="57503"/>
          <a:ext cx="3658960" cy="182292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F5D4E-3063-4365-815F-602085451424}">
      <dsp:nvSpPr>
        <dsp:cNvPr id="0" name=""/>
        <dsp:cNvSpPr/>
      </dsp:nvSpPr>
      <dsp:spPr>
        <a:xfrm>
          <a:off x="5241853" y="1663514"/>
          <a:ext cx="1996859" cy="283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600" kern="1200" dirty="0"/>
            <a:t>FTP75</a:t>
          </a:r>
        </a:p>
      </dsp:txBody>
      <dsp:txXfrm>
        <a:off x="5241853" y="1663514"/>
        <a:ext cx="1996859" cy="283581"/>
      </dsp:txXfrm>
    </dsp:sp>
    <dsp:sp modelId="{879D87A5-827B-4F0F-8114-0E300379A07C}">
      <dsp:nvSpPr>
        <dsp:cNvPr id="0" name=""/>
        <dsp:cNvSpPr/>
      </dsp:nvSpPr>
      <dsp:spPr>
        <a:xfrm>
          <a:off x="2065580" y="2036885"/>
          <a:ext cx="3658960" cy="1822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49DF5-F039-44C5-A8FD-963E151F19D5}">
      <dsp:nvSpPr>
        <dsp:cNvPr id="0" name=""/>
        <dsp:cNvSpPr/>
      </dsp:nvSpPr>
      <dsp:spPr>
        <a:xfrm>
          <a:off x="3224656" y="3815527"/>
          <a:ext cx="1996859" cy="283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600" kern="1200" dirty="0"/>
            <a:t>US06</a:t>
          </a:r>
        </a:p>
      </dsp:txBody>
      <dsp:txXfrm>
        <a:off x="3224656" y="3815527"/>
        <a:ext cx="1996859" cy="2835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08CE7-586C-4C4A-AA82-5E35F2D44042}">
      <dsp:nvSpPr>
        <dsp:cNvPr id="0" name=""/>
        <dsp:cNvSpPr/>
      </dsp:nvSpPr>
      <dsp:spPr>
        <a:xfrm>
          <a:off x="376677" y="298017"/>
          <a:ext cx="3602615" cy="160651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7CC47-CFD8-4440-B088-2A4668D007BE}">
      <dsp:nvSpPr>
        <dsp:cNvPr id="0" name=""/>
        <dsp:cNvSpPr/>
      </dsp:nvSpPr>
      <dsp:spPr>
        <a:xfrm>
          <a:off x="511375" y="973366"/>
          <a:ext cx="1035193" cy="10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0 Normal</a:t>
          </a:r>
        </a:p>
      </dsp:txBody>
      <dsp:txXfrm>
        <a:off x="511375" y="973366"/>
        <a:ext cx="1035193" cy="1035193"/>
      </dsp:txXfrm>
    </dsp:sp>
    <dsp:sp modelId="{48197998-DD73-4D41-A077-4EED12547DC6}">
      <dsp:nvSpPr>
        <dsp:cNvPr id="0" name=""/>
        <dsp:cNvSpPr/>
      </dsp:nvSpPr>
      <dsp:spPr>
        <a:xfrm>
          <a:off x="4314793" y="298017"/>
          <a:ext cx="3602615" cy="160651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7E2F6-781C-4018-A08B-1A10CCDEF33B}">
      <dsp:nvSpPr>
        <dsp:cNvPr id="0" name=""/>
        <dsp:cNvSpPr/>
      </dsp:nvSpPr>
      <dsp:spPr>
        <a:xfrm>
          <a:off x="4449490" y="973366"/>
          <a:ext cx="1035193" cy="10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1 MotSpd</a:t>
          </a:r>
        </a:p>
      </dsp:txBody>
      <dsp:txXfrm>
        <a:off x="4449490" y="973366"/>
        <a:ext cx="1035193" cy="1035193"/>
      </dsp:txXfrm>
    </dsp:sp>
    <dsp:sp modelId="{2CF8566C-AEB6-45F9-AD05-BB5E97C91759}">
      <dsp:nvSpPr>
        <dsp:cNvPr id="0" name=""/>
        <dsp:cNvSpPr/>
      </dsp:nvSpPr>
      <dsp:spPr>
        <a:xfrm>
          <a:off x="2345735" y="2297921"/>
          <a:ext cx="3602615" cy="160651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2A24-E786-498D-A2C2-939FEAB29940}">
      <dsp:nvSpPr>
        <dsp:cNvPr id="0" name=""/>
        <dsp:cNvSpPr/>
      </dsp:nvSpPr>
      <dsp:spPr>
        <a:xfrm>
          <a:off x="2480432" y="2973270"/>
          <a:ext cx="1035193" cy="10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2 TrqCmd</a:t>
          </a:r>
        </a:p>
      </dsp:txBody>
      <dsp:txXfrm>
        <a:off x="2480432" y="2973270"/>
        <a:ext cx="1035193" cy="10351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28040-EB25-46E3-9A81-8021202CCD50}">
      <dsp:nvSpPr>
        <dsp:cNvPr id="0" name=""/>
        <dsp:cNvSpPr/>
      </dsp:nvSpPr>
      <dsp:spPr>
        <a:xfrm>
          <a:off x="4248661" y="1667868"/>
          <a:ext cx="3951372" cy="1880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2"/>
              </a:solidFill>
            </a:rPr>
            <a:t>The loss is backpropagated</a:t>
          </a:r>
          <a:br>
            <a:rPr lang="en-IN" sz="1600" b="1" kern="1200" dirty="0">
              <a:solidFill>
                <a:schemeClr val="tx2"/>
              </a:solidFill>
            </a:rPr>
          </a:br>
          <a:r>
            <a:rPr lang="en-IN" sz="1600" b="1" kern="1200" dirty="0">
              <a:solidFill>
                <a:schemeClr val="tx2"/>
              </a:solidFill>
            </a:rPr>
            <a:t> to learn to maximize mutual information.</a:t>
          </a:r>
        </a:p>
      </dsp:txBody>
      <dsp:txXfrm>
        <a:off x="5475380" y="2179278"/>
        <a:ext cx="2683346" cy="1327695"/>
      </dsp:txXfrm>
    </dsp:sp>
    <dsp:sp modelId="{3E318BE8-D947-408A-9109-E53669ADBD28}">
      <dsp:nvSpPr>
        <dsp:cNvPr id="0" name=""/>
        <dsp:cNvSpPr/>
      </dsp:nvSpPr>
      <dsp:spPr>
        <a:xfrm>
          <a:off x="0" y="1729328"/>
          <a:ext cx="4053764" cy="1815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2"/>
              </a:solidFill>
            </a:rPr>
            <a:t>Move to next batch of data, suitable for a variational system behaviour. </a:t>
          </a:r>
        </a:p>
      </dsp:txBody>
      <dsp:txXfrm>
        <a:off x="39882" y="2223099"/>
        <a:ext cx="2757871" cy="1281902"/>
      </dsp:txXfrm>
    </dsp:sp>
    <dsp:sp modelId="{D4DF8A2E-31CF-4761-9ECD-8F769BB807E1}">
      <dsp:nvSpPr>
        <dsp:cNvPr id="0" name=""/>
        <dsp:cNvSpPr/>
      </dsp:nvSpPr>
      <dsp:spPr>
        <a:xfrm flipH="1">
          <a:off x="4332950" y="-246865"/>
          <a:ext cx="3839628" cy="18305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2"/>
              </a:solidFill>
            </a:rPr>
            <a:t>Predictor is used to make fault predictions on the data.</a:t>
          </a:r>
        </a:p>
      </dsp:txBody>
      <dsp:txXfrm>
        <a:off x="5828070" y="-246865"/>
        <a:ext cx="2344508" cy="1372925"/>
      </dsp:txXfrm>
    </dsp:sp>
    <dsp:sp modelId="{3AAC252C-ADE6-4019-87B8-62A4AF1E55E2}">
      <dsp:nvSpPr>
        <dsp:cNvPr id="0" name=""/>
        <dsp:cNvSpPr/>
      </dsp:nvSpPr>
      <dsp:spPr>
        <a:xfrm>
          <a:off x="0" y="-263308"/>
          <a:ext cx="3674711" cy="18293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50"/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2"/>
              </a:solidFill>
            </a:rPr>
            <a:t>Locally available data ensures dynamic behaviour.</a:t>
          </a:r>
          <a:endParaRPr lang="en-IN" sz="1600" kern="1200" dirty="0">
            <a:solidFill>
              <a:schemeClr val="tx2"/>
            </a:solidFill>
          </a:endParaRPr>
        </a:p>
      </dsp:txBody>
      <dsp:txXfrm>
        <a:off x="0" y="-263308"/>
        <a:ext cx="2572297" cy="1372031"/>
      </dsp:txXfrm>
    </dsp:sp>
    <dsp:sp modelId="{D367F4F3-1246-4D34-84BD-AF951D482AB7}">
      <dsp:nvSpPr>
        <dsp:cNvPr id="0" name=""/>
        <dsp:cNvSpPr/>
      </dsp:nvSpPr>
      <dsp:spPr>
        <a:xfrm>
          <a:off x="2562030" y="204592"/>
          <a:ext cx="1506856" cy="1506856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Bahnschrift SemiBold Condensed" panose="020B0502040204020203" pitchFamily="34" charset="0"/>
            </a:rPr>
            <a:t>1.Selection from one batch of data.</a:t>
          </a:r>
        </a:p>
      </dsp:txBody>
      <dsp:txXfrm>
        <a:off x="3003378" y="645940"/>
        <a:ext cx="1065508" cy="1065508"/>
      </dsp:txXfrm>
    </dsp:sp>
    <dsp:sp modelId="{FD633198-9E9D-4C35-A5C6-20924F67BF0D}">
      <dsp:nvSpPr>
        <dsp:cNvPr id="0" name=""/>
        <dsp:cNvSpPr/>
      </dsp:nvSpPr>
      <dsp:spPr>
        <a:xfrm rot="5400000">
          <a:off x="4138487" y="204592"/>
          <a:ext cx="1506856" cy="1506856"/>
        </a:xfrm>
        <a:prstGeom prst="pieWedge">
          <a:avLst/>
        </a:prstGeom>
        <a:gradFill rotWithShape="0">
          <a:gsLst>
            <a:gs pos="0">
              <a:schemeClr val="accent4">
                <a:hueOff val="-3824812"/>
                <a:satOff val="-22890"/>
                <a:lumOff val="-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824812"/>
                <a:satOff val="-22890"/>
                <a:lumOff val="-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824812"/>
                <a:satOff val="-22890"/>
                <a:lumOff val="-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Bahnschrift SemiBold Condensed" panose="020B0502040204020203" pitchFamily="34" charset="0"/>
            </a:rPr>
            <a:t>2.Predictor model to predict probabilities. </a:t>
          </a:r>
        </a:p>
      </dsp:txBody>
      <dsp:txXfrm rot="-5400000">
        <a:off x="4138487" y="645940"/>
        <a:ext cx="1065508" cy="1065508"/>
      </dsp:txXfrm>
    </dsp:sp>
    <dsp:sp modelId="{E3D61B09-9E03-419F-BF04-0AD8B102FE57}">
      <dsp:nvSpPr>
        <dsp:cNvPr id="0" name=""/>
        <dsp:cNvSpPr/>
      </dsp:nvSpPr>
      <dsp:spPr>
        <a:xfrm rot="10800000">
          <a:off x="4138487" y="1781050"/>
          <a:ext cx="1506856" cy="1506856"/>
        </a:xfrm>
        <a:prstGeom prst="pieWedge">
          <a:avLst/>
        </a:prstGeom>
        <a:gradFill rotWithShape="0">
          <a:gsLst>
            <a:gs pos="0">
              <a:schemeClr val="accent4">
                <a:hueOff val="-7649624"/>
                <a:satOff val="-45779"/>
                <a:lumOff val="-6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7649624"/>
                <a:satOff val="-45779"/>
                <a:lumOff val="-6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7649624"/>
                <a:satOff val="-45779"/>
                <a:lumOff val="-6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Bahnschrift SemiBold Condensed" panose="020B0502040204020203" pitchFamily="34" charset="0"/>
            </a:rPr>
            <a:t>3.Calculate the loss in conditional mutual information.</a:t>
          </a:r>
        </a:p>
      </dsp:txBody>
      <dsp:txXfrm rot="10800000">
        <a:off x="4138487" y="1781050"/>
        <a:ext cx="1065508" cy="1065508"/>
      </dsp:txXfrm>
    </dsp:sp>
    <dsp:sp modelId="{6991A2E2-0153-48BA-B413-B73D7F8E966F}">
      <dsp:nvSpPr>
        <dsp:cNvPr id="0" name=""/>
        <dsp:cNvSpPr/>
      </dsp:nvSpPr>
      <dsp:spPr>
        <a:xfrm rot="16200000">
          <a:off x="2562030" y="1781050"/>
          <a:ext cx="1506856" cy="1506856"/>
        </a:xfrm>
        <a:prstGeom prst="pieWedge">
          <a:avLst/>
        </a:prstGeom>
        <a:gradFill rotWithShape="0">
          <a:gsLst>
            <a:gs pos="0">
              <a:schemeClr val="accent4">
                <a:hueOff val="-11474436"/>
                <a:satOff val="-68669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474436"/>
                <a:satOff val="-68669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474436"/>
                <a:satOff val="-68669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3">
              <a:lumMod val="50000"/>
            </a:schemeClr>
          </a:solidFill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Bahnschrift SemiBold Condensed" panose="020B0502040204020203" pitchFamily="34" charset="0"/>
            </a:rPr>
            <a:t>4.Move to the next batch of data.</a:t>
          </a:r>
        </a:p>
      </dsp:txBody>
      <dsp:txXfrm rot="5400000">
        <a:off x="3003378" y="1781050"/>
        <a:ext cx="1065508" cy="1065508"/>
      </dsp:txXfrm>
    </dsp:sp>
    <dsp:sp modelId="{B3ABBB8D-3CC5-452D-8786-98953EFC1CB9}">
      <dsp:nvSpPr>
        <dsp:cNvPr id="0" name=""/>
        <dsp:cNvSpPr/>
      </dsp:nvSpPr>
      <dsp:spPr>
        <a:xfrm>
          <a:off x="3843554" y="1433046"/>
          <a:ext cx="520265" cy="452405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51ECED9B-9215-4F28-94DC-CCEB136CF259}">
      <dsp:nvSpPr>
        <dsp:cNvPr id="0" name=""/>
        <dsp:cNvSpPr/>
      </dsp:nvSpPr>
      <dsp:spPr>
        <a:xfrm rot="10800000">
          <a:off x="3843554" y="1607048"/>
          <a:ext cx="520265" cy="452405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23EA8153-FA0D-4567-B612-097BE51EB0E1}" type="datetime1">
              <a:rPr lang="de-DE" sz="800" smtClean="0"/>
              <a:t>01.11.2023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95BC8A2-6DC3-4ACD-A374-BAFE1684372B}" type="datetime1">
              <a:rPr lang="de-DE" smtClean="0"/>
              <a:t>01.11.2023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cyber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thousands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.</a:t>
            </a:r>
          </a:p>
          <a:p>
            <a:pPr marL="180975" marR="0" lvl="0" indent="-180975" algn="l" defTabSz="713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Owing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faults.</a:t>
            </a:r>
          </a:p>
          <a:p>
            <a:r>
              <a:rPr lang="de-DE" dirty="0"/>
              <a:t>In </a:t>
            </a:r>
            <a:r>
              <a:rPr lang="de-DE" dirty="0" err="1"/>
              <a:t>addition</a:t>
            </a:r>
            <a:r>
              <a:rPr lang="de-DE" dirty="0"/>
              <a:t>, Modern CPS pass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.</a:t>
            </a:r>
          </a:p>
          <a:p>
            <a:r>
              <a:rPr lang="de-DE" dirty="0" err="1"/>
              <a:t>Threfore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passes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state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a time sensitive CPS, all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happen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minimum</a:t>
            </a:r>
            <a:r>
              <a:rPr lang="de-DE" dirty="0"/>
              <a:t> time span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33E71-67B5-4DEA-9517-E30C091F2FCA}" type="datetime1">
              <a:rPr lang="de-DE" smtClean="0"/>
              <a:t>01.11.2023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-180975"/>
            <a:r>
              <a:rPr lang="en-IN" dirty="0"/>
              <a:t>An extensive research was conducted to study the </a:t>
            </a:r>
            <a:r>
              <a:rPr lang="en-IN" dirty="0" err="1"/>
              <a:t>exisiting</a:t>
            </a:r>
            <a:r>
              <a:rPr lang="en-IN" dirty="0"/>
              <a:t> state of the art methods to tackle the problem of access point selection.</a:t>
            </a:r>
          </a:p>
          <a:p>
            <a:pPr marL="180975" indent="-180975"/>
            <a:r>
              <a:rPr lang="en-IN" dirty="0"/>
              <a:t>As a result, two approaches were identified to hold merit to solve the issue at hand.</a:t>
            </a:r>
          </a:p>
          <a:p>
            <a:pPr marL="180975" indent="-180975"/>
            <a:r>
              <a:rPr lang="en-IN" dirty="0"/>
              <a:t>Conditional mutual information CMI, holds prospective as a tool to realize the idea of dynamically predicting the access points of a multi state or variational system.</a:t>
            </a:r>
          </a:p>
          <a:p>
            <a:pPr marL="180975" indent="-180975"/>
            <a:r>
              <a:rPr lang="en-IN" dirty="0"/>
              <a:t>EVSI on the other hand, quantifies how this selection </a:t>
            </a:r>
            <a:r>
              <a:rPr lang="en-IN" dirty="0" err="1"/>
              <a:t>parametersed</a:t>
            </a:r>
            <a:r>
              <a:rPr lang="en-IN" dirty="0"/>
              <a:t> by different feature budget impacts the cost to the system in the event of a fault.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95BC8A2-6DC3-4ACD-A374-BAFE1684372B}" type="datetime1">
              <a:rPr lang="de-DE" smtClean="0"/>
              <a:t>01.11.2023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would like to explain the merits of the new approach considering a baseline model, its architecture and shortcomings to better illustrate the concept.</a:t>
            </a:r>
          </a:p>
          <a:p>
            <a:r>
              <a:rPr lang="en-IN" dirty="0"/>
              <a:t>For a model to be defined as dynamic and at the same time deployable in a time sensitive and safety intensive scenario, it must be able to feed in optimum access point subsets to the error detector during operation. </a:t>
            </a:r>
          </a:p>
          <a:p>
            <a:r>
              <a:rPr lang="en-IN" dirty="0"/>
              <a:t>Here, we could observe that it holds possibility to realize a dynamic training scenario by feeding data in batches as the system changes its state, it is unable directly select an optimum subset.</a:t>
            </a:r>
          </a:p>
          <a:p>
            <a:r>
              <a:rPr lang="en-IN" dirty="0"/>
              <a:t>Which means instead of feeding the optimum subset into the ED, ED itself is involved in the decision making process for optimum access point.</a:t>
            </a:r>
          </a:p>
          <a:p>
            <a:r>
              <a:rPr lang="en-IN" dirty="0"/>
              <a:t>By this time frame, there is no quantified proof that an optimum subset would be achieved before the fault occurs.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95BC8A2-6DC3-4ACD-A374-BAFE1684372B}" type="datetime1">
              <a:rPr lang="de-DE" smtClean="0"/>
              <a:t>01.11.2023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be a practical model to provide optimum access point subset, the APSA algorithm must work independent of the ED once deployed.</a:t>
            </a:r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95BC8A2-6DC3-4ACD-A374-BAFE1684372B}" type="datetime1">
              <a:rPr lang="de-DE" smtClean="0"/>
              <a:t>01.11.2023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does CMI solve </a:t>
            </a:r>
            <a:r>
              <a:rPr lang="en-IN"/>
              <a:t>this effectively.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95BC8A2-6DC3-4ACD-A374-BAFE1684372B}" type="datetime1">
              <a:rPr lang="de-DE" smtClean="0"/>
              <a:t>01.11.2023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However, in this scenario, the ED can only work offline and analyse the system to converge into an optimum access point.</a:t>
            </a:r>
          </a:p>
          <a:p>
            <a:r>
              <a:rPr lang="en-IN" dirty="0"/>
              <a:t>It is not suitable for a variational system with thousands of possibilities for paths taken to reach a faulty state.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95BC8A2-6DC3-4ACD-A374-BAFE1684372B}" type="datetime1">
              <a:rPr lang="de-DE" smtClean="0"/>
              <a:t>01.11.2023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79525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0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1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13" y="2315783"/>
            <a:ext cx="202991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84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/>
              <a:t>Thank</a:t>
            </a:r>
            <a:r>
              <a:rPr lang="de-DE" sz="2000" b="1" baseline="0"/>
              <a:t> you!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/>
              <a:t>Thank</a:t>
            </a:r>
            <a:r>
              <a:rPr lang="de-DE" sz="2000" b="1" baseline="0" dirty="0"/>
              <a:t> </a:t>
            </a:r>
            <a:r>
              <a:rPr lang="de-DE" sz="2000" b="1" baseline="0" dirty="0" err="1"/>
              <a:t>you</a:t>
            </a:r>
            <a:r>
              <a:rPr lang="de-DE" sz="2000" b="1" baseline="0" dirty="0"/>
              <a:t>!</a:t>
            </a:r>
            <a:endParaRPr lang="de-DE" sz="2000" b="1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204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253288" y="5256213"/>
            <a:ext cx="1422400" cy="3048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7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Stuttgart, 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en-US"/>
              <a:t>1/20/2016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313" y="5418000"/>
            <a:ext cx="6061913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Stuttgart, 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90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8" r:id="rId22"/>
    <p:sldLayoutId id="2147483689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t181908@stud.uni-stuttgart.de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9.svg"/><Relationship Id="rId5" Type="http://schemas.openxmlformats.org/officeDocument/2006/relationships/diagramData" Target="../diagrams/data2.xml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microsoft.com/office/2007/relationships/diagramDrawing" Target="../diagrams/drawin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B6D5E-7E68-2893-8412-DC90BBBD6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 t="24444"/>
          <a:stretch/>
        </p:blipFill>
        <p:spPr>
          <a:xfrm>
            <a:off x="0" y="985283"/>
            <a:ext cx="9144000" cy="4133235"/>
          </a:xfrm>
          <a:prstGeom prst="rect">
            <a:avLst/>
          </a:prstGeom>
        </p:spPr>
      </p:pic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Industrial Automation</a:t>
            </a:r>
          </a:p>
          <a:p>
            <a:pPr>
              <a:spcBef>
                <a:spcPts val="0"/>
              </a:spcBef>
            </a:pPr>
            <a:r>
              <a:rPr lang="de-DE" dirty="0" err="1"/>
              <a:t>and</a:t>
            </a:r>
            <a:r>
              <a:rPr lang="de-DE" dirty="0"/>
              <a:t> Software Engineering</a:t>
            </a:r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4735033" y="782718"/>
            <a:ext cx="4309730" cy="4133235"/>
          </a:xfrm>
        </p:spPr>
        <p:txBody>
          <a:bodyPr/>
          <a:lstStyle/>
          <a:p>
            <a:r>
              <a:rPr lang="de-DE" sz="2400" dirty="0"/>
              <a:t>Dynamic Access Point </a:t>
            </a:r>
            <a:br>
              <a:rPr lang="de-DE" sz="2400" dirty="0"/>
            </a:br>
            <a:r>
              <a:rPr lang="de-DE" sz="2400" dirty="0"/>
              <a:t>Selection using </a:t>
            </a:r>
            <a:br>
              <a:rPr lang="de-DE" sz="2400" dirty="0"/>
            </a:br>
            <a:r>
              <a:rPr lang="de-DE" sz="2400" dirty="0"/>
              <a:t>Machine Learning for </a:t>
            </a:r>
            <a:br>
              <a:rPr lang="de-DE" sz="2400" dirty="0"/>
            </a:br>
            <a:r>
              <a:rPr lang="de-DE" sz="2400" dirty="0"/>
              <a:t>Cyber Physical Systems</a:t>
            </a:r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5390765" y="3184766"/>
            <a:ext cx="3017425" cy="7654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de-DE" dirty="0"/>
              <a:t>Student: John Benny</a:t>
            </a:r>
          </a:p>
          <a:p>
            <a:pPr>
              <a:spcBef>
                <a:spcPts val="0"/>
              </a:spcBef>
            </a:pPr>
            <a:r>
              <a:rPr lang="de-DE" dirty="0"/>
              <a:t>Supervisor: Sheng Ding</a:t>
            </a:r>
          </a:p>
          <a:p>
            <a:pPr>
              <a:spcBef>
                <a:spcPts val="0"/>
              </a:spcBef>
            </a:pPr>
            <a:r>
              <a:rPr lang="de-DE" dirty="0"/>
              <a:t>Examiner: Andrey Morozov</a:t>
            </a:r>
          </a:p>
        </p:txBody>
      </p:sp>
      <p:pic>
        <p:nvPicPr>
          <p:cNvPr id="8" name="Picture 27" descr="Logo_allein_kle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033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6CD15-EA89-7D34-A0F8-E1F28D00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25" y="1008689"/>
            <a:ext cx="8207375" cy="2684353"/>
          </a:xfrm>
        </p:spPr>
        <p:txBody>
          <a:bodyPr/>
          <a:lstStyle/>
          <a:p>
            <a:r>
              <a:rPr lang="en-IN" dirty="0"/>
              <a:t>CMI can be used to directly predict anomalies in scenarios where safety is not an immediate responsibility.</a:t>
            </a:r>
          </a:p>
          <a:p>
            <a:r>
              <a:rPr lang="en-IN" dirty="0"/>
              <a:t>For example, a medical imaging system using CMI may not consider the impact on the patient in adding one more signal to its subset for several reasons.</a:t>
            </a:r>
          </a:p>
          <a:p>
            <a:r>
              <a:rPr lang="en-IN" dirty="0"/>
              <a:t>Doctor can cross check if it is a false positive, computational time is not critical.</a:t>
            </a:r>
          </a:p>
          <a:p>
            <a:r>
              <a:rPr lang="en-IN" dirty="0"/>
              <a:t>This is not favourable in determining faults in safety sensitive systems.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38F3C-3DF8-F928-1B9E-FC21A4A3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8233-7F70-3D6C-824A-7C547367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550D4-8B0F-C128-9D4A-40AAB9D3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B6C047-695D-B1DB-EEA2-18AFB6F2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EVSI? (Can CMI method be improved?)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16D5DA-CB62-C38F-4FFA-3D05D793E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21000" scaling="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933" y="3542209"/>
            <a:ext cx="2644693" cy="1365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A7D10-E742-4ECB-7369-AD9838065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833" y="3527692"/>
            <a:ext cx="2321454" cy="136556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9317E25-EEF0-E0D0-BE65-444F44436412}"/>
              </a:ext>
            </a:extLst>
          </p:cNvPr>
          <p:cNvGrpSpPr/>
          <p:nvPr/>
        </p:nvGrpSpPr>
        <p:grpSpPr>
          <a:xfrm>
            <a:off x="2972226" y="3929361"/>
            <a:ext cx="3149771" cy="978408"/>
            <a:chOff x="3205444" y="3878961"/>
            <a:chExt cx="3149771" cy="9784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87282B-80E3-2E27-A3FC-59F5DB564A99}"/>
                </a:ext>
              </a:extLst>
            </p:cNvPr>
            <p:cNvGrpSpPr/>
            <p:nvPr/>
          </p:nvGrpSpPr>
          <p:grpSpPr>
            <a:xfrm>
              <a:off x="3205444" y="3878961"/>
              <a:ext cx="2989882" cy="978408"/>
              <a:chOff x="5685806" y="3786001"/>
              <a:chExt cx="2989882" cy="978408"/>
            </a:xfrm>
          </p:grpSpPr>
          <p:sp>
            <p:nvSpPr>
              <p:cNvPr id="17" name="Arrow: Up 16">
                <a:extLst>
                  <a:ext uri="{FF2B5EF4-FFF2-40B4-BE49-F238E27FC236}">
                    <a16:creationId xmlns:a16="http://schemas.microsoft.com/office/drawing/2014/main" id="{DA4ACEF5-A8E9-4565-4924-FE04A5B37600}"/>
                  </a:ext>
                </a:extLst>
              </p:cNvPr>
              <p:cNvSpPr/>
              <p:nvPr/>
            </p:nvSpPr>
            <p:spPr>
              <a:xfrm>
                <a:off x="5685806" y="3786001"/>
                <a:ext cx="484632" cy="978408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681993-2D6C-093F-22AA-6892250E34B8}"/>
                  </a:ext>
                </a:extLst>
              </p:cNvPr>
              <p:cNvSpPr txBox="1"/>
              <p:nvPr/>
            </p:nvSpPr>
            <p:spPr>
              <a:xfrm>
                <a:off x="6194758" y="4077536"/>
                <a:ext cx="2480930" cy="628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179388" indent="-179388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IN" sz="1600" dirty="0"/>
                  <a:t>Cost of Remediation</a:t>
                </a:r>
              </a:p>
              <a:p>
                <a:pPr marL="179388" indent="-179388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IN" sz="1600" dirty="0"/>
                  <a:t>Cost of Plant Damage</a:t>
                </a:r>
              </a:p>
            </p:txBody>
          </p:sp>
        </p:grp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967188FE-16F1-8FAA-AE33-ABB516A8E90F}"/>
                </a:ext>
              </a:extLst>
            </p:cNvPr>
            <p:cNvSpPr/>
            <p:nvPr/>
          </p:nvSpPr>
          <p:spPr>
            <a:xfrm>
              <a:off x="5870583" y="3878961"/>
              <a:ext cx="484632" cy="978408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755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83CF44-F72E-4883-6B87-B859EF04C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2" y="812038"/>
                <a:ext cx="8207375" cy="34925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nor/>
                          </m:rP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sensor</m:t>
                        </m:r>
                        <m:r>
                          <m:rPr>
                            <m:nor/>
                          </m:rPr>
                          <a:rPr lang="en-I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</m:t>
                        </m:r>
                        <m:r>
                          <m:rPr>
                            <m:nor/>
                          </m:rP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:r>
                  <a:rPr lang="en-IN" sz="1800" b="1" i="1" dirty="0" err="1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IN" sz="18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(signal)</a:t>
                </a: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∗min(R ∗ </a:t>
                </a:r>
                <a:r>
                  <a:rPr lang="en-IN" sz="18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𝒇𝒂𝒖𝒍𝒕</m:t>
                        </m:r>
                      </m:e>
                    </m:acc>
                  </m:oMath>
                </a14:m>
                <a:r>
                  <a:rPr lang="en-IN" sz="18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|signal),</a:t>
                </a: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 ∗ </a:t>
                </a:r>
                <a:r>
                  <a:rPr lang="en-IN" sz="1800" b="1" i="1" dirty="0" err="1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IN" sz="1800" b="1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IN" sz="1800" b="1" i="1" dirty="0" err="1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fault|signal</a:t>
                </a:r>
                <a:r>
                  <a:rPr lang="en-IN" sz="1800" b="1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 </a:t>
                </a: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b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           </a:t>
                </a:r>
                <a:r>
                  <a:rPr lang="en-IN" sz="1800" b="1" i="1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IN" sz="1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𝒔𝒊𝒈𝒏𝒂𝒍</m:t>
                        </m:r>
                      </m:e>
                    </m:acc>
                  </m:oMath>
                </a14:m>
                <a:r>
                  <a:rPr lang="en-IN" sz="1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∗min (R ∗ </a:t>
                </a:r>
                <a:r>
                  <a:rPr lang="en-IN" sz="1800" b="1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𝒇𝒂𝒖𝒍𝒕</m:t>
                        </m:r>
                      </m:e>
                    </m:acc>
                  </m:oMath>
                </a14:m>
                <a:r>
                  <a:rPr lang="en-IN" sz="1800" b="1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N" sz="1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𝒔𝒊𝒈𝒏𝒂𝒍</m:t>
                        </m:r>
                      </m:e>
                    </m:acc>
                  </m:oMath>
                </a14:m>
                <a:r>
                  <a:rPr lang="en-IN" sz="18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),</a:t>
                </a:r>
                <a:r>
                  <a:rPr lang="en-IN" sz="1800" b="1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P∗</a:t>
                </a:r>
                <a:r>
                  <a:rPr lang="en-IN" sz="1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Pr(fault|</a:t>
                </a:r>
                <a:r>
                  <a:rPr lang="en-IN" sz="1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𝒔𝒊𝒈𝒏𝒂𝒍</m:t>
                        </m:r>
                      </m:e>
                    </m:acc>
                  </m:oMath>
                </a14:m>
                <a:r>
                  <a:rPr lang="en-IN" sz="1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</a:t>
                </a:r>
                <a:endParaRPr lang="en-I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83CF44-F72E-4883-6B87-B859EF04C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2" y="812038"/>
                <a:ext cx="8207375" cy="3492500"/>
              </a:xfrm>
              <a:blipFill>
                <a:blip r:embed="rId2"/>
                <a:stretch>
                  <a:fillRect t="-349" r="-1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2D466-B64C-3DE9-FAE2-3A7A0A3E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1F85B-302D-3776-C059-B55E25C6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AC3C2-4146-C31F-748D-46864100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67CC92-B484-18EC-1352-AEF7D8CE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0E60215E-F064-0135-1C10-2F9CF6EFED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5410449"/>
                  </p:ext>
                </p:extLst>
              </p:nvPr>
            </p:nvGraphicFramePr>
            <p:xfrm>
              <a:off x="762137" y="1101305"/>
              <a:ext cx="7525063" cy="41485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0E60215E-F064-0135-1C10-2F9CF6EFED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5410449"/>
                  </p:ext>
                </p:extLst>
              </p:nvPr>
            </p:nvGraphicFramePr>
            <p:xfrm>
              <a:off x="762137" y="1101305"/>
              <a:ext cx="7525063" cy="41485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02B0106-37F2-7DCC-CE0B-6F5AE136A131}"/>
              </a:ext>
            </a:extLst>
          </p:cNvPr>
          <p:cNvSpPr txBox="1"/>
          <p:nvPr/>
        </p:nvSpPr>
        <p:spPr>
          <a:xfrm>
            <a:off x="762137" y="4766872"/>
            <a:ext cx="7525063" cy="3147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8A7BCC-536C-C3A9-52F3-172EA8CFB0EE}"/>
              </a:ext>
            </a:extLst>
          </p:cNvPr>
          <p:cNvSpPr txBox="1"/>
          <p:nvPr/>
        </p:nvSpPr>
        <p:spPr>
          <a:xfrm>
            <a:off x="809409" y="4546475"/>
            <a:ext cx="7729791" cy="3147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1600" b="1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IN" sz="16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= Cost of Remediation, P = Plant Damage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6470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FFA1779-E2AD-A2D1-5079-E35819631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039413"/>
              </p:ext>
            </p:extLst>
          </p:nvPr>
        </p:nvGraphicFramePr>
        <p:xfrm>
          <a:off x="443425" y="597145"/>
          <a:ext cx="8207375" cy="4602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2D33-9BA0-EA85-4F7B-458BB2E4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54EF0-63D1-9F27-17BB-05C32AC7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3CFE3-CBC8-EA7F-5EB5-58C4FE07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245A186-0603-18BE-E092-D932D63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Optimum Selection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9CA9C786-FE97-66CA-FC08-C0DB67D50ED9}"/>
              </a:ext>
            </a:extLst>
          </p:cNvPr>
          <p:cNvSpPr/>
          <p:nvPr/>
        </p:nvSpPr>
        <p:spPr>
          <a:xfrm>
            <a:off x="3155428" y="2797539"/>
            <a:ext cx="299803" cy="281454"/>
          </a:xfrm>
          <a:prstGeom prst="plus">
            <a:avLst>
              <a:gd name="adj" fmla="val 330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EE127-44D7-0577-6F69-41BEBA52C6F4}"/>
              </a:ext>
            </a:extLst>
          </p:cNvPr>
          <p:cNvSpPr txBox="1"/>
          <p:nvPr/>
        </p:nvSpPr>
        <p:spPr>
          <a:xfrm>
            <a:off x="5778708" y="2710716"/>
            <a:ext cx="217358" cy="3754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320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7809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EC509-BAAB-FEA4-09AD-8A46D333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33C2A-F971-9A49-1495-4A8FE99C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885C0-2D71-E0CF-C906-477C613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10BA7-B44F-978D-B687-E3F7903CE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Method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A4638EB-B4F2-DBD4-5B5C-D23F39C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CMI-EVSI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37F64-29F3-72E0-820A-2BE79936A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68" y="468244"/>
            <a:ext cx="4483396" cy="47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EC509-BAAB-FEA4-09AD-8A46D333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33C2A-F971-9A49-1495-4A8FE99C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885C0-2D71-E0CF-C906-477C613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10BA7-B44F-978D-B687-E3F7903CE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Method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A4638EB-B4F2-DBD4-5B5C-D23F39C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CMI-EVSI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37F64-29F3-72E0-820A-2BE79936A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07"/>
          <a:stretch/>
        </p:blipFill>
        <p:spPr>
          <a:xfrm>
            <a:off x="2427768" y="468244"/>
            <a:ext cx="4483396" cy="2126100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9D795E-0939-AA3C-1DB8-8640B64CE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05"/>
          <a:stretch/>
        </p:blipFill>
        <p:spPr>
          <a:xfrm>
            <a:off x="2427768" y="2837832"/>
            <a:ext cx="4483396" cy="2580168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2A309B1-5EA2-CE3A-182E-ECD5F27C723C}"/>
              </a:ext>
            </a:extLst>
          </p:cNvPr>
          <p:cNvGrpSpPr/>
          <p:nvPr/>
        </p:nvGrpSpPr>
        <p:grpSpPr>
          <a:xfrm>
            <a:off x="6941214" y="1531294"/>
            <a:ext cx="832152" cy="2459793"/>
            <a:chOff x="7188648" y="1531294"/>
            <a:chExt cx="832152" cy="245979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FC89FC-BD20-B573-CC77-94306ED4D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649" y="3991087"/>
              <a:ext cx="83215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EFF2ED-B374-9D9B-4F3D-5DC00F2E5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648" y="1531294"/>
              <a:ext cx="83215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ECB523-47C7-4454-5144-DD56C6B7C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0041" y="1531294"/>
              <a:ext cx="10758" cy="245979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264A853-E0C5-525E-4DB5-FC72409CD6C2}"/>
              </a:ext>
            </a:extLst>
          </p:cNvPr>
          <p:cNvSpPr txBox="1"/>
          <p:nvPr/>
        </p:nvSpPr>
        <p:spPr>
          <a:xfrm>
            <a:off x="7816397" y="2443331"/>
            <a:ext cx="1324795" cy="8283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1600" dirty="0"/>
              <a:t>Can be deployed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68051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46C6E-0E5A-66C3-CA7E-ABC8A1A4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87450-9D7D-AF41-EFAF-E5DC62F0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Stuttgart, IAS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A91EC-4684-25F6-781F-2CB90F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E1E34C-0D9D-5CDE-C99C-3C9DD07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254706-3CA1-F8BF-AFD2-C2280C03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6" y="1357002"/>
            <a:ext cx="8634208" cy="2583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69445E-1031-9353-3F48-A7B47EBCE1BC}"/>
              </a:ext>
            </a:extLst>
          </p:cNvPr>
          <p:cNvSpPr txBox="1"/>
          <p:nvPr/>
        </p:nvSpPr>
        <p:spPr>
          <a:xfrm>
            <a:off x="468313" y="876501"/>
            <a:ext cx="8526831" cy="2782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The case study considered here is a P2 Hybrid Electric Vehicle model from Simulink</a:t>
            </a:r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4E8217E4-793C-D263-6203-C3D7D88B6702}"/>
              </a:ext>
            </a:extLst>
          </p:cNvPr>
          <p:cNvSpPr/>
          <p:nvPr/>
        </p:nvSpPr>
        <p:spPr>
          <a:xfrm>
            <a:off x="7038753" y="1918316"/>
            <a:ext cx="406759" cy="385406"/>
          </a:xfrm>
          <a:prstGeom prst="lightningBolt">
            <a:avLst/>
          </a:prstGeom>
          <a:solidFill>
            <a:srgbClr val="FF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77A83F-7E07-1F96-E177-7722D178144E}"/>
              </a:ext>
            </a:extLst>
          </p:cNvPr>
          <p:cNvCxnSpPr>
            <a:cxnSpLocks/>
          </p:cNvCxnSpPr>
          <p:nvPr/>
        </p:nvCxnSpPr>
        <p:spPr>
          <a:xfrm flipV="1">
            <a:off x="6523138" y="1637659"/>
            <a:ext cx="0" cy="3754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0C6EAD-B2EF-EF71-6322-8D0FC0612150}"/>
              </a:ext>
            </a:extLst>
          </p:cNvPr>
          <p:cNvSpPr txBox="1"/>
          <p:nvPr/>
        </p:nvSpPr>
        <p:spPr>
          <a:xfrm>
            <a:off x="3252955" y="1422278"/>
            <a:ext cx="5636149" cy="2153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1400" dirty="0"/>
              <a:t>Fault is injected to the passenger car subsystem in the Simulink model.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E309E3-618F-A988-3BB7-F2CC0E4EEE47}"/>
              </a:ext>
            </a:extLst>
          </p:cNvPr>
          <p:cNvSpPr txBox="1"/>
          <p:nvPr/>
        </p:nvSpPr>
        <p:spPr>
          <a:xfrm>
            <a:off x="468313" y="4289891"/>
            <a:ext cx="7879981" cy="609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1600" b="1" dirty="0"/>
              <a:t>35 access points are selected </a:t>
            </a:r>
            <a:r>
              <a:rPr lang="en-IN" sz="1600" dirty="0"/>
              <a:t>from the entire array of signals present in the subsystems of the Simulink model for testing.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D79FCD-6B30-4605-DA6C-7E020D3551A5}"/>
              </a:ext>
            </a:extLst>
          </p:cNvPr>
          <p:cNvCxnSpPr/>
          <p:nvPr/>
        </p:nvCxnSpPr>
        <p:spPr>
          <a:xfrm>
            <a:off x="2849526" y="3239386"/>
            <a:ext cx="0" cy="992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7415E4-0419-BE62-8393-BEC9CA625730}"/>
              </a:ext>
            </a:extLst>
          </p:cNvPr>
          <p:cNvCxnSpPr>
            <a:cxnSpLocks/>
          </p:cNvCxnSpPr>
          <p:nvPr/>
        </p:nvCxnSpPr>
        <p:spPr>
          <a:xfrm>
            <a:off x="4572000" y="3452037"/>
            <a:ext cx="0" cy="7797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F9F017-5049-FA1A-4ECB-C2EC135D3551}"/>
              </a:ext>
            </a:extLst>
          </p:cNvPr>
          <p:cNvCxnSpPr>
            <a:cxnSpLocks/>
          </p:cNvCxnSpPr>
          <p:nvPr/>
        </p:nvCxnSpPr>
        <p:spPr>
          <a:xfrm>
            <a:off x="6530226" y="3239386"/>
            <a:ext cx="0" cy="992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7E55539-7C44-FAE3-D2B1-38A4FED72B0B}"/>
              </a:ext>
            </a:extLst>
          </p:cNvPr>
          <p:cNvCxnSpPr/>
          <p:nvPr/>
        </p:nvCxnSpPr>
        <p:spPr>
          <a:xfrm rot="16200000" flipH="1">
            <a:off x="652131" y="3133061"/>
            <a:ext cx="1928036" cy="269358"/>
          </a:xfrm>
          <a:prstGeom prst="bentConnector3">
            <a:avLst>
              <a:gd name="adj1" fmla="val -368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55E573-DD10-D07C-D73A-0E54935FAAA1}"/>
              </a:ext>
            </a:extLst>
          </p:cNvPr>
          <p:cNvSpPr txBox="1"/>
          <p:nvPr/>
        </p:nvSpPr>
        <p:spPr>
          <a:xfrm>
            <a:off x="2062480" y="4899491"/>
            <a:ext cx="5100320" cy="2313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en-IN" sz="1200" dirty="0"/>
              <a:t>Figure 3: Simulink model for P2 HEV [4]</a:t>
            </a:r>
          </a:p>
        </p:txBody>
      </p:sp>
    </p:spTree>
    <p:extLst>
      <p:ext uri="{BB962C8B-B14F-4D97-AF65-F5344CB8AC3E}">
        <p14:creationId xmlns:p14="http://schemas.microsoft.com/office/powerpoint/2010/main" val="419590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ADC6C-8D6F-5E5F-E6FD-2D3B4DAA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361A6-04F7-98D4-18B5-3B8F87B6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060C4-2502-193B-0F37-97F8BFC1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8765A7-6F2B-59CA-06F4-2392D397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8A13539-4F8D-9DCA-92F3-DCBA913F8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313" y="715963"/>
            <a:ext cx="8207375" cy="276225"/>
          </a:xfrm>
        </p:spPr>
        <p:txBody>
          <a:bodyPr/>
          <a:lstStyle/>
          <a:p>
            <a:r>
              <a:rPr lang="en-IN" dirty="0"/>
              <a:t>Simulation Overview – Drive Cycles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1425F8B6-9B3C-9D71-B89A-BB6BA97DD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384513"/>
              </p:ext>
            </p:extLst>
          </p:nvPr>
        </p:nvGraphicFramePr>
        <p:xfrm>
          <a:off x="593533" y="1033861"/>
          <a:ext cx="7790121" cy="4156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46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4E8D2-9B27-2DC1-049F-8470D55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E3D7D-D7B3-95A1-869A-C3A0D0F6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CA500-E708-6762-DBFF-9FB3FAD5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489A89-1320-5ACE-32BD-DEB02097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03496"/>
            <a:ext cx="8207375" cy="278290"/>
          </a:xfrm>
        </p:spPr>
        <p:txBody>
          <a:bodyPr/>
          <a:lstStyle/>
          <a:p>
            <a:r>
              <a:rPr lang="en-IN" dirty="0"/>
              <a:t>Case Study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DD28A2-2A22-7EF9-B252-D9C3D481F6A8}"/>
              </a:ext>
            </a:extLst>
          </p:cNvPr>
          <p:cNvGrpSpPr/>
          <p:nvPr/>
        </p:nvGrpSpPr>
        <p:grpSpPr>
          <a:xfrm>
            <a:off x="3305331" y="403496"/>
            <a:ext cx="5838669" cy="4423913"/>
            <a:chOff x="2909025" y="845671"/>
            <a:chExt cx="5207770" cy="38604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B1A22A-B284-552E-5905-8986C0DC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025" y="845671"/>
              <a:ext cx="5207770" cy="3060021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EEC64D-81B1-FE41-7826-1331A92A4A94}"/>
                </a:ext>
              </a:extLst>
            </p:cNvPr>
            <p:cNvCxnSpPr/>
            <p:nvPr/>
          </p:nvCxnSpPr>
          <p:spPr>
            <a:xfrm flipV="1">
              <a:off x="4444409" y="1375144"/>
              <a:ext cx="0" cy="5599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9ED7AA-7F51-4735-806C-4FD67CA24970}"/>
                </a:ext>
              </a:extLst>
            </p:cNvPr>
            <p:cNvSpPr txBox="1"/>
            <p:nvPr/>
          </p:nvSpPr>
          <p:spPr>
            <a:xfrm>
              <a:off x="3958859" y="1096854"/>
              <a:ext cx="1112867" cy="2782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en-IN" sz="1400" dirty="0"/>
                <a:t>Fault Injection</a:t>
              </a:r>
            </a:p>
          </p:txBody>
        </p:sp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3E44EA18-DD60-6D34-EF80-58C94FB91CDF}"/>
                </a:ext>
              </a:extLst>
            </p:cNvPr>
            <p:cNvSpPr/>
            <p:nvPr/>
          </p:nvSpPr>
          <p:spPr>
            <a:xfrm>
              <a:off x="4929960" y="1780075"/>
              <a:ext cx="148863" cy="262269"/>
            </a:xfrm>
            <a:prstGeom prst="lightningBol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8CA4F77-26B8-2EA3-4C2E-7A16BBC87841}"/>
                </a:ext>
              </a:extLst>
            </p:cNvPr>
            <p:cNvSpPr/>
            <p:nvPr/>
          </p:nvSpPr>
          <p:spPr>
            <a:xfrm>
              <a:off x="5217042" y="2948762"/>
              <a:ext cx="304800" cy="1134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91CA3C4-643A-E865-92F1-441E910AD103}"/>
                </a:ext>
              </a:extLst>
            </p:cNvPr>
            <p:cNvSpPr/>
            <p:nvPr/>
          </p:nvSpPr>
          <p:spPr>
            <a:xfrm>
              <a:off x="6028659" y="2375681"/>
              <a:ext cx="343787" cy="1194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B92AF6-838C-AD76-B984-AC3FBEBFB74B}"/>
                </a:ext>
              </a:extLst>
            </p:cNvPr>
            <p:cNvCxnSpPr>
              <a:cxnSpLocks/>
            </p:cNvCxnSpPr>
            <p:nvPr/>
          </p:nvCxnSpPr>
          <p:spPr>
            <a:xfrm>
              <a:off x="5358809" y="3062176"/>
              <a:ext cx="10633" cy="1410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5809CF-01F0-4C45-C307-141A999401DB}"/>
                </a:ext>
              </a:extLst>
            </p:cNvPr>
            <p:cNvSpPr txBox="1"/>
            <p:nvPr/>
          </p:nvSpPr>
          <p:spPr>
            <a:xfrm>
              <a:off x="5110955" y="4528924"/>
              <a:ext cx="1089597" cy="1772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en-IN" sz="1000" b="1" dirty="0">
                  <a:solidFill>
                    <a:srgbClr val="FF0000"/>
                  </a:solidFill>
                </a:rPr>
                <a:t>Access points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A31A51C-3538-C535-1902-0219D1C127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71644" y="3243854"/>
              <a:ext cx="1920875" cy="536943"/>
            </a:xfrm>
            <a:prstGeom prst="bentConnector3">
              <a:avLst>
                <a:gd name="adj1" fmla="val 38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908C6E5-0071-218C-644A-64EA65CF503E}"/>
              </a:ext>
            </a:extLst>
          </p:cNvPr>
          <p:cNvSpPr txBox="1"/>
          <p:nvPr/>
        </p:nvSpPr>
        <p:spPr>
          <a:xfrm>
            <a:off x="4071957" y="4735814"/>
            <a:ext cx="491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Note: Access points are distributed over different subsystems and cannot be shown with a single image.</a:t>
            </a:r>
            <a:endParaRPr lang="en-IN" sz="9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C361379-528F-41B2-D36F-09F59C9E1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0" y="2837923"/>
            <a:ext cx="3882827" cy="1161764"/>
          </a:xfrm>
          <a:prstGeom prst="rect">
            <a:avLst/>
          </a:prstGeom>
        </p:spPr>
      </p:pic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F919130E-0ECD-A581-CE85-23823BB8A483}"/>
              </a:ext>
            </a:extLst>
          </p:cNvPr>
          <p:cNvSpPr/>
          <p:nvPr/>
        </p:nvSpPr>
        <p:spPr>
          <a:xfrm>
            <a:off x="2459665" y="2857500"/>
            <a:ext cx="1091609" cy="920601"/>
          </a:xfrm>
          <a:prstGeom prst="flowChartConnector">
            <a:avLst/>
          </a:prstGeom>
          <a:noFill/>
          <a:ln w="19050">
            <a:solidFill>
              <a:schemeClr val="tx2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EF0A36FA-444D-73B6-2002-25A0E2799D0D}"/>
              </a:ext>
            </a:extLst>
          </p:cNvPr>
          <p:cNvSpPr/>
          <p:nvPr/>
        </p:nvSpPr>
        <p:spPr>
          <a:xfrm>
            <a:off x="2906234" y="2082496"/>
            <a:ext cx="841308" cy="691866"/>
          </a:xfrm>
          <a:prstGeom prst="bentArrow">
            <a:avLst>
              <a:gd name="adj1" fmla="val 19288"/>
              <a:gd name="adj2" fmla="val 23776"/>
              <a:gd name="adj3" fmla="val 20104"/>
              <a:gd name="adj4" fmla="val 57622"/>
            </a:avLst>
          </a:prstGeom>
          <a:solidFill>
            <a:schemeClr val="tx2">
              <a:lumMod val="95000"/>
              <a:lumOff val="5000"/>
              <a:alpha val="5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1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045AC-722D-AF9C-C421-D72BC578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95864-82D0-E05E-862A-256A42D6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FE85A-B9C8-8731-5C05-A53A527C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BEE717-8BBE-8E12-991E-4D10CCFA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CMI-EVSI – Dynamic Selection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921E4B-7390-2F7B-1BA7-C57142978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5" b="9311"/>
          <a:stretch/>
        </p:blipFill>
        <p:spPr>
          <a:xfrm>
            <a:off x="468313" y="1070538"/>
            <a:ext cx="6407609" cy="166557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EC8B014-91A4-D6B2-F69C-048BD51CF913}"/>
              </a:ext>
            </a:extLst>
          </p:cNvPr>
          <p:cNvSpPr/>
          <p:nvPr/>
        </p:nvSpPr>
        <p:spPr>
          <a:xfrm>
            <a:off x="2540912" y="2340028"/>
            <a:ext cx="1230102" cy="225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6E1A4A-25DF-A4B4-F50F-D41A7005CAF6}"/>
              </a:ext>
            </a:extLst>
          </p:cNvPr>
          <p:cNvSpPr/>
          <p:nvPr/>
        </p:nvSpPr>
        <p:spPr>
          <a:xfrm>
            <a:off x="1201210" y="1756799"/>
            <a:ext cx="1066868" cy="225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EED0B1-C13C-D62B-BF63-EDD766EA5085}"/>
              </a:ext>
            </a:extLst>
          </p:cNvPr>
          <p:cNvSpPr txBox="1"/>
          <p:nvPr/>
        </p:nvSpPr>
        <p:spPr>
          <a:xfrm>
            <a:off x="468313" y="3048883"/>
            <a:ext cx="6407609" cy="20476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Consider the above signals in the set of possible access points.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As the combined selector and predictor models encounter additional data in the batches, the probability of the signals being the most valuable signal changes after each step.</a:t>
            </a:r>
          </a:p>
        </p:txBody>
      </p:sp>
    </p:spTree>
    <p:extLst>
      <p:ext uri="{BB962C8B-B14F-4D97-AF65-F5344CB8AC3E}">
        <p14:creationId xmlns:p14="http://schemas.microsoft.com/office/powerpoint/2010/main" val="66647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24C73-2B4B-8D71-067E-952C9454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9F864-0ECF-8FFB-2FD4-F3D6EF90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4E64D-01FF-2AB9-6401-D551160D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19</a:t>
            </a:fld>
            <a:endParaRPr lang="de-DE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42E2E9D-0F2B-B423-0FBB-FA2DFE11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</p:spPr>
        <p:txBody>
          <a:bodyPr/>
          <a:lstStyle/>
          <a:p>
            <a:r>
              <a:rPr lang="en-IN" dirty="0"/>
              <a:t>CMI-EVSI – Dynamic Selection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D26E1C-3B12-F1F2-8BD5-02DB0F0F8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2" r="1805" b="52940"/>
          <a:stretch/>
        </p:blipFill>
        <p:spPr>
          <a:xfrm>
            <a:off x="482490" y="1091089"/>
            <a:ext cx="7049111" cy="8015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F9E42C-C605-44B7-4383-5834CE017743}"/>
              </a:ext>
            </a:extLst>
          </p:cNvPr>
          <p:cNvSpPr/>
          <p:nvPr/>
        </p:nvSpPr>
        <p:spPr>
          <a:xfrm>
            <a:off x="1917135" y="1657968"/>
            <a:ext cx="637954" cy="2255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61B5A8-80B4-F16E-2730-877E6260B598}"/>
              </a:ext>
            </a:extLst>
          </p:cNvPr>
          <p:cNvSpPr/>
          <p:nvPr/>
        </p:nvSpPr>
        <p:spPr>
          <a:xfrm>
            <a:off x="3336222" y="1290965"/>
            <a:ext cx="637954" cy="225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3F6BEA-400A-F43D-028A-A534D0EB9044}"/>
              </a:ext>
            </a:extLst>
          </p:cNvPr>
          <p:cNvGrpSpPr/>
          <p:nvPr/>
        </p:nvGrpSpPr>
        <p:grpSpPr>
          <a:xfrm>
            <a:off x="482490" y="2056616"/>
            <a:ext cx="7049111" cy="815411"/>
            <a:chOff x="482490" y="2056616"/>
            <a:chExt cx="7049111" cy="8154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A3F2C39-98A7-1D8E-83E8-7A7E4470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490" y="2056616"/>
              <a:ext cx="7049111" cy="81541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14723E-FFD1-1C03-003C-016E008D650D}"/>
                </a:ext>
              </a:extLst>
            </p:cNvPr>
            <p:cNvSpPr/>
            <p:nvPr/>
          </p:nvSpPr>
          <p:spPr>
            <a:xfrm>
              <a:off x="1895871" y="2644321"/>
              <a:ext cx="637954" cy="2255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277D7-5EA4-FF28-FE46-7880981DC118}"/>
                </a:ext>
              </a:extLst>
            </p:cNvPr>
            <p:cNvSpPr/>
            <p:nvPr/>
          </p:nvSpPr>
          <p:spPr>
            <a:xfrm>
              <a:off x="3321588" y="2238781"/>
              <a:ext cx="637954" cy="2255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B4A5D2-7E87-3235-947F-AB9BF6F59725}"/>
              </a:ext>
            </a:extLst>
          </p:cNvPr>
          <p:cNvGrpSpPr/>
          <p:nvPr/>
        </p:nvGrpSpPr>
        <p:grpSpPr>
          <a:xfrm>
            <a:off x="1063255" y="1743735"/>
            <a:ext cx="846791" cy="2243684"/>
            <a:chOff x="1049078" y="1587796"/>
            <a:chExt cx="846791" cy="2243684"/>
          </a:xfrm>
        </p:grpSpPr>
        <p:sp>
          <p:nvSpPr>
            <p:cNvPr id="16" name="Arrow: Curved Right 15">
              <a:extLst>
                <a:ext uri="{FF2B5EF4-FFF2-40B4-BE49-F238E27FC236}">
                  <a16:creationId xmlns:a16="http://schemas.microsoft.com/office/drawing/2014/main" id="{7B942F90-29E0-E04B-DCCE-7A7C37E54505}"/>
                </a:ext>
              </a:extLst>
            </p:cNvPr>
            <p:cNvSpPr/>
            <p:nvPr/>
          </p:nvSpPr>
          <p:spPr>
            <a:xfrm>
              <a:off x="1150174" y="2601152"/>
              <a:ext cx="731520" cy="1216152"/>
            </a:xfrm>
            <a:prstGeom prst="curvedRightArrow">
              <a:avLst>
                <a:gd name="adj1" fmla="val 9246"/>
                <a:gd name="adj2" fmla="val 36399"/>
                <a:gd name="adj3" fmla="val 143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Curved Right 16">
              <a:extLst>
                <a:ext uri="{FF2B5EF4-FFF2-40B4-BE49-F238E27FC236}">
                  <a16:creationId xmlns:a16="http://schemas.microsoft.com/office/drawing/2014/main" id="{B5F3E424-C11C-6934-09A0-4D2669202FF1}"/>
                </a:ext>
              </a:extLst>
            </p:cNvPr>
            <p:cNvSpPr/>
            <p:nvPr/>
          </p:nvSpPr>
          <p:spPr>
            <a:xfrm>
              <a:off x="1049078" y="1587796"/>
              <a:ext cx="846791" cy="2243684"/>
            </a:xfrm>
            <a:prstGeom prst="curvedRightArrow">
              <a:avLst>
                <a:gd name="adj1" fmla="val 9246"/>
                <a:gd name="adj2" fmla="val 36399"/>
                <a:gd name="adj3" fmla="val 143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B7EE97-2CAD-FFF1-6E94-1F9F15855478}"/>
              </a:ext>
            </a:extLst>
          </p:cNvPr>
          <p:cNvGrpSpPr/>
          <p:nvPr/>
        </p:nvGrpSpPr>
        <p:grpSpPr>
          <a:xfrm>
            <a:off x="2497900" y="1342479"/>
            <a:ext cx="846791" cy="2243684"/>
            <a:chOff x="1049078" y="1587796"/>
            <a:chExt cx="846791" cy="2243684"/>
          </a:xfrm>
          <a:solidFill>
            <a:schemeClr val="bg2">
              <a:lumMod val="75000"/>
            </a:schemeClr>
          </a:solidFill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83E62BBB-59B4-4062-6815-285DC3E482F0}"/>
                </a:ext>
              </a:extLst>
            </p:cNvPr>
            <p:cNvSpPr/>
            <p:nvPr/>
          </p:nvSpPr>
          <p:spPr>
            <a:xfrm>
              <a:off x="1150174" y="2601152"/>
              <a:ext cx="731520" cy="1216152"/>
            </a:xfrm>
            <a:prstGeom prst="curvedRightArrow">
              <a:avLst>
                <a:gd name="adj1" fmla="val 9246"/>
                <a:gd name="adj2" fmla="val 36399"/>
                <a:gd name="adj3" fmla="val 14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A87847E8-BD5A-7FEB-E966-EB284947D3C9}"/>
                </a:ext>
              </a:extLst>
            </p:cNvPr>
            <p:cNvSpPr/>
            <p:nvPr/>
          </p:nvSpPr>
          <p:spPr>
            <a:xfrm>
              <a:off x="1049078" y="1587796"/>
              <a:ext cx="846791" cy="2243684"/>
            </a:xfrm>
            <a:prstGeom prst="curvedRightArrow">
              <a:avLst>
                <a:gd name="adj1" fmla="val 9246"/>
                <a:gd name="adj2" fmla="val 36399"/>
                <a:gd name="adj3" fmla="val 14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B1B0B29-B450-FFCA-7FC9-495825CCF95B}"/>
              </a:ext>
            </a:extLst>
          </p:cNvPr>
          <p:cNvSpPr txBox="1"/>
          <p:nvPr/>
        </p:nvSpPr>
        <p:spPr>
          <a:xfrm>
            <a:off x="1996967" y="3762545"/>
            <a:ext cx="3317627" cy="549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Access point is termed as </a:t>
            </a:r>
            <a:r>
              <a:rPr lang="en-IN" sz="1600" dirty="0">
                <a:highlight>
                  <a:srgbClr val="00FF00"/>
                </a:highlight>
              </a:rPr>
              <a:t>valuable</a:t>
            </a:r>
            <a:r>
              <a:rPr lang="en-IN" sz="1600" dirty="0"/>
              <a:t> for a different batch.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25E2F5-C6BC-E8D3-5682-C82F2C56658D}"/>
              </a:ext>
            </a:extLst>
          </p:cNvPr>
          <p:cNvSpPr txBox="1"/>
          <p:nvPr/>
        </p:nvSpPr>
        <p:spPr>
          <a:xfrm>
            <a:off x="3395687" y="3154852"/>
            <a:ext cx="3550918" cy="549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Access point is termed </a:t>
            </a:r>
            <a:r>
              <a:rPr lang="en-IN" sz="1600" dirty="0">
                <a:highlight>
                  <a:srgbClr val="FF0000"/>
                </a:highlight>
              </a:rPr>
              <a:t>not valuable</a:t>
            </a:r>
            <a:r>
              <a:rPr lang="en-IN" sz="1600" dirty="0"/>
              <a:t> for a different batch.</a:t>
            </a:r>
          </a:p>
        </p:txBody>
      </p:sp>
    </p:spTree>
    <p:extLst>
      <p:ext uri="{BB962C8B-B14F-4D97-AF65-F5344CB8AC3E}">
        <p14:creationId xmlns:p14="http://schemas.microsoft.com/office/powerpoint/2010/main" val="204342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90D72-1A12-258D-1DA3-6170FD287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 t="24444"/>
          <a:stretch/>
        </p:blipFill>
        <p:spPr>
          <a:xfrm>
            <a:off x="0" y="985283"/>
            <a:ext cx="9144000" cy="413323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4613F-B4F4-ED6B-9E54-29FD6C99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08932-493A-1735-7459-AEF11DD4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BC251-1552-18F0-DA4C-9B254A8C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E175CC-E45F-6390-E6F6-1CB2FFF5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37641"/>
            <a:ext cx="8207375" cy="278290"/>
          </a:xfrm>
        </p:spPr>
        <p:txBody>
          <a:bodyPr/>
          <a:lstStyle/>
          <a:p>
            <a:r>
              <a:rPr lang="en-IN" sz="2000" dirty="0"/>
              <a:t>AGENDA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2D615A6-9EB9-C132-10A0-478C1C14AB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334010"/>
              </p:ext>
            </p:extLst>
          </p:nvPr>
        </p:nvGraphicFramePr>
        <p:xfrm>
          <a:off x="331825" y="954281"/>
          <a:ext cx="8207375" cy="4086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6217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7160C9-FB7B-BD80-89D0-E8DD3165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11250"/>
            <a:ext cx="8207375" cy="3492500"/>
          </a:xfrm>
        </p:spPr>
        <p:txBody>
          <a:bodyPr/>
          <a:lstStyle/>
          <a:p>
            <a:r>
              <a:rPr lang="en-IN" dirty="0"/>
              <a:t>In CMI as a standalone model, there is no mechanism to choose an efficient feature budget. </a:t>
            </a:r>
          </a:p>
          <a:p>
            <a:r>
              <a:rPr lang="en-IN" dirty="0"/>
              <a:t>The impact of the prediction on the system goes unmeasured.</a:t>
            </a:r>
          </a:p>
          <a:p>
            <a:pPr marL="0" indent="0">
              <a:buNone/>
            </a:pPr>
            <a:r>
              <a:rPr lang="en-IN" dirty="0"/>
              <a:t>		1.How to identify the best feature budget?</a:t>
            </a:r>
            <a:br>
              <a:rPr lang="en-IN" dirty="0"/>
            </a:br>
            <a:r>
              <a:rPr lang="en-IN" dirty="0"/>
              <a:t>		2.How can we quantitatively measure the impact of the selected features on 		the system  in terms of ‘Cost of Remediation’ and ‘Plant Damage’?</a:t>
            </a:r>
            <a:br>
              <a:rPr lang="en-IN" dirty="0"/>
            </a:br>
            <a:r>
              <a:rPr lang="en-IN" dirty="0"/>
              <a:t>		3.How can we measure the increase/decrease in cost due to addition of an 		extra access point? i.e. (Cost of sensor information acquisition)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FE644-A438-2F81-9CEE-38DB7FDD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74CD9-A9EF-89A3-7664-6A90047F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7C270-F3F2-7AAB-E03E-BF6672E5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20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8BBC64-A3BC-7CCA-1988-B590041C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 - EVSI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9F8FFF-D7E2-E11D-EEEA-BAD3082E4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IN" dirty="0"/>
              <a:t>Role of EVSI in CMI-EVSI Method</a:t>
            </a:r>
          </a:p>
        </p:txBody>
      </p:sp>
    </p:spTree>
    <p:extLst>
      <p:ext uri="{BB962C8B-B14F-4D97-AF65-F5344CB8AC3E}">
        <p14:creationId xmlns:p14="http://schemas.microsoft.com/office/powerpoint/2010/main" val="138567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D63D9AA-9C95-E1D5-2679-FFF49ECF2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𝑠𝑒𝑛𝑠𝑜𝑟𝑠</m:t>
                        </m:r>
                      </m:sub>
                    </m:sSub>
                  </m:oMath>
                </a14:m>
                <a:r>
                  <a:rPr lang="en-IN" dirty="0"/>
                  <a:t> is constant for all sensors.</a:t>
                </a:r>
              </a:p>
              <a:p>
                <a:r>
                  <a:rPr lang="en-IN" dirty="0"/>
                  <a:t>We can thus minimise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𝑠𝑒𝑛𝑠𝑜𝑟</m:t>
                        </m:r>
                      </m:sub>
                    </m:sSub>
                  </m:oMath>
                </a14:m>
                <a:r>
                  <a:rPr lang="en-IN" dirty="0"/>
                  <a:t> i.e. the cost associated with the sensor to maximize the EVSI.</a:t>
                </a:r>
              </a:p>
              <a:p>
                <a:r>
                  <a:rPr lang="en-IN" dirty="0"/>
                  <a:t>Thus, in our objective of selecting the optimal access point subset, </a:t>
                </a:r>
                <a:br>
                  <a:rPr lang="en-IN" dirty="0"/>
                </a:br>
                <a:r>
                  <a:rPr lang="en-IN" dirty="0"/>
                  <a:t>	</a:t>
                </a:r>
                <a:r>
                  <a:rPr lang="en-IN" u="sng" dirty="0"/>
                  <a:t>Optimal subset can be defined as the set of sensors that has the least cost associated with the system in case of faults.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D63D9AA-9C95-E1D5-2679-FFF49ECF2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645CE-437F-E2F8-0F2A-38C57AF4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CB798-857C-05E7-7DD6-E0A072AC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79371-B0FC-6B5F-AE73-3999BD41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F8AB9D3-74B6-5E53-097F-D3B8B2571D6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𝐸𝑉𝑆𝐼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𝑠𝑒𝑛𝑠𝑜𝑟𝑠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F8AB9D3-74B6-5E53-097F-D3B8B2571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5BE3EF1C-6984-51D6-AD77-7A71D4AB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 - EVSI</a:t>
            </a:r>
          </a:p>
        </p:txBody>
      </p:sp>
    </p:spTree>
    <p:extLst>
      <p:ext uri="{BB962C8B-B14F-4D97-AF65-F5344CB8AC3E}">
        <p14:creationId xmlns:p14="http://schemas.microsoft.com/office/powerpoint/2010/main" val="309979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B3671-5DAA-CF51-0E48-68BC3BEE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0600F-75D9-53D5-CD19-66827E52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CF498-C03E-5AA2-C74F-0D5B73B7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22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EE3230-BDD3-16ED-6612-F612F9AA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 – EVSI :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DAB63-DDB0-C0E0-38BB-EE3DACF33183}"/>
              </a:ext>
            </a:extLst>
          </p:cNvPr>
          <p:cNvSpPr txBox="1"/>
          <p:nvPr/>
        </p:nvSpPr>
        <p:spPr>
          <a:xfrm>
            <a:off x="475401" y="822252"/>
            <a:ext cx="8260796" cy="651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We can see from the results that the selector is providing an optimum set of access points with each set of data.</a:t>
            </a:r>
          </a:p>
        </p:txBody>
      </p:sp>
      <p:pic>
        <p:nvPicPr>
          <p:cNvPr id="2" name="Untitled video - Made with Clipchamp">
            <a:hlinkClick r:id="" action="ppaction://media"/>
            <a:extLst>
              <a:ext uri="{FF2B5EF4-FFF2-40B4-BE49-F238E27FC236}">
                <a16:creationId xmlns:a16="http://schemas.microsoft.com/office/drawing/2014/main" id="{4EE9B4D0-ED83-EC6D-F92D-2F5CC80FD2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31017" b="31187"/>
          <a:stretch/>
        </p:blipFill>
        <p:spPr>
          <a:xfrm>
            <a:off x="570199" y="2176678"/>
            <a:ext cx="8071200" cy="20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4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B3671-5DAA-CF51-0E48-68BC3BEE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0600F-75D9-53D5-CD19-66827E52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CF498-C03E-5AA2-C74F-0D5B73B7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23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EE3230-BDD3-16ED-6612-F612F9AA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 – EVSI :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9A93D4-0EEF-2CD5-DB9B-B86F1650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3234790"/>
            <a:ext cx="7389406" cy="1109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22FAC-3BEA-1F91-193A-D18F847E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747687"/>
            <a:ext cx="5415516" cy="1109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4DAB63-DDB0-C0E0-38BB-EE3DACF33183}"/>
              </a:ext>
            </a:extLst>
          </p:cNvPr>
          <p:cNvSpPr txBox="1"/>
          <p:nvPr/>
        </p:nvSpPr>
        <p:spPr>
          <a:xfrm>
            <a:off x="475401" y="822252"/>
            <a:ext cx="8260796" cy="651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We can see from the results that the expected cost for different budgets vary depending on the cost of remediation and the plant damage costs.</a:t>
            </a:r>
          </a:p>
        </p:txBody>
      </p:sp>
    </p:spTree>
    <p:extLst>
      <p:ext uri="{BB962C8B-B14F-4D97-AF65-F5344CB8AC3E}">
        <p14:creationId xmlns:p14="http://schemas.microsoft.com/office/powerpoint/2010/main" val="25447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8C807C-D779-A0AC-BE8A-91FCABE3D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134393"/>
              </p:ext>
            </p:extLst>
          </p:nvPr>
        </p:nvGraphicFramePr>
        <p:xfrm>
          <a:off x="59225" y="1155826"/>
          <a:ext cx="7088105" cy="3378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689">
                  <a:extLst>
                    <a:ext uri="{9D8B030D-6E8A-4147-A177-3AD203B41FA5}">
                      <a16:colId xmlns:a16="http://schemas.microsoft.com/office/drawing/2014/main" val="3926361922"/>
                    </a:ext>
                  </a:extLst>
                </a:gridCol>
                <a:gridCol w="2395869">
                  <a:extLst>
                    <a:ext uri="{9D8B030D-6E8A-4147-A177-3AD203B41FA5}">
                      <a16:colId xmlns:a16="http://schemas.microsoft.com/office/drawing/2014/main" val="118971736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168177684"/>
                    </a:ext>
                  </a:extLst>
                </a:gridCol>
                <a:gridCol w="1389054">
                  <a:extLst>
                    <a:ext uri="{9D8B030D-6E8A-4147-A177-3AD203B41FA5}">
                      <a16:colId xmlns:a16="http://schemas.microsoft.com/office/drawing/2014/main" val="2425242092"/>
                    </a:ext>
                  </a:extLst>
                </a:gridCol>
              </a:tblGrid>
              <a:tr h="486153">
                <a:tc>
                  <a:txBody>
                    <a:bodyPr/>
                    <a:lstStyle/>
                    <a:p>
                      <a:r>
                        <a:rPr lang="en-IN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GOA (Swarm Optimization)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24734"/>
                  </a:ext>
                </a:extLst>
              </a:tr>
              <a:tr h="486153">
                <a:tc>
                  <a:txBody>
                    <a:bodyPr/>
                    <a:lstStyle/>
                    <a:p>
                      <a:r>
                        <a:rPr lang="en-IN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D57B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82%</a:t>
                      </a:r>
                    </a:p>
                  </a:txBody>
                  <a:tcPr>
                    <a:solidFill>
                      <a:srgbClr val="B51744">
                        <a:alpha val="5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85.48%</a:t>
                      </a:r>
                    </a:p>
                  </a:txBody>
                  <a:tcPr>
                    <a:solidFill>
                      <a:srgbClr val="FFE666">
                        <a:alpha val="5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51811"/>
                  </a:ext>
                </a:extLst>
              </a:tr>
              <a:tr h="486153">
                <a:tc>
                  <a:txBody>
                    <a:bodyPr/>
                    <a:lstStyle/>
                    <a:p>
                      <a:r>
                        <a:rPr lang="en-IN" b="1" dirty="0"/>
                        <a:t>AUROC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D57B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95.00</a:t>
                      </a:r>
                    </a:p>
                  </a:txBody>
                  <a:tcPr>
                    <a:solidFill>
                      <a:srgbClr val="D57B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97.21</a:t>
                      </a:r>
                    </a:p>
                  </a:txBody>
                  <a:tcPr>
                    <a:solidFill>
                      <a:srgbClr val="FFF1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43393"/>
                  </a:ext>
                </a:extLst>
              </a:tr>
              <a:tr h="486153">
                <a:tc>
                  <a:txBody>
                    <a:bodyPr/>
                    <a:lstStyle/>
                    <a:p>
                      <a:r>
                        <a:rPr lang="en-IN" b="1" dirty="0"/>
                        <a:t>Behaviour for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Static</a:t>
                      </a:r>
                    </a:p>
                  </a:txBody>
                  <a:tcPr>
                    <a:solidFill>
                      <a:srgbClr val="B51744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Static</a:t>
                      </a:r>
                    </a:p>
                  </a:txBody>
                  <a:tcPr>
                    <a:solidFill>
                      <a:srgbClr val="B51744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Dynamic</a:t>
                      </a:r>
                    </a:p>
                  </a:txBody>
                  <a:tcPr>
                    <a:solidFill>
                      <a:srgbClr val="D8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814118"/>
                  </a:ext>
                </a:extLst>
              </a:tr>
              <a:tr h="486153">
                <a:tc>
                  <a:txBody>
                    <a:bodyPr/>
                    <a:lstStyle/>
                    <a:p>
                      <a:r>
                        <a:rPr lang="en-IN" b="1" dirty="0"/>
                        <a:t>Impact on System (Cost)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Considered</a:t>
                      </a:r>
                    </a:p>
                  </a:txBody>
                  <a:tcPr>
                    <a:solidFill>
                      <a:srgbClr val="B51744">
                        <a:alpha val="5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Considered</a:t>
                      </a:r>
                    </a:p>
                  </a:txBody>
                  <a:tcPr>
                    <a:solidFill>
                      <a:srgbClr val="D8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Considered</a:t>
                      </a:r>
                    </a:p>
                  </a:txBody>
                  <a:tcPr>
                    <a:solidFill>
                      <a:srgbClr val="B51744">
                        <a:alpha val="5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703795"/>
                  </a:ext>
                </a:extLst>
              </a:tr>
              <a:tr h="486153">
                <a:tc>
                  <a:txBody>
                    <a:bodyPr/>
                    <a:lstStyle/>
                    <a:p>
                      <a:r>
                        <a:rPr lang="en-IN" b="1" dirty="0"/>
                        <a:t>Optimum Feature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Irrelevant (Not Dynamic)</a:t>
                      </a:r>
                    </a:p>
                  </a:txBody>
                  <a:tcPr>
                    <a:solidFill>
                      <a:srgbClr val="B51744">
                        <a:alpha val="5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Irrelevant (Not Dynamic)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B51744">
                        <a:alpha val="5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Cannot be calculated</a:t>
                      </a:r>
                    </a:p>
                  </a:txBody>
                  <a:tcPr>
                    <a:solidFill>
                      <a:srgbClr val="B51744">
                        <a:alpha val="5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9832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DF30D-2BB9-2478-7423-AD639009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DCDC-DB09-96A5-C29C-253F6394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8326E-4F77-DA26-2DAA-BF6039FD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24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F53FF5-7D64-CEB5-FED9-F8883FDCA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88FA2A-5FCC-AE2A-B533-CE9D355F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Point Selection Models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D2E974-05FF-7DDA-ECE5-DA1F60734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80689"/>
              </p:ext>
            </p:extLst>
          </p:nvPr>
        </p:nvGraphicFramePr>
        <p:xfrm>
          <a:off x="7384693" y="1161987"/>
          <a:ext cx="1595151" cy="33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51">
                  <a:extLst>
                    <a:ext uri="{9D8B030D-6E8A-4147-A177-3AD203B41FA5}">
                      <a16:colId xmlns:a16="http://schemas.microsoft.com/office/drawing/2014/main" val="1662700151"/>
                    </a:ext>
                  </a:extLst>
                </a:gridCol>
              </a:tblGrid>
              <a:tr h="487043">
                <a:tc>
                  <a:txBody>
                    <a:bodyPr/>
                    <a:lstStyle/>
                    <a:p>
                      <a:r>
                        <a:rPr lang="en-IN" dirty="0"/>
                        <a:t>CMI-EVSI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38853"/>
                  </a:ext>
                </a:extLst>
              </a:tr>
              <a:tr h="487043">
                <a:tc>
                  <a:txBody>
                    <a:bodyPr/>
                    <a:lstStyle/>
                    <a:p>
                      <a:r>
                        <a:rPr lang="en-IN" dirty="0"/>
                        <a:t>89%</a:t>
                      </a:r>
                    </a:p>
                  </a:txBody>
                  <a:tcPr>
                    <a:solidFill>
                      <a:srgbClr val="D8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7241"/>
                  </a:ext>
                </a:extLst>
              </a:tr>
              <a:tr h="487043">
                <a:tc>
                  <a:txBody>
                    <a:bodyPr/>
                    <a:lstStyle/>
                    <a:p>
                      <a:r>
                        <a:rPr lang="en-IN" dirty="0"/>
                        <a:t>98.43</a:t>
                      </a:r>
                    </a:p>
                  </a:txBody>
                  <a:tcPr>
                    <a:solidFill>
                      <a:srgbClr val="D8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62274"/>
                  </a:ext>
                </a:extLst>
              </a:tr>
              <a:tr h="514771">
                <a:tc>
                  <a:txBody>
                    <a:bodyPr/>
                    <a:lstStyle/>
                    <a:p>
                      <a:r>
                        <a:rPr lang="en-IN" dirty="0"/>
                        <a:t>Dynamic</a:t>
                      </a:r>
                    </a:p>
                  </a:txBody>
                  <a:tcPr>
                    <a:solidFill>
                      <a:srgbClr val="D8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25513"/>
                  </a:ext>
                </a:extLst>
              </a:tr>
              <a:tr h="495582">
                <a:tc>
                  <a:txBody>
                    <a:bodyPr/>
                    <a:lstStyle/>
                    <a:p>
                      <a:r>
                        <a:rPr lang="en-IN" dirty="0"/>
                        <a:t>Considered</a:t>
                      </a:r>
                    </a:p>
                  </a:txBody>
                  <a:tcPr>
                    <a:solidFill>
                      <a:srgbClr val="D8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85548"/>
                  </a:ext>
                </a:extLst>
              </a:tr>
              <a:tr h="901057">
                <a:tc>
                  <a:txBody>
                    <a:bodyPr/>
                    <a:lstStyle/>
                    <a:p>
                      <a:r>
                        <a:rPr lang="en-IN" dirty="0"/>
                        <a:t>Calculated</a:t>
                      </a:r>
                    </a:p>
                  </a:txBody>
                  <a:tcPr>
                    <a:solidFill>
                      <a:srgbClr val="D8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54901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A771F4A-5399-E553-0E65-F61AFD1411C7}"/>
              </a:ext>
            </a:extLst>
          </p:cNvPr>
          <p:cNvSpPr/>
          <p:nvPr/>
        </p:nvSpPr>
        <p:spPr>
          <a:xfrm>
            <a:off x="7285219" y="992625"/>
            <a:ext cx="1799555" cy="3684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35980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BE937-F4C3-38B7-2A3A-46BD2670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197F9-896F-FA31-881B-1E4EDED3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2410F-DDBB-3FE5-3CF6-ABACC2CF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25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FD7CE4-7DE6-02FC-BC99-92C87D10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55241-A928-3599-F4D6-69D35AF8F1EA}"/>
              </a:ext>
            </a:extLst>
          </p:cNvPr>
          <p:cNvSpPr txBox="1"/>
          <p:nvPr/>
        </p:nvSpPr>
        <p:spPr>
          <a:xfrm>
            <a:off x="468313" y="833120"/>
            <a:ext cx="8207375" cy="406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 G. Naik, T. Fabarisov and A. Morozov, "MACHINE LEARNING BASED SEARCH FOR ACCESS POINTS IN ANOMALY DETECTION MODEL," in </a:t>
            </a:r>
            <a:r>
              <a:rPr lang="en-US" sz="13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Mechanical Engineering Congress and Exposition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New Orleans, Louisiana, 2023.</a:t>
            </a:r>
          </a:p>
          <a:p>
            <a:pPr>
              <a:buClr>
                <a:schemeClr val="accent1"/>
              </a:buClr>
            </a:pPr>
            <a:endParaRPr lang="en-US" sz="13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Covert, W. Qiu, M. Lu, N. Kim, N. White and S.-I. Lee, "Learning to Maximize Mutual Information for Dynamic Feature Selection," 2023.</a:t>
            </a:r>
          </a:p>
          <a:p>
            <a:pPr>
              <a:buClr>
                <a:schemeClr val="accent1"/>
              </a:buClr>
            </a:pPr>
            <a:endParaRPr lang="en-US" sz="13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Simulink, "HEV P2 Reference Application," R2023b.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25829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64C9611-00EA-49C1-EE52-57EB3C8D90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John Benny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000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000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Institute of Automation and software systems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2717045" y="2757117"/>
            <a:ext cx="4361487" cy="216000"/>
          </a:xfrm>
        </p:spPr>
        <p:txBody>
          <a:bodyPr/>
          <a:lstStyle/>
          <a:p>
            <a:r>
              <a:rPr lang="de-DE" dirty="0">
                <a:hlinkClick r:id="rId3"/>
              </a:rPr>
              <a:t>st181908@stud.uni-stuttgart.de</a:t>
            </a:r>
            <a:r>
              <a:rPr lang="de-DE" dirty="0"/>
              <a:t>; johnbenny5355@gmail.com;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Pfaffenwaldring 47, 70550 Stuttgart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Institut </a:t>
            </a:r>
            <a:r>
              <a:rPr lang="de-DE" dirty="0" err="1"/>
              <a:t>of</a:t>
            </a:r>
            <a:r>
              <a:rPr lang="de-DE" dirty="0"/>
              <a:t> Industrial Automation</a:t>
            </a:r>
          </a:p>
          <a:p>
            <a:pPr>
              <a:spcBef>
                <a:spcPts val="0"/>
              </a:spcBef>
            </a:pPr>
            <a:r>
              <a:rPr lang="de-DE" dirty="0" err="1"/>
              <a:t>and</a:t>
            </a:r>
            <a:r>
              <a:rPr lang="de-DE" dirty="0"/>
              <a:t> Software Engineering</a:t>
            </a:r>
          </a:p>
        </p:txBody>
      </p:sp>
      <p:sp>
        <p:nvSpPr>
          <p:cNvPr id="11" name="Ellipse 10"/>
          <p:cNvSpPr/>
          <p:nvPr/>
        </p:nvSpPr>
        <p:spPr>
          <a:xfrm>
            <a:off x="7761065" y="4580497"/>
            <a:ext cx="906842" cy="9068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0" name="Picture 27" descr="Logo_allein_klein"/>
          <p:cNvPicPr>
            <a:picLocks noChangeAspect="1" noChangeArrowheads="1"/>
          </p:cNvPicPr>
          <p:nvPr/>
        </p:nvPicPr>
        <p:blipFill rotWithShape="1">
          <a:blip r:embed="rId4" cstate="print"/>
          <a:srcRect t="-58805" b="-57688"/>
          <a:stretch/>
        </p:blipFill>
        <p:spPr bwMode="auto">
          <a:xfrm>
            <a:off x="7761065" y="4579145"/>
            <a:ext cx="906842" cy="904874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0097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17C48-20F2-91D6-334D-B79B91DC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7E685-5BFD-52F5-1433-5F9DCFE6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037D3-C515-FF0E-80EC-2309DCF8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27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1A73B5-4A40-3567-950D-72E75F49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BACKUP SLIDES AFTER THIS</a:t>
            </a:r>
          </a:p>
        </p:txBody>
      </p:sp>
    </p:spTree>
    <p:extLst>
      <p:ext uri="{BB962C8B-B14F-4D97-AF65-F5344CB8AC3E}">
        <p14:creationId xmlns:p14="http://schemas.microsoft.com/office/powerpoint/2010/main" val="4013499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E96AC-B688-2246-2E17-96DA74E7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7C625-58D4-ED4D-34F8-1CB843B8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30404-3551-966E-9C94-22489B5B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28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11EB8DD-4F01-D5C4-5434-D299EAE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8139133-7BC3-C962-698C-34502DD1D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134519"/>
              </p:ext>
            </p:extLst>
          </p:nvPr>
        </p:nvGraphicFramePr>
        <p:xfrm>
          <a:off x="468313" y="825499"/>
          <a:ext cx="8294087" cy="430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49A281-FDC7-E308-A903-17BBCC9EE9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313" y="715963"/>
            <a:ext cx="8207375" cy="276225"/>
          </a:xfrm>
        </p:spPr>
        <p:txBody>
          <a:bodyPr/>
          <a:lstStyle/>
          <a:p>
            <a:r>
              <a:rPr lang="en-IN" dirty="0"/>
              <a:t>Simulation Overview – Fault Types</a:t>
            </a:r>
          </a:p>
        </p:txBody>
      </p:sp>
    </p:spTree>
    <p:extLst>
      <p:ext uri="{BB962C8B-B14F-4D97-AF65-F5344CB8AC3E}">
        <p14:creationId xmlns:p14="http://schemas.microsoft.com/office/powerpoint/2010/main" val="1887682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EA0E73E4-3301-0492-6842-F98B7A603A70}"/>
              </a:ext>
            </a:extLst>
          </p:cNvPr>
          <p:cNvSpPr/>
          <p:nvPr/>
        </p:nvSpPr>
        <p:spPr>
          <a:xfrm rot="5639544">
            <a:off x="2045608" y="-1611191"/>
            <a:ext cx="5724156" cy="875424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965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260C0F04-4340-4804-15C0-EB944B07BA4F}"/>
              </a:ext>
            </a:extLst>
          </p:cNvPr>
          <p:cNvSpPr/>
          <p:nvPr/>
        </p:nvSpPr>
        <p:spPr>
          <a:xfrm rot="16381825">
            <a:off x="1315948" y="-1441352"/>
            <a:ext cx="5823206" cy="87741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965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5396C-984A-1AD8-B6F9-257C6595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D5ED9-AC14-D3B9-5F1E-9CFFF78E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6F6D4-7AC4-A406-507C-7EA964D7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29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4AC4FD-DA7B-5D7A-2BD8-DE58ABEC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CMI-EVSI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D9BF211-0308-E63B-9916-A0024399C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132247"/>
              </p:ext>
            </p:extLst>
          </p:nvPr>
        </p:nvGraphicFramePr>
        <p:xfrm>
          <a:off x="468313" y="1241991"/>
          <a:ext cx="8207375" cy="349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61DD01-E762-9566-FDC3-742BF4FC87E8}"/>
              </a:ext>
            </a:extLst>
          </p:cNvPr>
          <p:cNvSpPr txBox="1"/>
          <p:nvPr/>
        </p:nvSpPr>
        <p:spPr>
          <a:xfrm>
            <a:off x="3702570" y="268593"/>
            <a:ext cx="3162925" cy="689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ITERATED BATCHWISE</a:t>
            </a:r>
          </a:p>
        </p:txBody>
      </p:sp>
    </p:spTree>
    <p:extLst>
      <p:ext uri="{BB962C8B-B14F-4D97-AF65-F5344CB8AC3E}">
        <p14:creationId xmlns:p14="http://schemas.microsoft.com/office/powerpoint/2010/main" val="163698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9E3C39-9307-7E5D-FD4D-AB7C94007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198" y="895719"/>
            <a:ext cx="1530276" cy="153027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24986" y="895718"/>
            <a:ext cx="5794186" cy="1961781"/>
          </a:xfrm>
        </p:spPr>
        <p:txBody>
          <a:bodyPr/>
          <a:lstStyle/>
          <a:p>
            <a:r>
              <a:rPr lang="de-DE" dirty="0"/>
              <a:t>A complex cyber-physical system(CPS) has more than thousands of sensors and associated signals and several states of operation.</a:t>
            </a:r>
          </a:p>
          <a:p>
            <a:r>
              <a:rPr lang="de-DE" dirty="0"/>
              <a:t>Owing to the inherent dynamic behaviour of the system, an algorithm must be trained to predict the relevant access points as the system progresses through different states.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1/20/2016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Stuttgart, IAS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A2C59E-1DB9-60FC-8084-2B524319B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433909"/>
              </p:ext>
            </p:extLst>
          </p:nvPr>
        </p:nvGraphicFramePr>
        <p:xfrm>
          <a:off x="558488" y="3037379"/>
          <a:ext cx="8027023" cy="1781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6EAD5956-FEE2-136F-5DD4-969D78D73D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488" y="3504489"/>
            <a:ext cx="783823" cy="7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0.79549 -0.00334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74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283E4-206D-7E0E-3EB0-AF64F364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78332-F57C-855E-52E7-245989DA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692F-E7D2-3B9C-9470-338B330F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30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A59AB7-A42B-F355-1CDA-E6981B69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CMI-EVSI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FA2DD2-4084-419F-F7F7-F047BAA67640}"/>
                  </a:ext>
                </a:extLst>
              </p:cNvPr>
              <p:cNvSpPr txBox="1"/>
              <p:nvPr/>
            </p:nvSpPr>
            <p:spPr>
              <a:xfrm>
                <a:off x="1010234" y="1703826"/>
                <a:ext cx="7430400" cy="524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score measures the variability among predictions and captures whether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values significantly affect y’s conditional distribution.</a:t>
                </a:r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FA2DD2-4084-419F-F7F7-F047BAA6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34" y="1703826"/>
                <a:ext cx="7430400" cy="524503"/>
              </a:xfrm>
              <a:prstGeom prst="rect">
                <a:avLst/>
              </a:prstGeom>
              <a:blipFill>
                <a:blip r:embed="rId2"/>
                <a:stretch>
                  <a:fillRect l="-164" t="-1149" b="-11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4CF7299-C67E-831F-FEA7-A53F585B0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0"/>
          <a:stretch/>
        </p:blipFill>
        <p:spPr>
          <a:xfrm>
            <a:off x="1853959" y="3582008"/>
            <a:ext cx="5204337" cy="58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2CC375-8EE6-E207-F016-67682D2E44E4}"/>
                  </a:ext>
                </a:extLst>
              </p:cNvPr>
              <p:cNvSpPr txBox="1"/>
              <p:nvPr/>
            </p:nvSpPr>
            <p:spPr>
              <a:xfrm>
                <a:off x="863888" y="2841421"/>
                <a:ext cx="7430400" cy="740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the selection policy be parameterized by a neural network π(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/>
                  <a:t>; ϕ) and the predictor by a neural network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/>
                  <a:t>; θ). Let p(s) represent a distribution with support over all subsets, or p(s) &gt; 0 for all |s| &lt; d. Then, our objective function L(θ, ϕ) is defined as,</a:t>
                </a:r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2CC375-8EE6-E207-F016-67682D2E4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88" y="2841421"/>
                <a:ext cx="7430400" cy="740587"/>
              </a:xfrm>
              <a:prstGeom prst="rect">
                <a:avLst/>
              </a:prstGeom>
              <a:blipFill>
                <a:blip r:embed="rId4"/>
                <a:stretch>
                  <a:fillRect l="-164" t="-1639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471A8516-F7A8-1A54-05B8-9F6B198F5F78}"/>
              </a:ext>
            </a:extLst>
          </p:cNvPr>
          <p:cNvSpPr/>
          <p:nvPr/>
        </p:nvSpPr>
        <p:spPr>
          <a:xfrm flipH="1">
            <a:off x="6977813" y="1247553"/>
            <a:ext cx="996603" cy="2955851"/>
          </a:xfrm>
          <a:prstGeom prst="curvedRightArrow">
            <a:avLst>
              <a:gd name="adj1" fmla="val 11826"/>
              <a:gd name="adj2" fmla="val 41299"/>
              <a:gd name="adj3" fmla="val 22839"/>
            </a:avLst>
          </a:prstGeom>
          <a:solidFill>
            <a:srgbClr val="00BEFF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148CD-E4ED-E3EE-A7BB-0F77DF2B2DD2}"/>
              </a:ext>
            </a:extLst>
          </p:cNvPr>
          <p:cNvSpPr txBox="1"/>
          <p:nvPr/>
        </p:nvSpPr>
        <p:spPr>
          <a:xfrm>
            <a:off x="3615070" y="674290"/>
            <a:ext cx="1346790" cy="2334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1600" b="1" u="sng" dirty="0"/>
              <a:t>CMI equation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6F3478-96B9-DE2E-628A-2B999D296D30}"/>
              </a:ext>
            </a:extLst>
          </p:cNvPr>
          <p:cNvSpPr txBox="1"/>
          <p:nvPr/>
        </p:nvSpPr>
        <p:spPr>
          <a:xfrm>
            <a:off x="1040734" y="2480204"/>
            <a:ext cx="7076707" cy="266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1600" b="1" u="sng" dirty="0"/>
              <a:t>CMI implemented as an objective function using amortized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8520F1-B6B9-C819-5C72-191CDE156C10}"/>
                  </a:ext>
                </a:extLst>
              </p:cNvPr>
              <p:cNvSpPr txBox="1"/>
              <p:nvPr/>
            </p:nvSpPr>
            <p:spPr>
              <a:xfrm>
                <a:off x="856800" y="4272564"/>
                <a:ext cx="7430399" cy="95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Intuitively, the equation represents generating a random feature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/>
                  <a:t>, sampling a feature index according to </a:t>
                </a:r>
                <a:r>
                  <a:rPr lang="en-US" dirty="0" err="1"/>
                  <a:t>i</a:t>
                </a:r>
                <a:r>
                  <a:rPr lang="en-US" dirty="0"/>
                  <a:t> ∼ π(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/>
                  <a:t>; ϕ), and then measuring the loss of the prediction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/>
                  <a:t> 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; θ). Our objective thus optimizes for individual selections and predictions rather than the entire trajectory.</a:t>
                </a:r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8520F1-B6B9-C819-5C72-191CDE156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00" y="4272564"/>
                <a:ext cx="7430399" cy="956672"/>
              </a:xfrm>
              <a:prstGeom prst="rect">
                <a:avLst/>
              </a:prstGeom>
              <a:blipFill>
                <a:blip r:embed="rId5"/>
                <a:stretch>
                  <a:fillRect l="-164" t="-1274" b="-57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7FFDD0F0-243F-14CF-006E-354CD41E5E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10"/>
          <a:stretch/>
        </p:blipFill>
        <p:spPr>
          <a:xfrm>
            <a:off x="1907410" y="966547"/>
            <a:ext cx="4983912" cy="67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2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F4C29-9F12-78FA-810A-23A3EE01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3E826-B3D7-5C6A-1B30-F7ABC8A3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94CC5-3F69-D237-DED7-5C552555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31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41DABA-313B-BCD6-4F41-FECD7488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 of Swarm Optimization method – Static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17586-9B8F-A880-751B-CCEAF2CB870B}"/>
              </a:ext>
            </a:extLst>
          </p:cNvPr>
          <p:cNvSpPr txBox="1"/>
          <p:nvPr/>
        </p:nvSpPr>
        <p:spPr>
          <a:xfrm>
            <a:off x="468000" y="1225642"/>
            <a:ext cx="8207688" cy="276225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en-IN" sz="16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F4456CCE-E6C5-9469-27C3-30A4CEDB7E2A}"/>
              </a:ext>
            </a:extLst>
          </p:cNvPr>
          <p:cNvSpPr/>
          <p:nvPr/>
        </p:nvSpPr>
        <p:spPr>
          <a:xfrm>
            <a:off x="667062" y="1696740"/>
            <a:ext cx="1041817" cy="1364104"/>
          </a:xfrm>
          <a:prstGeom prst="curvedRightArrow">
            <a:avLst>
              <a:gd name="adj1" fmla="val 15406"/>
              <a:gd name="adj2" fmla="val 50000"/>
              <a:gd name="adj3" fmla="val 25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9678124F-3B63-927A-F036-015034660DFF}"/>
              </a:ext>
            </a:extLst>
          </p:cNvPr>
          <p:cNvSpPr/>
          <p:nvPr/>
        </p:nvSpPr>
        <p:spPr>
          <a:xfrm>
            <a:off x="7720583" y="1696739"/>
            <a:ext cx="1041817" cy="1364103"/>
          </a:xfrm>
          <a:prstGeom prst="curvedLeftArrow">
            <a:avLst>
              <a:gd name="adj1" fmla="val 13863"/>
              <a:gd name="adj2" fmla="val 50000"/>
              <a:gd name="adj3" fmla="val 25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9A2F68A2-BAC3-CC18-FADA-5B91A20979B2}"/>
              </a:ext>
            </a:extLst>
          </p:cNvPr>
          <p:cNvSpPr/>
          <p:nvPr/>
        </p:nvSpPr>
        <p:spPr>
          <a:xfrm>
            <a:off x="2143594" y="2586507"/>
            <a:ext cx="978408" cy="484632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A878D1A9-BC34-73B9-95C3-69CB7C5A4717}"/>
              </a:ext>
            </a:extLst>
          </p:cNvPr>
          <p:cNvSpPr/>
          <p:nvPr/>
        </p:nvSpPr>
        <p:spPr>
          <a:xfrm rot="10800000">
            <a:off x="6307460" y="2586507"/>
            <a:ext cx="978408" cy="484632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E29E6E-7484-F623-CE8A-D98559513AF3}"/>
              </a:ext>
            </a:extLst>
          </p:cNvPr>
          <p:cNvSpPr txBox="1"/>
          <p:nvPr/>
        </p:nvSpPr>
        <p:spPr>
          <a:xfrm>
            <a:off x="3743793" y="2684635"/>
            <a:ext cx="1656414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1600" dirty="0">
                <a:solidFill>
                  <a:schemeClr val="bg1"/>
                </a:solidFill>
              </a:rPr>
              <a:t>ACCESS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01AB6-A44A-8036-AA93-6335F1D55231}"/>
              </a:ext>
            </a:extLst>
          </p:cNvPr>
          <p:cNvSpPr txBox="1"/>
          <p:nvPr/>
        </p:nvSpPr>
        <p:spPr>
          <a:xfrm>
            <a:off x="667062" y="3498515"/>
            <a:ext cx="80625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The ED, in this case, can work on historic data of the system to predict optimum access points.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However, this has the disadvantage that it is not reliable in modern complex CPS with an ever evolving set of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9814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B861E6-7F1D-B691-463C-49378C33C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97025"/>
            <a:ext cx="8207375" cy="340157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DYNAMIC SELECTION</a:t>
            </a:r>
          </a:p>
          <a:p>
            <a:r>
              <a:rPr lang="en-IN" dirty="0"/>
              <a:t>Conditional Mutual Information (CMI) is a parameter that measures the information that the access point under consideration holds about the response variable (Fault Present or Absent Signal).</a:t>
            </a:r>
          </a:p>
          <a:p>
            <a:pPr marL="0" indent="0">
              <a:buNone/>
            </a:pPr>
            <a:r>
              <a:rPr lang="en-IN" b="1" dirty="0"/>
              <a:t>SYSTEM IMPACT</a:t>
            </a:r>
          </a:p>
          <a:p>
            <a:r>
              <a:rPr lang="en-IN" dirty="0"/>
              <a:t>Expected Value of Sample Information (EVSI) is a concept that is used to determine the cost that is associated with considering an additional access point for the decision making.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A43CE-59D5-20D1-4E06-20BB44E3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8D99F-9B4A-EC10-D7DD-DDE9612C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4E00-AA35-5D86-B9CC-CD048DD4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D26D0-D4A6-1B90-5041-5EA7443FF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CMI and EVSI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7DB62F-1D15-653A-3CDB-8D39CE9D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88505"/>
            <a:ext cx="8207375" cy="27829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Literature Review - Outcome</a:t>
            </a:r>
          </a:p>
        </p:txBody>
      </p:sp>
    </p:spTree>
    <p:extLst>
      <p:ext uri="{BB962C8B-B14F-4D97-AF65-F5344CB8AC3E}">
        <p14:creationId xmlns:p14="http://schemas.microsoft.com/office/powerpoint/2010/main" val="134142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8B62E-F7F5-369A-AB78-C56F184C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0EA94-BE31-136D-77C0-44CA2141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7309F-05C9-24C7-C9E2-A590DE63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CB87B4-8BA6-ED57-BD7A-BE750E250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Why is it applicable only for static data?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70144C-B2D0-C5F2-F93D-C72CD407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Grasshopper Optimization</a:t>
            </a:r>
          </a:p>
        </p:txBody>
      </p:sp>
      <p:pic>
        <p:nvPicPr>
          <p:cNvPr id="9" name="Picture 8" descr="V. G. Naik, T. Fabarisov and A. Morozov, &quot;MACHINE LEARNING BASED SEARCH FOR ACCESS POINTS IN ANOMALY DETECTION MODEL,&quot; in International Mechanical Engineering Congress and Exposition, New Orleans, Louisiana, 2023">
            <a:extLst>
              <a:ext uri="{FF2B5EF4-FFF2-40B4-BE49-F238E27FC236}">
                <a16:creationId xmlns:a16="http://schemas.microsoft.com/office/drawing/2014/main" id="{2A8D9F0E-1B1D-D7A0-7716-ECEFA7212E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 t="1152" r="2033" b="-1"/>
          <a:stretch/>
        </p:blipFill>
        <p:spPr>
          <a:xfrm>
            <a:off x="5826642" y="588335"/>
            <a:ext cx="2410046" cy="45649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A6B325-7DA7-71E0-49F3-3C297E252AE7}"/>
              </a:ext>
            </a:extLst>
          </p:cNvPr>
          <p:cNvSpPr txBox="1"/>
          <p:nvPr/>
        </p:nvSpPr>
        <p:spPr>
          <a:xfrm>
            <a:off x="630866" y="1651591"/>
            <a:ext cx="3990754" cy="32252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The error detector itself is used in loop to determine the best subset of access points.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This means that this model cannot be deployed in real-time to select the subset that can be used by the error detector at that point of time.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040BA-952D-767E-2A16-238735A52C87}"/>
              </a:ext>
            </a:extLst>
          </p:cNvPr>
          <p:cNvSpPr txBox="1"/>
          <p:nvPr/>
        </p:nvSpPr>
        <p:spPr>
          <a:xfrm>
            <a:off x="5387330" y="2184786"/>
            <a:ext cx="2248348" cy="276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1200" u="sng" dirty="0"/>
              <a:t>Input superset: 5 signals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5DF1E-346E-F2E1-6867-626DDF81974A}"/>
              </a:ext>
            </a:extLst>
          </p:cNvPr>
          <p:cNvSpPr txBox="1"/>
          <p:nvPr/>
        </p:nvSpPr>
        <p:spPr>
          <a:xfrm>
            <a:off x="5306481" y="4590393"/>
            <a:ext cx="2410046" cy="3442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IN" sz="1200" u="sng" dirty="0"/>
              <a:t>Selected subset: 1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F4679-3520-F3D3-BDCC-6F4C5E050D63}"/>
              </a:ext>
            </a:extLst>
          </p:cNvPr>
          <p:cNvSpPr txBox="1"/>
          <p:nvPr/>
        </p:nvSpPr>
        <p:spPr>
          <a:xfrm>
            <a:off x="5896706" y="5159631"/>
            <a:ext cx="2339982" cy="1859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en-IN" sz="1100" dirty="0"/>
              <a:t>Figure 1 : AP search [1]</a:t>
            </a:r>
          </a:p>
        </p:txBody>
      </p:sp>
    </p:spTree>
    <p:extLst>
      <p:ext uri="{BB962C8B-B14F-4D97-AF65-F5344CB8AC3E}">
        <p14:creationId xmlns:p14="http://schemas.microsoft.com/office/powerpoint/2010/main" val="355381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8B62E-F7F5-369A-AB78-C56F184C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0EA94-BE31-136D-77C0-44CA2141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7309F-05C9-24C7-C9E2-A590DE63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CB87B4-8BA6-ED57-BD7A-BE750E250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Ideal structure: For deployment in real time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70144C-B2D0-C5F2-F93D-C72CD407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Grasshopper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6B325-7DA7-71E0-49F3-3C297E252AE7}"/>
              </a:ext>
            </a:extLst>
          </p:cNvPr>
          <p:cNvSpPr txBox="1"/>
          <p:nvPr/>
        </p:nvSpPr>
        <p:spPr>
          <a:xfrm>
            <a:off x="630865" y="1651591"/>
            <a:ext cx="4635795" cy="32252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The error detector has to be detached from the selection algorithm which must be able to independently select access points.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This realizes the potential of the APSA to select the optimum subset and feed the input to the Error Detector in a real-time deployed state.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03849F-D35E-BC80-AA2D-5A4F88A78FB1}"/>
              </a:ext>
            </a:extLst>
          </p:cNvPr>
          <p:cNvGrpSpPr/>
          <p:nvPr/>
        </p:nvGrpSpPr>
        <p:grpSpPr>
          <a:xfrm>
            <a:off x="5429693" y="41599"/>
            <a:ext cx="3245994" cy="2705089"/>
            <a:chOff x="5429693" y="354056"/>
            <a:chExt cx="3245994" cy="27050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8D9F0E-1B1D-D7A0-7716-ECEFA7212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" t="1152" r="2033" b="48349"/>
            <a:stretch/>
          </p:blipFill>
          <p:spPr>
            <a:xfrm>
              <a:off x="5826642" y="588336"/>
              <a:ext cx="2410046" cy="233207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860C95-DDB7-60A5-EFC6-83958EDF04C0}"/>
                </a:ext>
              </a:extLst>
            </p:cNvPr>
            <p:cNvSpPr/>
            <p:nvPr/>
          </p:nvSpPr>
          <p:spPr>
            <a:xfrm>
              <a:off x="5429693" y="354056"/>
              <a:ext cx="3245994" cy="2705089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A4CE481-DEC3-E3AB-A06C-27FC697BC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 t="51651" r="2033" b="-1"/>
          <a:stretch/>
        </p:blipFill>
        <p:spPr>
          <a:xfrm>
            <a:off x="5826642" y="2908128"/>
            <a:ext cx="2410046" cy="22328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43A26C-C021-F278-FD26-A83DF5377E43}"/>
              </a:ext>
            </a:extLst>
          </p:cNvPr>
          <p:cNvSpPr/>
          <p:nvPr/>
        </p:nvSpPr>
        <p:spPr>
          <a:xfrm>
            <a:off x="5429693" y="2838911"/>
            <a:ext cx="3245994" cy="248008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7634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B5898-199F-CDD8-87DC-16F848E2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1D51F-959C-B0E9-1511-52CAB5A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588E1-7E2F-2FD8-F7EC-19D85808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3FB821-A888-C303-465D-8841C7B4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75583-C33F-BA63-3989-403946FA7926}"/>
              </a:ext>
            </a:extLst>
          </p:cNvPr>
          <p:cNvSpPr txBox="1"/>
          <p:nvPr/>
        </p:nvSpPr>
        <p:spPr>
          <a:xfrm>
            <a:off x="531628" y="1257744"/>
            <a:ext cx="7655442" cy="8616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An APSA with machine learning capabilities to directly select the optimum access points can overcome this difficulty.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764C77-61DA-9315-E288-A4B9288C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17" y="1822930"/>
            <a:ext cx="5413567" cy="30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6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B99CE-C690-D014-D565-F7109CDA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8B505-B194-AB4F-B89F-A62E58A5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E10AE-5A23-5EFE-3BEA-0A4E474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C07C5DB9-DF5B-320A-C39B-52823E37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</p:spPr>
        <p:txBody>
          <a:bodyPr/>
          <a:lstStyle/>
          <a:p>
            <a:r>
              <a:rPr lang="en-IN" dirty="0"/>
              <a:t>Advantage of Greedy CMI method – Dynamic Selection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C4659A-17F5-D772-94E1-FE0227E2CE09}"/>
              </a:ext>
            </a:extLst>
          </p:cNvPr>
          <p:cNvGrpSpPr/>
          <p:nvPr/>
        </p:nvGrpSpPr>
        <p:grpSpPr>
          <a:xfrm>
            <a:off x="468313" y="1000207"/>
            <a:ext cx="8207688" cy="1301263"/>
            <a:chOff x="468000" y="1390068"/>
            <a:chExt cx="8207688" cy="13012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C5AA465-0DD5-F48D-4EB1-F509FAC6A324}"/>
                </a:ext>
              </a:extLst>
            </p:cNvPr>
            <p:cNvGrpSpPr/>
            <p:nvPr/>
          </p:nvGrpSpPr>
          <p:grpSpPr>
            <a:xfrm>
              <a:off x="6674704" y="1895706"/>
              <a:ext cx="1878321" cy="795625"/>
              <a:chOff x="530574" y="3771263"/>
              <a:chExt cx="8095338" cy="1374400"/>
            </a:xfrm>
            <a:solidFill>
              <a:srgbClr val="002060"/>
            </a:solidFill>
          </p:grpSpPr>
          <p:sp>
            <p:nvSpPr>
              <p:cNvPr id="36" name="Arrow: Curved Right 35">
                <a:extLst>
                  <a:ext uri="{FF2B5EF4-FFF2-40B4-BE49-F238E27FC236}">
                    <a16:creationId xmlns:a16="http://schemas.microsoft.com/office/drawing/2014/main" id="{72283321-7C86-376F-EBAC-2E86F89743BF}"/>
                  </a:ext>
                </a:extLst>
              </p:cNvPr>
              <p:cNvSpPr/>
              <p:nvPr/>
            </p:nvSpPr>
            <p:spPr>
              <a:xfrm>
                <a:off x="530574" y="3771264"/>
                <a:ext cx="1041817" cy="1364104"/>
              </a:xfrm>
              <a:prstGeom prst="curvedRightArrow">
                <a:avLst>
                  <a:gd name="adj1" fmla="val 15406"/>
                  <a:gd name="adj2" fmla="val 5000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Arrow: Curved Left 36">
                <a:extLst>
                  <a:ext uri="{FF2B5EF4-FFF2-40B4-BE49-F238E27FC236}">
                    <a16:creationId xmlns:a16="http://schemas.microsoft.com/office/drawing/2014/main" id="{D1B882E6-5923-0DBD-A658-C45F26338FCD}"/>
                  </a:ext>
                </a:extLst>
              </p:cNvPr>
              <p:cNvSpPr/>
              <p:nvPr/>
            </p:nvSpPr>
            <p:spPr>
              <a:xfrm>
                <a:off x="7584095" y="3771263"/>
                <a:ext cx="1041817" cy="1364103"/>
              </a:xfrm>
              <a:prstGeom prst="curvedLeftArrow">
                <a:avLst>
                  <a:gd name="adj1" fmla="val 13863"/>
                  <a:gd name="adj2" fmla="val 5000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Arrow: Striped Right 37">
                <a:extLst>
                  <a:ext uri="{FF2B5EF4-FFF2-40B4-BE49-F238E27FC236}">
                    <a16:creationId xmlns:a16="http://schemas.microsoft.com/office/drawing/2014/main" id="{C7E01FCA-15BE-D215-E569-BB606AFD315B}"/>
                  </a:ext>
                </a:extLst>
              </p:cNvPr>
              <p:cNvSpPr/>
              <p:nvPr/>
            </p:nvSpPr>
            <p:spPr>
              <a:xfrm>
                <a:off x="2007106" y="4661031"/>
                <a:ext cx="978408" cy="484632"/>
              </a:xfrm>
              <a:prstGeom prst="striped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39" name="Arrow: Striped Right 38">
                <a:extLst>
                  <a:ext uri="{FF2B5EF4-FFF2-40B4-BE49-F238E27FC236}">
                    <a16:creationId xmlns:a16="http://schemas.microsoft.com/office/drawing/2014/main" id="{E98CB89E-AEF2-9776-4A0A-F41A309B6562}"/>
                  </a:ext>
                </a:extLst>
              </p:cNvPr>
              <p:cNvSpPr/>
              <p:nvPr/>
            </p:nvSpPr>
            <p:spPr>
              <a:xfrm rot="10800000">
                <a:off x="6170972" y="4661031"/>
                <a:ext cx="978408" cy="484632"/>
              </a:xfrm>
              <a:prstGeom prst="striped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61FC53-AA7C-8C8C-D243-7B6B2F1F0971}"/>
                  </a:ext>
                </a:extLst>
              </p:cNvPr>
              <p:cNvSpPr txBox="1"/>
              <p:nvPr/>
            </p:nvSpPr>
            <p:spPr>
              <a:xfrm>
                <a:off x="3607305" y="4759159"/>
                <a:ext cx="1656414" cy="276225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:endParaRPr lang="en-IN" sz="700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75EB54-8F66-9BCF-8B3B-67B33F33FCAC}"/>
                </a:ext>
              </a:extLst>
            </p:cNvPr>
            <p:cNvGrpSpPr/>
            <p:nvPr/>
          </p:nvGrpSpPr>
          <p:grpSpPr>
            <a:xfrm>
              <a:off x="612544" y="1867657"/>
              <a:ext cx="1878321" cy="795625"/>
              <a:chOff x="530574" y="3771263"/>
              <a:chExt cx="8095338" cy="1374400"/>
            </a:xfrm>
            <a:solidFill>
              <a:srgbClr val="002060"/>
            </a:solidFill>
          </p:grpSpPr>
          <p:sp>
            <p:nvSpPr>
              <p:cNvPr id="42" name="Arrow: Curved Right 41">
                <a:extLst>
                  <a:ext uri="{FF2B5EF4-FFF2-40B4-BE49-F238E27FC236}">
                    <a16:creationId xmlns:a16="http://schemas.microsoft.com/office/drawing/2014/main" id="{785FCFAB-E1E9-A4B3-324B-B4B52B930D34}"/>
                  </a:ext>
                </a:extLst>
              </p:cNvPr>
              <p:cNvSpPr/>
              <p:nvPr/>
            </p:nvSpPr>
            <p:spPr>
              <a:xfrm>
                <a:off x="530574" y="3771264"/>
                <a:ext cx="1041817" cy="1364104"/>
              </a:xfrm>
              <a:prstGeom prst="curvedRightArrow">
                <a:avLst>
                  <a:gd name="adj1" fmla="val 15406"/>
                  <a:gd name="adj2" fmla="val 5000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Arrow: Curved Left 42">
                <a:extLst>
                  <a:ext uri="{FF2B5EF4-FFF2-40B4-BE49-F238E27FC236}">
                    <a16:creationId xmlns:a16="http://schemas.microsoft.com/office/drawing/2014/main" id="{51CB1064-7E87-9457-CABD-1C43D3E0CBC2}"/>
                  </a:ext>
                </a:extLst>
              </p:cNvPr>
              <p:cNvSpPr/>
              <p:nvPr/>
            </p:nvSpPr>
            <p:spPr>
              <a:xfrm>
                <a:off x="7584095" y="3771263"/>
                <a:ext cx="1041817" cy="1364103"/>
              </a:xfrm>
              <a:prstGeom prst="curvedLeftArrow">
                <a:avLst>
                  <a:gd name="adj1" fmla="val 13863"/>
                  <a:gd name="adj2" fmla="val 5000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Arrow: Striped Right 43">
                <a:extLst>
                  <a:ext uri="{FF2B5EF4-FFF2-40B4-BE49-F238E27FC236}">
                    <a16:creationId xmlns:a16="http://schemas.microsoft.com/office/drawing/2014/main" id="{4802FE74-7319-EDB1-553B-002AF54D85EF}"/>
                  </a:ext>
                </a:extLst>
              </p:cNvPr>
              <p:cNvSpPr/>
              <p:nvPr/>
            </p:nvSpPr>
            <p:spPr>
              <a:xfrm>
                <a:off x="2007106" y="4661031"/>
                <a:ext cx="978408" cy="484632"/>
              </a:xfrm>
              <a:prstGeom prst="striped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45" name="Arrow: Striped Right 44">
                <a:extLst>
                  <a:ext uri="{FF2B5EF4-FFF2-40B4-BE49-F238E27FC236}">
                    <a16:creationId xmlns:a16="http://schemas.microsoft.com/office/drawing/2014/main" id="{CB12E1C5-D422-4064-2A6B-C1E20B96C6AC}"/>
                  </a:ext>
                </a:extLst>
              </p:cNvPr>
              <p:cNvSpPr/>
              <p:nvPr/>
            </p:nvSpPr>
            <p:spPr>
              <a:xfrm rot="10800000">
                <a:off x="6170972" y="4661031"/>
                <a:ext cx="978408" cy="484632"/>
              </a:xfrm>
              <a:prstGeom prst="striped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ED7B0EA-F779-3646-0153-8F43ED1F9B18}"/>
                  </a:ext>
                </a:extLst>
              </p:cNvPr>
              <p:cNvSpPr txBox="1"/>
              <p:nvPr/>
            </p:nvSpPr>
            <p:spPr>
              <a:xfrm>
                <a:off x="3607305" y="4759159"/>
                <a:ext cx="1656414" cy="276225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:endParaRPr lang="en-IN" sz="7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EDBFE2B-53E9-300D-3658-4E023E8338A8}"/>
                </a:ext>
              </a:extLst>
            </p:cNvPr>
            <p:cNvGrpSpPr/>
            <p:nvPr/>
          </p:nvGrpSpPr>
          <p:grpSpPr>
            <a:xfrm>
              <a:off x="4654288" y="1895706"/>
              <a:ext cx="1878321" cy="795625"/>
              <a:chOff x="530574" y="3771263"/>
              <a:chExt cx="8095338" cy="1374400"/>
            </a:xfrm>
            <a:solidFill>
              <a:srgbClr val="002060"/>
            </a:solidFill>
          </p:grpSpPr>
          <p:sp>
            <p:nvSpPr>
              <p:cNvPr id="48" name="Arrow: Curved Right 47">
                <a:extLst>
                  <a:ext uri="{FF2B5EF4-FFF2-40B4-BE49-F238E27FC236}">
                    <a16:creationId xmlns:a16="http://schemas.microsoft.com/office/drawing/2014/main" id="{C1321970-D6B5-8237-1806-46C48BF5C332}"/>
                  </a:ext>
                </a:extLst>
              </p:cNvPr>
              <p:cNvSpPr/>
              <p:nvPr/>
            </p:nvSpPr>
            <p:spPr>
              <a:xfrm>
                <a:off x="530574" y="3771264"/>
                <a:ext cx="1041817" cy="1364104"/>
              </a:xfrm>
              <a:prstGeom prst="curvedRightArrow">
                <a:avLst>
                  <a:gd name="adj1" fmla="val 15406"/>
                  <a:gd name="adj2" fmla="val 5000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rrow: Curved Left 48">
                <a:extLst>
                  <a:ext uri="{FF2B5EF4-FFF2-40B4-BE49-F238E27FC236}">
                    <a16:creationId xmlns:a16="http://schemas.microsoft.com/office/drawing/2014/main" id="{1E5F290D-900A-49BE-C14F-B82BD2CA4EBA}"/>
                  </a:ext>
                </a:extLst>
              </p:cNvPr>
              <p:cNvSpPr/>
              <p:nvPr/>
            </p:nvSpPr>
            <p:spPr>
              <a:xfrm>
                <a:off x="7584095" y="3771263"/>
                <a:ext cx="1041817" cy="1364103"/>
              </a:xfrm>
              <a:prstGeom prst="curvedLeftArrow">
                <a:avLst>
                  <a:gd name="adj1" fmla="val 13863"/>
                  <a:gd name="adj2" fmla="val 5000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rrow: Striped Right 49">
                <a:extLst>
                  <a:ext uri="{FF2B5EF4-FFF2-40B4-BE49-F238E27FC236}">
                    <a16:creationId xmlns:a16="http://schemas.microsoft.com/office/drawing/2014/main" id="{67B78A3E-BAD8-24A2-D6AA-0660E85DB121}"/>
                  </a:ext>
                </a:extLst>
              </p:cNvPr>
              <p:cNvSpPr/>
              <p:nvPr/>
            </p:nvSpPr>
            <p:spPr>
              <a:xfrm>
                <a:off x="2007106" y="4661031"/>
                <a:ext cx="978408" cy="484632"/>
              </a:xfrm>
              <a:prstGeom prst="striped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51" name="Arrow: Striped Right 50">
                <a:extLst>
                  <a:ext uri="{FF2B5EF4-FFF2-40B4-BE49-F238E27FC236}">
                    <a16:creationId xmlns:a16="http://schemas.microsoft.com/office/drawing/2014/main" id="{AD0FF35C-803A-AEF0-D54D-CBD4E8873E75}"/>
                  </a:ext>
                </a:extLst>
              </p:cNvPr>
              <p:cNvSpPr/>
              <p:nvPr/>
            </p:nvSpPr>
            <p:spPr>
              <a:xfrm rot="10800000">
                <a:off x="6170972" y="4661031"/>
                <a:ext cx="978408" cy="484632"/>
              </a:xfrm>
              <a:prstGeom prst="striped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F4B3B08-5CD0-D16E-D140-6D3F528C310F}"/>
                  </a:ext>
                </a:extLst>
              </p:cNvPr>
              <p:cNvSpPr txBox="1"/>
              <p:nvPr/>
            </p:nvSpPr>
            <p:spPr>
              <a:xfrm>
                <a:off x="3607305" y="4759159"/>
                <a:ext cx="1656414" cy="276225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:endParaRPr lang="en-IN" sz="7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4E464FE-3A8E-644F-1EC6-37BB409E7CBF}"/>
                </a:ext>
              </a:extLst>
            </p:cNvPr>
            <p:cNvGrpSpPr/>
            <p:nvPr/>
          </p:nvGrpSpPr>
          <p:grpSpPr>
            <a:xfrm>
              <a:off x="2633870" y="1895706"/>
              <a:ext cx="1878321" cy="795625"/>
              <a:chOff x="530574" y="3771263"/>
              <a:chExt cx="8095338" cy="1374400"/>
            </a:xfrm>
            <a:solidFill>
              <a:srgbClr val="002060"/>
            </a:solidFill>
          </p:grpSpPr>
          <p:sp>
            <p:nvSpPr>
              <p:cNvPr id="54" name="Arrow: Curved Right 53">
                <a:extLst>
                  <a:ext uri="{FF2B5EF4-FFF2-40B4-BE49-F238E27FC236}">
                    <a16:creationId xmlns:a16="http://schemas.microsoft.com/office/drawing/2014/main" id="{377A3C89-E0E2-7843-7DC4-FDA5FDEA1ECF}"/>
                  </a:ext>
                </a:extLst>
              </p:cNvPr>
              <p:cNvSpPr/>
              <p:nvPr/>
            </p:nvSpPr>
            <p:spPr>
              <a:xfrm>
                <a:off x="530574" y="3771264"/>
                <a:ext cx="1041817" cy="1364104"/>
              </a:xfrm>
              <a:prstGeom prst="curvedRightArrow">
                <a:avLst>
                  <a:gd name="adj1" fmla="val 15406"/>
                  <a:gd name="adj2" fmla="val 5000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Arrow: Curved Left 54">
                <a:extLst>
                  <a:ext uri="{FF2B5EF4-FFF2-40B4-BE49-F238E27FC236}">
                    <a16:creationId xmlns:a16="http://schemas.microsoft.com/office/drawing/2014/main" id="{BF05A91D-55E6-B038-92B9-BA4C4E7CB68B}"/>
                  </a:ext>
                </a:extLst>
              </p:cNvPr>
              <p:cNvSpPr/>
              <p:nvPr/>
            </p:nvSpPr>
            <p:spPr>
              <a:xfrm>
                <a:off x="7584095" y="3771263"/>
                <a:ext cx="1041817" cy="1364103"/>
              </a:xfrm>
              <a:prstGeom prst="curvedLeftArrow">
                <a:avLst>
                  <a:gd name="adj1" fmla="val 13863"/>
                  <a:gd name="adj2" fmla="val 5000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Arrow: Striped Right 55">
                <a:extLst>
                  <a:ext uri="{FF2B5EF4-FFF2-40B4-BE49-F238E27FC236}">
                    <a16:creationId xmlns:a16="http://schemas.microsoft.com/office/drawing/2014/main" id="{E0A7B8A5-4C5F-1E9F-FEB6-7C9B9940E0E8}"/>
                  </a:ext>
                </a:extLst>
              </p:cNvPr>
              <p:cNvSpPr/>
              <p:nvPr/>
            </p:nvSpPr>
            <p:spPr>
              <a:xfrm>
                <a:off x="2007106" y="4661031"/>
                <a:ext cx="978408" cy="484632"/>
              </a:xfrm>
              <a:prstGeom prst="striped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57" name="Arrow: Striped Right 56">
                <a:extLst>
                  <a:ext uri="{FF2B5EF4-FFF2-40B4-BE49-F238E27FC236}">
                    <a16:creationId xmlns:a16="http://schemas.microsoft.com/office/drawing/2014/main" id="{B22681DA-A3EA-7AA5-D5D8-104B3448CEB4}"/>
                  </a:ext>
                </a:extLst>
              </p:cNvPr>
              <p:cNvSpPr/>
              <p:nvPr/>
            </p:nvSpPr>
            <p:spPr>
              <a:xfrm rot="10800000">
                <a:off x="6170972" y="4661031"/>
                <a:ext cx="978408" cy="484632"/>
              </a:xfrm>
              <a:prstGeom prst="striped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5473D8-04AE-ACDF-0913-64EB62A52ED2}"/>
                  </a:ext>
                </a:extLst>
              </p:cNvPr>
              <p:cNvSpPr txBox="1"/>
              <p:nvPr/>
            </p:nvSpPr>
            <p:spPr>
              <a:xfrm>
                <a:off x="3607305" y="4759159"/>
                <a:ext cx="1656414" cy="276225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:endParaRPr lang="en-IN" sz="700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188DCD-22DB-0114-911E-3A49BFB47995}"/>
                </a:ext>
              </a:extLst>
            </p:cNvPr>
            <p:cNvSpPr txBox="1"/>
            <p:nvPr/>
          </p:nvSpPr>
          <p:spPr>
            <a:xfrm>
              <a:off x="468000" y="1390068"/>
              <a:ext cx="8207688" cy="276225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IN" sz="1600" dirty="0">
                  <a:solidFill>
                    <a:schemeClr val="bg1"/>
                  </a:solidFill>
                </a:rPr>
                <a:t>DATASET</a:t>
              </a: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334C6-62AD-7EDB-9798-D3E8B5E9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16" y="2796536"/>
            <a:ext cx="8207375" cy="3492500"/>
          </a:xfrm>
        </p:spPr>
        <p:txBody>
          <a:bodyPr/>
          <a:lstStyle/>
          <a:p>
            <a:r>
              <a:rPr lang="en-IN" b="1" dirty="0"/>
              <a:t>CMI trains a policy and a predictor separately </a:t>
            </a:r>
            <a:r>
              <a:rPr lang="en-IN" dirty="0"/>
              <a:t>i.e. the selection of access points is using a policy model and then, a predictor is used to make subsequent predictions using the subset selected.</a:t>
            </a:r>
          </a:p>
          <a:p>
            <a:r>
              <a:rPr lang="en-IN" dirty="0"/>
              <a:t>Dynamic Selection – The CMI method stands out due to its greedy policy model that predicts an optimal subset for each batch independent of the error detector once deployed.</a:t>
            </a:r>
          </a:p>
        </p:txBody>
      </p:sp>
    </p:spTree>
    <p:extLst>
      <p:ext uri="{BB962C8B-B14F-4D97-AF65-F5344CB8AC3E}">
        <p14:creationId xmlns:p14="http://schemas.microsoft.com/office/powerpoint/2010/main" val="132428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127D0-5B89-E16F-5EDF-67EC5A1D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D4951-3D08-E408-DA39-E7452535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Stuttgart, IAS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0B9FD-DAF4-FC3F-2768-7E0E62FA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C899EE-B6EC-2A18-FCAA-DAD92DDE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72D61-FBB5-E3EE-5A0F-31E2EC63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467"/>
            <a:ext cx="9144000" cy="2606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EF4A6A-39EE-1574-01EA-0C665CF2BEA1}"/>
              </a:ext>
            </a:extLst>
          </p:cNvPr>
          <p:cNvSpPr txBox="1"/>
          <p:nvPr/>
        </p:nvSpPr>
        <p:spPr>
          <a:xfrm>
            <a:off x="322923" y="3994156"/>
            <a:ext cx="8327877" cy="11886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k is the maximum feature budget. The policy model adds one element for each loop of the k selection steps.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The k feature mask input to the predictor is generated for each batch.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33EBB-1DBA-B517-5A32-8686275594A6}"/>
              </a:ext>
            </a:extLst>
          </p:cNvPr>
          <p:cNvSpPr txBox="1"/>
          <p:nvPr/>
        </p:nvSpPr>
        <p:spPr>
          <a:xfrm>
            <a:off x="2413000" y="3487946"/>
            <a:ext cx="4318000" cy="271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en-IN" sz="1200" dirty="0"/>
              <a:t>Figure 2: CMI model training for one batch [2]</a:t>
            </a:r>
          </a:p>
        </p:txBody>
      </p:sp>
    </p:spTree>
    <p:extLst>
      <p:ext uri="{BB962C8B-B14F-4D97-AF65-F5344CB8AC3E}">
        <p14:creationId xmlns:p14="http://schemas.microsoft.com/office/powerpoint/2010/main" val="2739093683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International_16zu10</Template>
  <TotalTime>0</TotalTime>
  <Words>2252</Words>
  <Application>Microsoft Office PowerPoint</Application>
  <PresentationFormat>On-screen Show (16:10)</PresentationFormat>
  <Paragraphs>322</Paragraphs>
  <Slides>31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Bahnschrift SemiBold Condensed</vt:lpstr>
      <vt:lpstr>Cambria Math</vt:lpstr>
      <vt:lpstr>Uni_Stuttgart</vt:lpstr>
      <vt:lpstr>Dynamic Access Point  Selection using  Machine Learning for  Cyber Physical Systems</vt:lpstr>
      <vt:lpstr>AGENDA</vt:lpstr>
      <vt:lpstr>Motivation</vt:lpstr>
      <vt:lpstr> Literature Review - Outcome</vt:lpstr>
      <vt:lpstr>Grasshopper Optimization</vt:lpstr>
      <vt:lpstr>Grasshopper Optimization</vt:lpstr>
      <vt:lpstr>Solution</vt:lpstr>
      <vt:lpstr>Advantage of Greedy CMI method – Dynamic Selection</vt:lpstr>
      <vt:lpstr>CMI</vt:lpstr>
      <vt:lpstr>Why EVSI? (Can CMI method be improved?)</vt:lpstr>
      <vt:lpstr>EVSI</vt:lpstr>
      <vt:lpstr>Optimum Selection</vt:lpstr>
      <vt:lpstr>CMI-EVSI</vt:lpstr>
      <vt:lpstr>CMI-EVSI</vt:lpstr>
      <vt:lpstr>Case Study</vt:lpstr>
      <vt:lpstr>Case Study</vt:lpstr>
      <vt:lpstr>Case Study</vt:lpstr>
      <vt:lpstr>CMI-EVSI – Dynamic Selection</vt:lpstr>
      <vt:lpstr>CMI-EVSI – Dynamic Selection</vt:lpstr>
      <vt:lpstr>CMI - EVSI</vt:lpstr>
      <vt:lpstr>CMI - EVSI</vt:lpstr>
      <vt:lpstr>CMI – EVSI : Results</vt:lpstr>
      <vt:lpstr>CMI – EVSI : Results</vt:lpstr>
      <vt:lpstr>Access Point Selection Models</vt:lpstr>
      <vt:lpstr>Citations</vt:lpstr>
      <vt:lpstr>PowerPoint Presentation</vt:lpstr>
      <vt:lpstr>BACKUP SLIDES AFTER THIS</vt:lpstr>
      <vt:lpstr>Case Study</vt:lpstr>
      <vt:lpstr>CMI-EVSI</vt:lpstr>
      <vt:lpstr>CMI-EVSI</vt:lpstr>
      <vt:lpstr>Disadvantage of Swarm Optimization method – Static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2017-05-26T12:23:14Z</dcterms:created>
  <dcterms:modified xsi:type="dcterms:W3CDTF">2023-11-01T12:04:58Z</dcterms:modified>
</cp:coreProperties>
</file>