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05" r:id="rId2"/>
    <p:sldId id="261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3" r:id="rId16"/>
    <p:sldId id="318" r:id="rId17"/>
    <p:sldId id="321" r:id="rId18"/>
    <p:sldId id="319" r:id="rId19"/>
    <p:sldId id="320" r:id="rId20"/>
    <p:sldId id="322" r:id="rId21"/>
    <p:sldId id="303" r:id="rId22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931"/>
    <a:srgbClr val="FF0101"/>
    <a:srgbClr val="AC0000"/>
    <a:srgbClr val="FB4B05"/>
    <a:srgbClr val="00BE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45" d="100"/>
          <a:sy n="45" d="100"/>
        </p:scale>
        <p:origin x="926" y="34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image" Target="../media/image70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60CB4-C7AB-4ACA-9296-692617116B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9EA257-4FC6-4869-B712-82EE11FF05D1}">
      <dgm:prSet phldrT="[Text]"/>
      <dgm:spPr/>
      <dgm:t>
        <a:bodyPr/>
        <a:lstStyle/>
        <a:p>
          <a:r>
            <a:rPr lang="en-IN" dirty="0"/>
            <a:t>1000+ Features</a:t>
          </a:r>
        </a:p>
      </dgm:t>
    </dgm:pt>
    <dgm:pt modelId="{5D964D0D-09FB-4234-8ADC-960B0469C4C7}" type="parTrans" cxnId="{7E1B55E5-0ABA-4F85-9D72-CBF8B9F2B995}">
      <dgm:prSet/>
      <dgm:spPr/>
      <dgm:t>
        <a:bodyPr/>
        <a:lstStyle/>
        <a:p>
          <a:endParaRPr lang="en-IN"/>
        </a:p>
      </dgm:t>
    </dgm:pt>
    <dgm:pt modelId="{51C8A011-1076-4891-9701-8348C5718822}" type="sibTrans" cxnId="{7E1B55E5-0ABA-4F85-9D72-CBF8B9F2B995}">
      <dgm:prSet/>
      <dgm:spPr/>
      <dgm:t>
        <a:bodyPr/>
        <a:lstStyle/>
        <a:p>
          <a:endParaRPr lang="en-IN"/>
        </a:p>
      </dgm:t>
    </dgm:pt>
    <dgm:pt modelId="{10AD041C-2553-4855-940C-5B25EF703499}">
      <dgm:prSet phldrT="[Text]"/>
      <dgm:spPr/>
      <dgm:t>
        <a:bodyPr/>
        <a:lstStyle/>
        <a:p>
          <a:r>
            <a:rPr lang="en-IN" dirty="0"/>
            <a:t>CMI</a:t>
          </a:r>
        </a:p>
      </dgm:t>
    </dgm:pt>
    <dgm:pt modelId="{AF8134BD-D1BE-43BF-A898-6950E0EE185E}" type="parTrans" cxnId="{F1C6FBA2-4A52-4798-A814-2B10490EC646}">
      <dgm:prSet/>
      <dgm:spPr/>
      <dgm:t>
        <a:bodyPr/>
        <a:lstStyle/>
        <a:p>
          <a:endParaRPr lang="en-IN"/>
        </a:p>
      </dgm:t>
    </dgm:pt>
    <dgm:pt modelId="{3C7700C2-2BAF-445D-B965-8088159C4D0B}" type="sibTrans" cxnId="{F1C6FBA2-4A52-4798-A814-2B10490EC646}">
      <dgm:prSet/>
      <dgm:spPr/>
      <dgm:t>
        <a:bodyPr/>
        <a:lstStyle/>
        <a:p>
          <a:endParaRPr lang="en-IN"/>
        </a:p>
      </dgm:t>
    </dgm:pt>
    <dgm:pt modelId="{4F33BCE9-60DD-430E-A81F-3E4EE93684DE}">
      <dgm:prSet phldrT="[Text]"/>
      <dgm:spPr/>
      <dgm:t>
        <a:bodyPr/>
        <a:lstStyle/>
        <a:p>
          <a:r>
            <a:rPr lang="en-IN" dirty="0"/>
            <a:t>Select a subset of features based on </a:t>
          </a:r>
          <a:r>
            <a:rPr lang="en-IN" dirty="0" err="1"/>
            <a:t>maximimum</a:t>
          </a:r>
          <a:r>
            <a:rPr lang="en-IN" dirty="0"/>
            <a:t> </a:t>
          </a:r>
          <a:r>
            <a:rPr lang="en-IN" dirty="0" err="1"/>
            <a:t>mututal</a:t>
          </a:r>
          <a:r>
            <a:rPr lang="en-IN" dirty="0"/>
            <a:t> information </a:t>
          </a:r>
          <a:r>
            <a:rPr lang="en-IN" dirty="0" err="1"/>
            <a:t>Eg.</a:t>
          </a:r>
          <a:r>
            <a:rPr lang="en-IN" dirty="0"/>
            <a:t> 20</a:t>
          </a:r>
        </a:p>
      </dgm:t>
    </dgm:pt>
    <dgm:pt modelId="{5B1DAD73-0F1B-4F21-91C1-C74D49C73AE3}" type="parTrans" cxnId="{6235C947-9D79-4966-9089-CE974952D5F1}">
      <dgm:prSet/>
      <dgm:spPr/>
      <dgm:t>
        <a:bodyPr/>
        <a:lstStyle/>
        <a:p>
          <a:endParaRPr lang="en-IN"/>
        </a:p>
      </dgm:t>
    </dgm:pt>
    <dgm:pt modelId="{DFFF978F-7608-4A3D-8734-E1EC0BE7C764}" type="sibTrans" cxnId="{6235C947-9D79-4966-9089-CE974952D5F1}">
      <dgm:prSet/>
      <dgm:spPr/>
      <dgm:t>
        <a:bodyPr/>
        <a:lstStyle/>
        <a:p>
          <a:endParaRPr lang="en-IN"/>
        </a:p>
      </dgm:t>
    </dgm:pt>
    <dgm:pt modelId="{A56A86F7-20B4-4B61-BABD-4859168A65B4}">
      <dgm:prSet phldrT="[Text]"/>
      <dgm:spPr/>
      <dgm:t>
        <a:bodyPr/>
        <a:lstStyle/>
        <a:p>
          <a:r>
            <a:rPr lang="en-IN" dirty="0"/>
            <a:t>Predict optimum Subset</a:t>
          </a:r>
        </a:p>
      </dgm:t>
    </dgm:pt>
    <dgm:pt modelId="{D8F483AA-BB97-4A65-83D0-5E178CA140D7}" type="parTrans" cxnId="{D5E7B85B-96B8-45AA-9600-F1E69717282E}">
      <dgm:prSet/>
      <dgm:spPr/>
      <dgm:t>
        <a:bodyPr/>
        <a:lstStyle/>
        <a:p>
          <a:endParaRPr lang="en-IN"/>
        </a:p>
      </dgm:t>
    </dgm:pt>
    <dgm:pt modelId="{9B13FA12-BBD5-4881-9CE6-E7A45A96E9CF}" type="sibTrans" cxnId="{D5E7B85B-96B8-45AA-9600-F1E69717282E}">
      <dgm:prSet/>
      <dgm:spPr/>
      <dgm:t>
        <a:bodyPr/>
        <a:lstStyle/>
        <a:p>
          <a:endParaRPr lang="en-IN"/>
        </a:p>
      </dgm:t>
    </dgm:pt>
    <dgm:pt modelId="{534EFDEB-C30E-4D5D-8E83-B13E51F5B276}">
      <dgm:prSet phldrT="[Text]"/>
      <dgm:spPr/>
      <dgm:t>
        <a:bodyPr/>
        <a:lstStyle/>
        <a:p>
          <a:r>
            <a:rPr lang="en-IN" dirty="0" err="1"/>
            <a:t>Eg.</a:t>
          </a:r>
          <a:r>
            <a:rPr lang="en-IN" dirty="0"/>
            <a:t> 10</a:t>
          </a:r>
        </a:p>
      </dgm:t>
    </dgm:pt>
    <dgm:pt modelId="{007C5070-540C-451B-9F9E-1CD6ACD288B4}" type="parTrans" cxnId="{A99E979D-3E8B-44B8-9D5E-63F66A070D49}">
      <dgm:prSet/>
      <dgm:spPr/>
      <dgm:t>
        <a:bodyPr/>
        <a:lstStyle/>
        <a:p>
          <a:endParaRPr lang="en-IN"/>
        </a:p>
      </dgm:t>
    </dgm:pt>
    <dgm:pt modelId="{1A5A1E69-4257-4037-8FF1-48E8B6921C8F}" type="sibTrans" cxnId="{A99E979D-3E8B-44B8-9D5E-63F66A070D49}">
      <dgm:prSet/>
      <dgm:spPr/>
      <dgm:t>
        <a:bodyPr/>
        <a:lstStyle/>
        <a:p>
          <a:endParaRPr lang="en-IN"/>
        </a:p>
      </dgm:t>
    </dgm:pt>
    <dgm:pt modelId="{EA940E1A-56DB-43FF-AB0F-1BDE74381CFF}">
      <dgm:prSet phldrT="[Text]"/>
      <dgm:spPr/>
      <dgm:t>
        <a:bodyPr/>
        <a:lstStyle/>
        <a:p>
          <a:r>
            <a:rPr lang="en-IN" dirty="0"/>
            <a:t>System Fault</a:t>
          </a:r>
        </a:p>
      </dgm:t>
    </dgm:pt>
    <dgm:pt modelId="{308B34DD-61BA-4FD2-B5D0-5A250CD847D1}" type="sibTrans" cxnId="{9CFB341E-B71C-4A85-9191-2C2C9641C6FB}">
      <dgm:prSet/>
      <dgm:spPr/>
      <dgm:t>
        <a:bodyPr/>
        <a:lstStyle/>
        <a:p>
          <a:endParaRPr lang="en-IN"/>
        </a:p>
      </dgm:t>
    </dgm:pt>
    <dgm:pt modelId="{F31C5417-72CD-4B33-AF22-044FED356CAA}" type="parTrans" cxnId="{9CFB341E-B71C-4A85-9191-2C2C9641C6FB}">
      <dgm:prSet/>
      <dgm:spPr/>
      <dgm:t>
        <a:bodyPr/>
        <a:lstStyle/>
        <a:p>
          <a:endParaRPr lang="en-IN"/>
        </a:p>
      </dgm:t>
    </dgm:pt>
    <dgm:pt modelId="{4EF3425D-12ED-4159-8892-5B9C461670FC}">
      <dgm:prSet phldrT="[Text]"/>
      <dgm:spPr/>
      <dgm:t>
        <a:bodyPr/>
        <a:lstStyle/>
        <a:p>
          <a:r>
            <a:rPr lang="en-IN" dirty="0"/>
            <a:t>EVSI</a:t>
          </a:r>
        </a:p>
      </dgm:t>
    </dgm:pt>
    <dgm:pt modelId="{C13C4FD7-AFBF-41DA-B25B-2E5870CF750E}" type="parTrans" cxnId="{DD443BFF-B6D6-4EA4-B884-16831DD123B2}">
      <dgm:prSet/>
      <dgm:spPr/>
      <dgm:t>
        <a:bodyPr/>
        <a:lstStyle/>
        <a:p>
          <a:endParaRPr lang="en-IN"/>
        </a:p>
      </dgm:t>
    </dgm:pt>
    <dgm:pt modelId="{0EE4D669-F8F3-4AF5-8FFD-9C3C59321F43}" type="sibTrans" cxnId="{DD443BFF-B6D6-4EA4-B884-16831DD123B2}">
      <dgm:prSet/>
      <dgm:spPr/>
      <dgm:t>
        <a:bodyPr/>
        <a:lstStyle/>
        <a:p>
          <a:endParaRPr lang="en-IN"/>
        </a:p>
      </dgm:t>
    </dgm:pt>
    <dgm:pt modelId="{30C4847D-AD39-4A48-BF32-55D53F92218E}">
      <dgm:prSet phldrT="[Text]"/>
      <dgm:spPr/>
      <dgm:t>
        <a:bodyPr/>
        <a:lstStyle/>
        <a:p>
          <a:r>
            <a:rPr lang="en-IN" dirty="0"/>
            <a:t>Calculate the impact of selecting the feature on the system</a:t>
          </a:r>
        </a:p>
      </dgm:t>
    </dgm:pt>
    <dgm:pt modelId="{FB4945A9-3BE7-479E-BD24-D69D5F68086C}" type="parTrans" cxnId="{275AA9F3-04B6-49CF-AEB9-8799087C2233}">
      <dgm:prSet/>
      <dgm:spPr/>
      <dgm:t>
        <a:bodyPr/>
        <a:lstStyle/>
        <a:p>
          <a:endParaRPr lang="en-IN"/>
        </a:p>
      </dgm:t>
    </dgm:pt>
    <dgm:pt modelId="{F2213796-E7E3-46BD-B298-888F93710D6B}" type="sibTrans" cxnId="{275AA9F3-04B6-49CF-AEB9-8799087C2233}">
      <dgm:prSet/>
      <dgm:spPr/>
      <dgm:t>
        <a:bodyPr/>
        <a:lstStyle/>
        <a:p>
          <a:endParaRPr lang="en-IN"/>
        </a:p>
      </dgm:t>
    </dgm:pt>
    <dgm:pt modelId="{11540627-B159-46F0-BCA6-1A49D9873C1A}" type="pres">
      <dgm:prSet presAssocID="{E9960CB4-C7AB-4ACA-9296-692617116BD7}" presName="Name0" presStyleCnt="0">
        <dgm:presLayoutVars>
          <dgm:dir/>
          <dgm:animOne val="branch"/>
          <dgm:animLvl val="lvl"/>
        </dgm:presLayoutVars>
      </dgm:prSet>
      <dgm:spPr/>
    </dgm:pt>
    <dgm:pt modelId="{80BA3284-F342-4FFA-97EC-ED0C1F451DB1}" type="pres">
      <dgm:prSet presAssocID="{359EA257-4FC6-4869-B712-82EE11FF05D1}" presName="chaos" presStyleCnt="0"/>
      <dgm:spPr/>
    </dgm:pt>
    <dgm:pt modelId="{38A729D8-BC80-42C3-BD26-54C40C7E987B}" type="pres">
      <dgm:prSet presAssocID="{359EA257-4FC6-4869-B712-82EE11FF05D1}" presName="parTx1" presStyleLbl="revTx" presStyleIdx="0" presStyleCnt="7"/>
      <dgm:spPr/>
    </dgm:pt>
    <dgm:pt modelId="{59FD493E-60FB-425B-BE8A-A40E8B1EB980}" type="pres">
      <dgm:prSet presAssocID="{359EA257-4FC6-4869-B712-82EE11FF05D1}" presName="desTx1" presStyleLbl="revTx" presStyleIdx="1" presStyleCnt="7">
        <dgm:presLayoutVars>
          <dgm:bulletEnabled val="1"/>
        </dgm:presLayoutVars>
      </dgm:prSet>
      <dgm:spPr/>
    </dgm:pt>
    <dgm:pt modelId="{4E9B435D-A09F-480A-A00F-38E7F4776045}" type="pres">
      <dgm:prSet presAssocID="{359EA257-4FC6-4869-B712-82EE11FF05D1}" presName="c1" presStyleLbl="node1" presStyleIdx="0" presStyleCnt="19"/>
      <dgm:spPr/>
    </dgm:pt>
    <dgm:pt modelId="{F337563B-4F0F-4F1D-8B31-9B5CC8F1202B}" type="pres">
      <dgm:prSet presAssocID="{359EA257-4FC6-4869-B712-82EE11FF05D1}" presName="c2" presStyleLbl="node1" presStyleIdx="1" presStyleCnt="19"/>
      <dgm:spPr/>
    </dgm:pt>
    <dgm:pt modelId="{E0FE3B70-6BD9-4A97-A437-BB066549C43B}" type="pres">
      <dgm:prSet presAssocID="{359EA257-4FC6-4869-B712-82EE11FF05D1}" presName="c3" presStyleLbl="node1" presStyleIdx="2" presStyleCnt="19"/>
      <dgm:spPr/>
    </dgm:pt>
    <dgm:pt modelId="{7D08638A-F689-4D2A-95FA-E67E826E1BE8}" type="pres">
      <dgm:prSet presAssocID="{359EA257-4FC6-4869-B712-82EE11FF05D1}" presName="c4" presStyleLbl="node1" presStyleIdx="3" presStyleCnt="19"/>
      <dgm:spPr/>
    </dgm:pt>
    <dgm:pt modelId="{179023B7-76F5-48AB-B728-B1F80E61B372}" type="pres">
      <dgm:prSet presAssocID="{359EA257-4FC6-4869-B712-82EE11FF05D1}" presName="c5" presStyleLbl="node1" presStyleIdx="4" presStyleCnt="19"/>
      <dgm:spPr/>
    </dgm:pt>
    <dgm:pt modelId="{CCF74C53-E8A6-4A89-9483-8D4EFC214E46}" type="pres">
      <dgm:prSet presAssocID="{359EA257-4FC6-4869-B712-82EE11FF05D1}" presName="c6" presStyleLbl="node1" presStyleIdx="5" presStyleCnt="19"/>
      <dgm:spPr/>
    </dgm:pt>
    <dgm:pt modelId="{4E64619D-6828-46AD-BE40-460DAB7CA3C8}" type="pres">
      <dgm:prSet presAssocID="{359EA257-4FC6-4869-B712-82EE11FF05D1}" presName="c7" presStyleLbl="node1" presStyleIdx="6" presStyleCnt="19"/>
      <dgm:spPr/>
    </dgm:pt>
    <dgm:pt modelId="{B1E4984B-1F79-4EF7-A41D-081F88474AD2}" type="pres">
      <dgm:prSet presAssocID="{359EA257-4FC6-4869-B712-82EE11FF05D1}" presName="c8" presStyleLbl="node1" presStyleIdx="7" presStyleCnt="19"/>
      <dgm:spPr/>
    </dgm:pt>
    <dgm:pt modelId="{A69B6916-B7D4-4F03-A4D7-5ED840BDAADD}" type="pres">
      <dgm:prSet presAssocID="{359EA257-4FC6-4869-B712-82EE11FF05D1}" presName="c9" presStyleLbl="node1" presStyleIdx="8" presStyleCnt="19"/>
      <dgm:spPr/>
    </dgm:pt>
    <dgm:pt modelId="{D1740306-446A-43DA-BD53-A9E631C575D1}" type="pres">
      <dgm:prSet presAssocID="{359EA257-4FC6-4869-B712-82EE11FF05D1}" presName="c10" presStyleLbl="node1" presStyleIdx="9" presStyleCnt="19"/>
      <dgm:spPr/>
    </dgm:pt>
    <dgm:pt modelId="{AB0F0955-A3A3-4FDF-B7DA-57E4B0F02B57}" type="pres">
      <dgm:prSet presAssocID="{359EA257-4FC6-4869-B712-82EE11FF05D1}" presName="c11" presStyleLbl="node1" presStyleIdx="10" presStyleCnt="19"/>
      <dgm:spPr/>
    </dgm:pt>
    <dgm:pt modelId="{2B47F382-45CD-48D1-B8BF-824199D8BFA1}" type="pres">
      <dgm:prSet presAssocID="{359EA257-4FC6-4869-B712-82EE11FF05D1}" presName="c12" presStyleLbl="node1" presStyleIdx="11" presStyleCnt="19"/>
      <dgm:spPr/>
    </dgm:pt>
    <dgm:pt modelId="{D63F2896-977B-4907-99B4-B968541C70E3}" type="pres">
      <dgm:prSet presAssocID="{359EA257-4FC6-4869-B712-82EE11FF05D1}" presName="c13" presStyleLbl="node1" presStyleIdx="12" presStyleCnt="19"/>
      <dgm:spPr/>
    </dgm:pt>
    <dgm:pt modelId="{D1F222ED-17B4-4C98-A084-F809DF959BB2}" type="pres">
      <dgm:prSet presAssocID="{359EA257-4FC6-4869-B712-82EE11FF05D1}" presName="c14" presStyleLbl="node1" presStyleIdx="13" presStyleCnt="19"/>
      <dgm:spPr/>
    </dgm:pt>
    <dgm:pt modelId="{B07504B4-1BA3-40C4-8E71-075912CC1866}" type="pres">
      <dgm:prSet presAssocID="{359EA257-4FC6-4869-B712-82EE11FF05D1}" presName="c15" presStyleLbl="node1" presStyleIdx="14" presStyleCnt="19"/>
      <dgm:spPr/>
    </dgm:pt>
    <dgm:pt modelId="{C8F00CCB-1CA2-4B35-B9E7-F1F12DE2DBEA}" type="pres">
      <dgm:prSet presAssocID="{359EA257-4FC6-4869-B712-82EE11FF05D1}" presName="c16" presStyleLbl="node1" presStyleIdx="15" presStyleCnt="19"/>
      <dgm:spPr/>
    </dgm:pt>
    <dgm:pt modelId="{31C47908-0ED3-418D-980A-C625DBF83586}" type="pres">
      <dgm:prSet presAssocID="{359EA257-4FC6-4869-B712-82EE11FF05D1}" presName="c17" presStyleLbl="node1" presStyleIdx="16" presStyleCnt="19"/>
      <dgm:spPr/>
    </dgm:pt>
    <dgm:pt modelId="{8EE9C3FC-C301-4519-9DC3-0226275E551C}" type="pres">
      <dgm:prSet presAssocID="{359EA257-4FC6-4869-B712-82EE11FF05D1}" presName="c18" presStyleLbl="node1" presStyleIdx="17" presStyleCnt="19"/>
      <dgm:spPr/>
    </dgm:pt>
    <dgm:pt modelId="{1FB50712-55BE-41BB-94C6-1F6CD5E21A05}" type="pres">
      <dgm:prSet presAssocID="{51C8A011-1076-4891-9701-8348C5718822}" presName="chevronComposite1" presStyleCnt="0"/>
      <dgm:spPr/>
    </dgm:pt>
    <dgm:pt modelId="{2531AA17-6817-430E-83A1-F434119ABD85}" type="pres">
      <dgm:prSet presAssocID="{51C8A011-1076-4891-9701-8348C5718822}" presName="chevron1" presStyleLbl="sibTrans2D1" presStyleIdx="0" presStyleCnt="3"/>
      <dgm:spPr/>
    </dgm:pt>
    <dgm:pt modelId="{5E48C48D-D297-4EB9-B6FE-A6FA25276E81}" type="pres">
      <dgm:prSet presAssocID="{51C8A011-1076-4891-9701-8348C5718822}" presName="spChevron1" presStyleCnt="0"/>
      <dgm:spPr/>
    </dgm:pt>
    <dgm:pt modelId="{22A9B5D6-632E-4BD6-A886-F2E3DD7C0742}" type="pres">
      <dgm:prSet presAssocID="{10AD041C-2553-4855-940C-5B25EF703499}" presName="middle" presStyleCnt="0"/>
      <dgm:spPr/>
    </dgm:pt>
    <dgm:pt modelId="{2EA1F15B-1E2E-4B1E-9695-B9E7FE89BF95}" type="pres">
      <dgm:prSet presAssocID="{10AD041C-2553-4855-940C-5B25EF703499}" presName="parTxMid" presStyleLbl="revTx" presStyleIdx="2" presStyleCnt="7"/>
      <dgm:spPr/>
    </dgm:pt>
    <dgm:pt modelId="{B1C9432B-7C9A-4DFE-9A6D-9C7D0F6E6554}" type="pres">
      <dgm:prSet presAssocID="{10AD041C-2553-4855-940C-5B25EF703499}" presName="desTxMid" presStyleLbl="revTx" presStyleIdx="3" presStyleCnt="7">
        <dgm:presLayoutVars>
          <dgm:bulletEnabled val="1"/>
        </dgm:presLayoutVars>
      </dgm:prSet>
      <dgm:spPr/>
    </dgm:pt>
    <dgm:pt modelId="{CD54592D-5AFF-448A-924A-4004CF09FEA2}" type="pres">
      <dgm:prSet presAssocID="{10AD041C-2553-4855-940C-5B25EF703499}" presName="spMid" presStyleCnt="0"/>
      <dgm:spPr/>
    </dgm:pt>
    <dgm:pt modelId="{C6DAC977-D824-45D4-8F0E-275619CEA2E2}" type="pres">
      <dgm:prSet presAssocID="{3C7700C2-2BAF-445D-B965-8088159C4D0B}" presName="chevronComposite1" presStyleCnt="0"/>
      <dgm:spPr/>
    </dgm:pt>
    <dgm:pt modelId="{48131898-CB44-4E56-AAD6-DE02127D284B}" type="pres">
      <dgm:prSet presAssocID="{3C7700C2-2BAF-445D-B965-8088159C4D0B}" presName="chevron1" presStyleLbl="sibTrans2D1" presStyleIdx="1" presStyleCnt="3"/>
      <dgm:spPr/>
    </dgm:pt>
    <dgm:pt modelId="{45AA7061-8D1E-49C1-B752-DE21AA51A324}" type="pres">
      <dgm:prSet presAssocID="{3C7700C2-2BAF-445D-B965-8088159C4D0B}" presName="spChevron1" presStyleCnt="0"/>
      <dgm:spPr/>
    </dgm:pt>
    <dgm:pt modelId="{873F984D-5D8A-4095-B411-C01513DA8581}" type="pres">
      <dgm:prSet presAssocID="{4EF3425D-12ED-4159-8892-5B9C461670FC}" presName="middle" presStyleCnt="0"/>
      <dgm:spPr/>
    </dgm:pt>
    <dgm:pt modelId="{81DA41B2-E9A4-417E-8DF5-AABE39A61BBE}" type="pres">
      <dgm:prSet presAssocID="{4EF3425D-12ED-4159-8892-5B9C461670FC}" presName="parTxMid" presStyleLbl="revTx" presStyleIdx="4" presStyleCnt="7"/>
      <dgm:spPr/>
    </dgm:pt>
    <dgm:pt modelId="{E7E37B98-BBBA-4B01-A12E-D3CF74EFD33A}" type="pres">
      <dgm:prSet presAssocID="{4EF3425D-12ED-4159-8892-5B9C461670FC}" presName="desTxMid" presStyleLbl="revTx" presStyleIdx="5" presStyleCnt="7">
        <dgm:presLayoutVars>
          <dgm:bulletEnabled val="1"/>
        </dgm:presLayoutVars>
      </dgm:prSet>
      <dgm:spPr/>
    </dgm:pt>
    <dgm:pt modelId="{FA95C6E2-AA5A-4647-8DBA-DC767E36E084}" type="pres">
      <dgm:prSet presAssocID="{4EF3425D-12ED-4159-8892-5B9C461670FC}" presName="spMid" presStyleCnt="0"/>
      <dgm:spPr/>
    </dgm:pt>
    <dgm:pt modelId="{CF6CCFCC-DF88-464A-8120-0CBB31D96D50}" type="pres">
      <dgm:prSet presAssocID="{0EE4D669-F8F3-4AF5-8FFD-9C3C59321F43}" presName="chevronComposite1" presStyleCnt="0"/>
      <dgm:spPr/>
    </dgm:pt>
    <dgm:pt modelId="{CD1FB536-AB0D-4618-82B4-3F8EF810905E}" type="pres">
      <dgm:prSet presAssocID="{0EE4D669-F8F3-4AF5-8FFD-9C3C59321F43}" presName="chevron1" presStyleLbl="sibTrans2D1" presStyleIdx="2" presStyleCnt="3"/>
      <dgm:spPr/>
    </dgm:pt>
    <dgm:pt modelId="{D40D4141-21B8-4BE8-BEB3-B7673F3D045C}" type="pres">
      <dgm:prSet presAssocID="{0EE4D669-F8F3-4AF5-8FFD-9C3C59321F43}" presName="spChevron1" presStyleCnt="0"/>
      <dgm:spPr/>
    </dgm:pt>
    <dgm:pt modelId="{0802B28F-A4D7-45CD-8635-674A0A8CDA69}" type="pres">
      <dgm:prSet presAssocID="{A56A86F7-20B4-4B61-BABD-4859168A65B4}" presName="last" presStyleCnt="0"/>
      <dgm:spPr/>
    </dgm:pt>
    <dgm:pt modelId="{25CDDE4E-BAD6-45A3-9750-8858484B0CD2}" type="pres">
      <dgm:prSet presAssocID="{A56A86F7-20B4-4B61-BABD-4859168A65B4}" presName="circleTx" presStyleLbl="node1" presStyleIdx="18" presStyleCnt="19"/>
      <dgm:spPr/>
    </dgm:pt>
    <dgm:pt modelId="{F970BC58-3B76-4E7E-B7B4-137C6FAC16AE}" type="pres">
      <dgm:prSet presAssocID="{A56A86F7-20B4-4B61-BABD-4859168A65B4}" presName="desTxN" presStyleLbl="revTx" presStyleIdx="6" presStyleCnt="7">
        <dgm:presLayoutVars>
          <dgm:bulletEnabled val="1"/>
        </dgm:presLayoutVars>
      </dgm:prSet>
      <dgm:spPr/>
    </dgm:pt>
    <dgm:pt modelId="{9375458B-6726-4E7A-9A50-6335DE805B44}" type="pres">
      <dgm:prSet presAssocID="{A56A86F7-20B4-4B61-BABD-4859168A65B4}" presName="spN" presStyleCnt="0"/>
      <dgm:spPr/>
    </dgm:pt>
  </dgm:ptLst>
  <dgm:cxnLst>
    <dgm:cxn modelId="{33F56310-52DC-4B80-A88B-B2CE70626C43}" type="presOf" srcId="{4EF3425D-12ED-4159-8892-5B9C461670FC}" destId="{81DA41B2-E9A4-417E-8DF5-AABE39A61BBE}" srcOrd="0" destOrd="0" presId="urn:microsoft.com/office/officeart/2009/3/layout/RandomtoResultProcess"/>
    <dgm:cxn modelId="{9CFB341E-B71C-4A85-9191-2C2C9641C6FB}" srcId="{359EA257-4FC6-4869-B712-82EE11FF05D1}" destId="{EA940E1A-56DB-43FF-AB0F-1BDE74381CFF}" srcOrd="0" destOrd="0" parTransId="{F31C5417-72CD-4B33-AF22-044FED356CAA}" sibTransId="{308B34DD-61BA-4FD2-B5D0-5A250CD847D1}"/>
    <dgm:cxn modelId="{D5E7B85B-96B8-45AA-9600-F1E69717282E}" srcId="{E9960CB4-C7AB-4ACA-9296-692617116BD7}" destId="{A56A86F7-20B4-4B61-BABD-4859168A65B4}" srcOrd="3" destOrd="0" parTransId="{D8F483AA-BB97-4A65-83D0-5E178CA140D7}" sibTransId="{9B13FA12-BBD5-4881-9CE6-E7A45A96E9CF}"/>
    <dgm:cxn modelId="{A488BA42-B0B9-402B-B57D-61FAEE7511DA}" type="presOf" srcId="{E9960CB4-C7AB-4ACA-9296-692617116BD7}" destId="{11540627-B159-46F0-BCA6-1A49D9873C1A}" srcOrd="0" destOrd="0" presId="urn:microsoft.com/office/officeart/2009/3/layout/RandomtoResultProcess"/>
    <dgm:cxn modelId="{6235C947-9D79-4966-9089-CE974952D5F1}" srcId="{10AD041C-2553-4855-940C-5B25EF703499}" destId="{4F33BCE9-60DD-430E-A81F-3E4EE93684DE}" srcOrd="0" destOrd="0" parTransId="{5B1DAD73-0F1B-4F21-91C1-C74D49C73AE3}" sibTransId="{DFFF978F-7608-4A3D-8734-E1EC0BE7C764}"/>
    <dgm:cxn modelId="{8F06E783-0879-49E8-AA60-33BD20C2EA67}" type="presOf" srcId="{359EA257-4FC6-4869-B712-82EE11FF05D1}" destId="{38A729D8-BC80-42C3-BD26-54C40C7E987B}" srcOrd="0" destOrd="0" presId="urn:microsoft.com/office/officeart/2009/3/layout/RandomtoResultProcess"/>
    <dgm:cxn modelId="{45A76D87-44D3-4927-886E-E5D37F263120}" type="presOf" srcId="{4F33BCE9-60DD-430E-A81F-3E4EE93684DE}" destId="{B1C9432B-7C9A-4DFE-9A6D-9C7D0F6E6554}" srcOrd="0" destOrd="0" presId="urn:microsoft.com/office/officeart/2009/3/layout/RandomtoResultProcess"/>
    <dgm:cxn modelId="{84C7DF8B-8FDF-4439-B05B-3A994B0F4308}" type="presOf" srcId="{30C4847D-AD39-4A48-BF32-55D53F92218E}" destId="{E7E37B98-BBBA-4B01-A12E-D3CF74EFD33A}" srcOrd="0" destOrd="0" presId="urn:microsoft.com/office/officeart/2009/3/layout/RandomtoResultProcess"/>
    <dgm:cxn modelId="{D669D993-B128-44EC-8B3A-F271AB9C2105}" type="presOf" srcId="{534EFDEB-C30E-4D5D-8E83-B13E51F5B276}" destId="{F970BC58-3B76-4E7E-B7B4-137C6FAC16AE}" srcOrd="0" destOrd="0" presId="urn:microsoft.com/office/officeart/2009/3/layout/RandomtoResultProcess"/>
    <dgm:cxn modelId="{A99E979D-3E8B-44B8-9D5E-63F66A070D49}" srcId="{A56A86F7-20B4-4B61-BABD-4859168A65B4}" destId="{534EFDEB-C30E-4D5D-8E83-B13E51F5B276}" srcOrd="0" destOrd="0" parTransId="{007C5070-540C-451B-9F9E-1CD6ACD288B4}" sibTransId="{1A5A1E69-4257-4037-8FF1-48E8B6921C8F}"/>
    <dgm:cxn modelId="{F1C6FBA2-4A52-4798-A814-2B10490EC646}" srcId="{E9960CB4-C7AB-4ACA-9296-692617116BD7}" destId="{10AD041C-2553-4855-940C-5B25EF703499}" srcOrd="1" destOrd="0" parTransId="{AF8134BD-D1BE-43BF-A898-6950E0EE185E}" sibTransId="{3C7700C2-2BAF-445D-B965-8088159C4D0B}"/>
    <dgm:cxn modelId="{402B70B1-C8BA-4ECB-982E-0C74BBFF6DBF}" type="presOf" srcId="{EA940E1A-56DB-43FF-AB0F-1BDE74381CFF}" destId="{59FD493E-60FB-425B-BE8A-A40E8B1EB980}" srcOrd="0" destOrd="0" presId="urn:microsoft.com/office/officeart/2009/3/layout/RandomtoResultProcess"/>
    <dgm:cxn modelId="{417FDBDA-C47C-4FDB-AA2F-EEA4C8362665}" type="presOf" srcId="{10AD041C-2553-4855-940C-5B25EF703499}" destId="{2EA1F15B-1E2E-4B1E-9695-B9E7FE89BF95}" srcOrd="0" destOrd="0" presId="urn:microsoft.com/office/officeart/2009/3/layout/RandomtoResultProcess"/>
    <dgm:cxn modelId="{964268DD-26BB-4F5E-914F-0693E32E105B}" type="presOf" srcId="{A56A86F7-20B4-4B61-BABD-4859168A65B4}" destId="{25CDDE4E-BAD6-45A3-9750-8858484B0CD2}" srcOrd="0" destOrd="0" presId="urn:microsoft.com/office/officeart/2009/3/layout/RandomtoResultProcess"/>
    <dgm:cxn modelId="{7E1B55E5-0ABA-4F85-9D72-CBF8B9F2B995}" srcId="{E9960CB4-C7AB-4ACA-9296-692617116BD7}" destId="{359EA257-4FC6-4869-B712-82EE11FF05D1}" srcOrd="0" destOrd="0" parTransId="{5D964D0D-09FB-4234-8ADC-960B0469C4C7}" sibTransId="{51C8A011-1076-4891-9701-8348C5718822}"/>
    <dgm:cxn modelId="{275AA9F3-04B6-49CF-AEB9-8799087C2233}" srcId="{4EF3425D-12ED-4159-8892-5B9C461670FC}" destId="{30C4847D-AD39-4A48-BF32-55D53F92218E}" srcOrd="0" destOrd="0" parTransId="{FB4945A9-3BE7-479E-BD24-D69D5F68086C}" sibTransId="{F2213796-E7E3-46BD-B298-888F93710D6B}"/>
    <dgm:cxn modelId="{DD443BFF-B6D6-4EA4-B884-16831DD123B2}" srcId="{E9960CB4-C7AB-4ACA-9296-692617116BD7}" destId="{4EF3425D-12ED-4159-8892-5B9C461670FC}" srcOrd="2" destOrd="0" parTransId="{C13C4FD7-AFBF-41DA-B25B-2E5870CF750E}" sibTransId="{0EE4D669-F8F3-4AF5-8FFD-9C3C59321F43}"/>
    <dgm:cxn modelId="{701FBE2C-73F1-44A8-AB8B-F094C3F04FFA}" type="presParOf" srcId="{11540627-B159-46F0-BCA6-1A49D9873C1A}" destId="{80BA3284-F342-4FFA-97EC-ED0C1F451DB1}" srcOrd="0" destOrd="0" presId="urn:microsoft.com/office/officeart/2009/3/layout/RandomtoResultProcess"/>
    <dgm:cxn modelId="{8B0FB2AE-2BEE-44B4-9601-CC7B8A7BAAA1}" type="presParOf" srcId="{80BA3284-F342-4FFA-97EC-ED0C1F451DB1}" destId="{38A729D8-BC80-42C3-BD26-54C40C7E987B}" srcOrd="0" destOrd="0" presId="urn:microsoft.com/office/officeart/2009/3/layout/RandomtoResultProcess"/>
    <dgm:cxn modelId="{B055D1E6-76CB-4F37-AE80-556F3B56CF35}" type="presParOf" srcId="{80BA3284-F342-4FFA-97EC-ED0C1F451DB1}" destId="{59FD493E-60FB-425B-BE8A-A40E8B1EB980}" srcOrd="1" destOrd="0" presId="urn:microsoft.com/office/officeart/2009/3/layout/RandomtoResultProcess"/>
    <dgm:cxn modelId="{7532CC91-CE16-4FB5-B0E2-A60CC9EFD75B}" type="presParOf" srcId="{80BA3284-F342-4FFA-97EC-ED0C1F451DB1}" destId="{4E9B435D-A09F-480A-A00F-38E7F4776045}" srcOrd="2" destOrd="0" presId="urn:microsoft.com/office/officeart/2009/3/layout/RandomtoResultProcess"/>
    <dgm:cxn modelId="{38A9D8E2-9691-4074-8933-7E6BC3EA1FDB}" type="presParOf" srcId="{80BA3284-F342-4FFA-97EC-ED0C1F451DB1}" destId="{F337563B-4F0F-4F1D-8B31-9B5CC8F1202B}" srcOrd="3" destOrd="0" presId="urn:microsoft.com/office/officeart/2009/3/layout/RandomtoResultProcess"/>
    <dgm:cxn modelId="{2DFD8A42-20DC-40C6-9366-A1FA0658099B}" type="presParOf" srcId="{80BA3284-F342-4FFA-97EC-ED0C1F451DB1}" destId="{E0FE3B70-6BD9-4A97-A437-BB066549C43B}" srcOrd="4" destOrd="0" presId="urn:microsoft.com/office/officeart/2009/3/layout/RandomtoResultProcess"/>
    <dgm:cxn modelId="{02C73E12-A6EF-484A-A611-FFB2F7C7125E}" type="presParOf" srcId="{80BA3284-F342-4FFA-97EC-ED0C1F451DB1}" destId="{7D08638A-F689-4D2A-95FA-E67E826E1BE8}" srcOrd="5" destOrd="0" presId="urn:microsoft.com/office/officeart/2009/3/layout/RandomtoResultProcess"/>
    <dgm:cxn modelId="{BF27D427-471E-4C37-8377-77AD1828FB17}" type="presParOf" srcId="{80BA3284-F342-4FFA-97EC-ED0C1F451DB1}" destId="{179023B7-76F5-48AB-B728-B1F80E61B372}" srcOrd="6" destOrd="0" presId="urn:microsoft.com/office/officeart/2009/3/layout/RandomtoResultProcess"/>
    <dgm:cxn modelId="{F8E5B4B6-4399-48E8-89D8-E889E4E769F9}" type="presParOf" srcId="{80BA3284-F342-4FFA-97EC-ED0C1F451DB1}" destId="{CCF74C53-E8A6-4A89-9483-8D4EFC214E46}" srcOrd="7" destOrd="0" presId="urn:microsoft.com/office/officeart/2009/3/layout/RandomtoResultProcess"/>
    <dgm:cxn modelId="{92396F7F-1DD8-4CE0-91C4-030523196476}" type="presParOf" srcId="{80BA3284-F342-4FFA-97EC-ED0C1F451DB1}" destId="{4E64619D-6828-46AD-BE40-460DAB7CA3C8}" srcOrd="8" destOrd="0" presId="urn:microsoft.com/office/officeart/2009/3/layout/RandomtoResultProcess"/>
    <dgm:cxn modelId="{83E907F4-4A96-4A94-B541-BB58802BDF66}" type="presParOf" srcId="{80BA3284-F342-4FFA-97EC-ED0C1F451DB1}" destId="{B1E4984B-1F79-4EF7-A41D-081F88474AD2}" srcOrd="9" destOrd="0" presId="urn:microsoft.com/office/officeart/2009/3/layout/RandomtoResultProcess"/>
    <dgm:cxn modelId="{10E7C4EA-93BD-4341-B3AB-731CDEFBE2F7}" type="presParOf" srcId="{80BA3284-F342-4FFA-97EC-ED0C1F451DB1}" destId="{A69B6916-B7D4-4F03-A4D7-5ED840BDAADD}" srcOrd="10" destOrd="0" presId="urn:microsoft.com/office/officeart/2009/3/layout/RandomtoResultProcess"/>
    <dgm:cxn modelId="{AFB8085C-8CA9-440E-B770-1A5CC3FC7071}" type="presParOf" srcId="{80BA3284-F342-4FFA-97EC-ED0C1F451DB1}" destId="{D1740306-446A-43DA-BD53-A9E631C575D1}" srcOrd="11" destOrd="0" presId="urn:microsoft.com/office/officeart/2009/3/layout/RandomtoResultProcess"/>
    <dgm:cxn modelId="{0422F77A-FA13-4497-89A1-23B5C246768C}" type="presParOf" srcId="{80BA3284-F342-4FFA-97EC-ED0C1F451DB1}" destId="{AB0F0955-A3A3-4FDF-B7DA-57E4B0F02B57}" srcOrd="12" destOrd="0" presId="urn:microsoft.com/office/officeart/2009/3/layout/RandomtoResultProcess"/>
    <dgm:cxn modelId="{18597422-42A9-4107-B002-51853FE29B1C}" type="presParOf" srcId="{80BA3284-F342-4FFA-97EC-ED0C1F451DB1}" destId="{2B47F382-45CD-48D1-B8BF-824199D8BFA1}" srcOrd="13" destOrd="0" presId="urn:microsoft.com/office/officeart/2009/3/layout/RandomtoResultProcess"/>
    <dgm:cxn modelId="{733264C0-E8AB-4344-A382-7EB6DF45912C}" type="presParOf" srcId="{80BA3284-F342-4FFA-97EC-ED0C1F451DB1}" destId="{D63F2896-977B-4907-99B4-B968541C70E3}" srcOrd="14" destOrd="0" presId="urn:microsoft.com/office/officeart/2009/3/layout/RandomtoResultProcess"/>
    <dgm:cxn modelId="{40436D36-7956-4048-B126-9E5158C1796E}" type="presParOf" srcId="{80BA3284-F342-4FFA-97EC-ED0C1F451DB1}" destId="{D1F222ED-17B4-4C98-A084-F809DF959BB2}" srcOrd="15" destOrd="0" presId="urn:microsoft.com/office/officeart/2009/3/layout/RandomtoResultProcess"/>
    <dgm:cxn modelId="{1AB66AF7-AED7-4FC9-AFEE-AC422AAC1486}" type="presParOf" srcId="{80BA3284-F342-4FFA-97EC-ED0C1F451DB1}" destId="{B07504B4-1BA3-40C4-8E71-075912CC1866}" srcOrd="16" destOrd="0" presId="urn:microsoft.com/office/officeart/2009/3/layout/RandomtoResultProcess"/>
    <dgm:cxn modelId="{E7035EBC-EE3E-4774-B309-C5167D48C0E9}" type="presParOf" srcId="{80BA3284-F342-4FFA-97EC-ED0C1F451DB1}" destId="{C8F00CCB-1CA2-4B35-B9E7-F1F12DE2DBEA}" srcOrd="17" destOrd="0" presId="urn:microsoft.com/office/officeart/2009/3/layout/RandomtoResultProcess"/>
    <dgm:cxn modelId="{8E389755-2AAA-4803-BA31-B32EF95101EE}" type="presParOf" srcId="{80BA3284-F342-4FFA-97EC-ED0C1F451DB1}" destId="{31C47908-0ED3-418D-980A-C625DBF83586}" srcOrd="18" destOrd="0" presId="urn:microsoft.com/office/officeart/2009/3/layout/RandomtoResultProcess"/>
    <dgm:cxn modelId="{A980B52F-5C5E-4122-85FE-3D37949B4238}" type="presParOf" srcId="{80BA3284-F342-4FFA-97EC-ED0C1F451DB1}" destId="{8EE9C3FC-C301-4519-9DC3-0226275E551C}" srcOrd="19" destOrd="0" presId="urn:microsoft.com/office/officeart/2009/3/layout/RandomtoResultProcess"/>
    <dgm:cxn modelId="{F75A64E1-02DB-49AD-A5E2-E1BDABA7494D}" type="presParOf" srcId="{11540627-B159-46F0-BCA6-1A49D9873C1A}" destId="{1FB50712-55BE-41BB-94C6-1F6CD5E21A05}" srcOrd="1" destOrd="0" presId="urn:microsoft.com/office/officeart/2009/3/layout/RandomtoResultProcess"/>
    <dgm:cxn modelId="{C500E6C0-6843-4D5E-ACC9-46D76FFFB22C}" type="presParOf" srcId="{1FB50712-55BE-41BB-94C6-1F6CD5E21A05}" destId="{2531AA17-6817-430E-83A1-F434119ABD85}" srcOrd="0" destOrd="0" presId="urn:microsoft.com/office/officeart/2009/3/layout/RandomtoResultProcess"/>
    <dgm:cxn modelId="{14E6DF5D-8292-4033-8C1C-2DBC19405011}" type="presParOf" srcId="{1FB50712-55BE-41BB-94C6-1F6CD5E21A05}" destId="{5E48C48D-D297-4EB9-B6FE-A6FA25276E81}" srcOrd="1" destOrd="0" presId="urn:microsoft.com/office/officeart/2009/3/layout/RandomtoResultProcess"/>
    <dgm:cxn modelId="{CDDC3BF0-27C0-4572-98AD-DC7334ED0114}" type="presParOf" srcId="{11540627-B159-46F0-BCA6-1A49D9873C1A}" destId="{22A9B5D6-632E-4BD6-A886-F2E3DD7C0742}" srcOrd="2" destOrd="0" presId="urn:microsoft.com/office/officeart/2009/3/layout/RandomtoResultProcess"/>
    <dgm:cxn modelId="{0257B374-8D17-40E4-B011-B3A13AC72D0A}" type="presParOf" srcId="{22A9B5D6-632E-4BD6-A886-F2E3DD7C0742}" destId="{2EA1F15B-1E2E-4B1E-9695-B9E7FE89BF95}" srcOrd="0" destOrd="0" presId="urn:microsoft.com/office/officeart/2009/3/layout/RandomtoResultProcess"/>
    <dgm:cxn modelId="{13A1184F-4CA6-4440-883E-705FE59B447C}" type="presParOf" srcId="{22A9B5D6-632E-4BD6-A886-F2E3DD7C0742}" destId="{B1C9432B-7C9A-4DFE-9A6D-9C7D0F6E6554}" srcOrd="1" destOrd="0" presId="urn:microsoft.com/office/officeart/2009/3/layout/RandomtoResultProcess"/>
    <dgm:cxn modelId="{82BD1091-917E-4B45-977C-944776E92F11}" type="presParOf" srcId="{22A9B5D6-632E-4BD6-A886-F2E3DD7C0742}" destId="{CD54592D-5AFF-448A-924A-4004CF09FEA2}" srcOrd="2" destOrd="0" presId="urn:microsoft.com/office/officeart/2009/3/layout/RandomtoResultProcess"/>
    <dgm:cxn modelId="{1A78E8B2-7285-4EFE-B0AE-BF1F2E5E2DCF}" type="presParOf" srcId="{11540627-B159-46F0-BCA6-1A49D9873C1A}" destId="{C6DAC977-D824-45D4-8F0E-275619CEA2E2}" srcOrd="3" destOrd="0" presId="urn:microsoft.com/office/officeart/2009/3/layout/RandomtoResultProcess"/>
    <dgm:cxn modelId="{73B9D378-970C-4856-AB18-DDE82E0F303F}" type="presParOf" srcId="{C6DAC977-D824-45D4-8F0E-275619CEA2E2}" destId="{48131898-CB44-4E56-AAD6-DE02127D284B}" srcOrd="0" destOrd="0" presId="urn:microsoft.com/office/officeart/2009/3/layout/RandomtoResultProcess"/>
    <dgm:cxn modelId="{E24D633D-9A54-4F0B-9607-4A713800F0BA}" type="presParOf" srcId="{C6DAC977-D824-45D4-8F0E-275619CEA2E2}" destId="{45AA7061-8D1E-49C1-B752-DE21AA51A324}" srcOrd="1" destOrd="0" presId="urn:microsoft.com/office/officeart/2009/3/layout/RandomtoResultProcess"/>
    <dgm:cxn modelId="{1A8A515F-558F-495A-B82D-2FFC73F17235}" type="presParOf" srcId="{11540627-B159-46F0-BCA6-1A49D9873C1A}" destId="{873F984D-5D8A-4095-B411-C01513DA8581}" srcOrd="4" destOrd="0" presId="urn:microsoft.com/office/officeart/2009/3/layout/RandomtoResultProcess"/>
    <dgm:cxn modelId="{904186DD-DE04-48AF-BBB9-39F59FBC7603}" type="presParOf" srcId="{873F984D-5D8A-4095-B411-C01513DA8581}" destId="{81DA41B2-E9A4-417E-8DF5-AABE39A61BBE}" srcOrd="0" destOrd="0" presId="urn:microsoft.com/office/officeart/2009/3/layout/RandomtoResultProcess"/>
    <dgm:cxn modelId="{CDB83B0C-87E7-41E1-A064-0019949C4E9F}" type="presParOf" srcId="{873F984D-5D8A-4095-B411-C01513DA8581}" destId="{E7E37B98-BBBA-4B01-A12E-D3CF74EFD33A}" srcOrd="1" destOrd="0" presId="urn:microsoft.com/office/officeart/2009/3/layout/RandomtoResultProcess"/>
    <dgm:cxn modelId="{05D255DE-E03E-4988-849B-E824AFB7ABE5}" type="presParOf" srcId="{873F984D-5D8A-4095-B411-C01513DA8581}" destId="{FA95C6E2-AA5A-4647-8DBA-DC767E36E084}" srcOrd="2" destOrd="0" presId="urn:microsoft.com/office/officeart/2009/3/layout/RandomtoResultProcess"/>
    <dgm:cxn modelId="{53E7AA01-3E51-4A7E-8A16-93B1364063F3}" type="presParOf" srcId="{11540627-B159-46F0-BCA6-1A49D9873C1A}" destId="{CF6CCFCC-DF88-464A-8120-0CBB31D96D50}" srcOrd="5" destOrd="0" presId="urn:microsoft.com/office/officeart/2009/3/layout/RandomtoResultProcess"/>
    <dgm:cxn modelId="{CBDBF298-05E6-4580-8904-D336D96F285E}" type="presParOf" srcId="{CF6CCFCC-DF88-464A-8120-0CBB31D96D50}" destId="{CD1FB536-AB0D-4618-82B4-3F8EF810905E}" srcOrd="0" destOrd="0" presId="urn:microsoft.com/office/officeart/2009/3/layout/RandomtoResultProcess"/>
    <dgm:cxn modelId="{BA5CB6F9-637C-4E9B-8B9F-F168454A6967}" type="presParOf" srcId="{CF6CCFCC-DF88-464A-8120-0CBB31D96D50}" destId="{D40D4141-21B8-4BE8-BEB3-B7673F3D045C}" srcOrd="1" destOrd="0" presId="urn:microsoft.com/office/officeart/2009/3/layout/RandomtoResultProcess"/>
    <dgm:cxn modelId="{FCEA95D3-A2F3-46E3-9ACE-4BA2D6A20F72}" type="presParOf" srcId="{11540627-B159-46F0-BCA6-1A49D9873C1A}" destId="{0802B28F-A4D7-45CD-8635-674A0A8CDA69}" srcOrd="6" destOrd="0" presId="urn:microsoft.com/office/officeart/2009/3/layout/RandomtoResultProcess"/>
    <dgm:cxn modelId="{F3CFA968-C872-4A19-8BBD-AC78A6BFBD41}" type="presParOf" srcId="{0802B28F-A4D7-45CD-8635-674A0A8CDA69}" destId="{25CDDE4E-BAD6-45A3-9750-8858484B0CD2}" srcOrd="0" destOrd="0" presId="urn:microsoft.com/office/officeart/2009/3/layout/RandomtoResultProcess"/>
    <dgm:cxn modelId="{F8353096-D6CE-45B9-B633-9CBC9082229B}" type="presParOf" srcId="{0802B28F-A4D7-45CD-8635-674A0A8CDA69}" destId="{F970BC58-3B76-4E7E-B7B4-137C6FAC16AE}" srcOrd="1" destOrd="0" presId="urn:microsoft.com/office/officeart/2009/3/layout/RandomtoResultProcess"/>
    <dgm:cxn modelId="{F35BA285-02CE-4385-B538-EE9EA2F17863}" type="presParOf" srcId="{0802B28F-A4D7-45CD-8635-674A0A8CDA69}" destId="{9375458B-6726-4E7A-9A50-6335DE805B4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60CB4-C7AB-4ACA-9296-692617116B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9EA257-4FC6-4869-B712-82EE11FF05D1}">
      <dgm:prSet phldrT="[Text]"/>
      <dgm:spPr/>
      <dgm:t>
        <a:bodyPr/>
        <a:lstStyle/>
        <a:p>
          <a:r>
            <a:rPr lang="en-IN" dirty="0"/>
            <a:t>1000+ Features</a:t>
          </a:r>
        </a:p>
      </dgm:t>
    </dgm:pt>
    <dgm:pt modelId="{5D964D0D-09FB-4234-8ADC-960B0469C4C7}" type="parTrans" cxnId="{7E1B55E5-0ABA-4F85-9D72-CBF8B9F2B995}">
      <dgm:prSet/>
      <dgm:spPr/>
      <dgm:t>
        <a:bodyPr/>
        <a:lstStyle/>
        <a:p>
          <a:endParaRPr lang="en-IN"/>
        </a:p>
      </dgm:t>
    </dgm:pt>
    <dgm:pt modelId="{51C8A011-1076-4891-9701-8348C5718822}" type="sibTrans" cxnId="{7E1B55E5-0ABA-4F85-9D72-CBF8B9F2B995}">
      <dgm:prSet/>
      <dgm:spPr/>
      <dgm:t>
        <a:bodyPr/>
        <a:lstStyle/>
        <a:p>
          <a:endParaRPr lang="en-IN"/>
        </a:p>
      </dgm:t>
    </dgm:pt>
    <dgm:pt modelId="{10AD041C-2553-4855-940C-5B25EF703499}">
      <dgm:prSet phldrT="[Text]"/>
      <dgm:spPr/>
      <dgm:t>
        <a:bodyPr/>
        <a:lstStyle/>
        <a:p>
          <a:r>
            <a:rPr lang="en-IN" dirty="0"/>
            <a:t>CMI</a:t>
          </a:r>
        </a:p>
      </dgm:t>
    </dgm:pt>
    <dgm:pt modelId="{AF8134BD-D1BE-43BF-A898-6950E0EE185E}" type="parTrans" cxnId="{F1C6FBA2-4A52-4798-A814-2B10490EC646}">
      <dgm:prSet/>
      <dgm:spPr/>
      <dgm:t>
        <a:bodyPr/>
        <a:lstStyle/>
        <a:p>
          <a:endParaRPr lang="en-IN"/>
        </a:p>
      </dgm:t>
    </dgm:pt>
    <dgm:pt modelId="{3C7700C2-2BAF-445D-B965-8088159C4D0B}" type="sibTrans" cxnId="{F1C6FBA2-4A52-4798-A814-2B10490EC646}">
      <dgm:prSet/>
      <dgm:spPr/>
      <dgm:t>
        <a:bodyPr/>
        <a:lstStyle/>
        <a:p>
          <a:endParaRPr lang="en-IN"/>
        </a:p>
      </dgm:t>
    </dgm:pt>
    <dgm:pt modelId="{4F33BCE9-60DD-430E-A81F-3E4EE93684DE}">
      <dgm:prSet phldrT="[Text]"/>
      <dgm:spPr/>
      <dgm:t>
        <a:bodyPr/>
        <a:lstStyle/>
        <a:p>
          <a:r>
            <a:rPr lang="en-IN" dirty="0"/>
            <a:t>Select a subset of features based on </a:t>
          </a:r>
          <a:r>
            <a:rPr lang="en-IN" dirty="0" err="1"/>
            <a:t>maximimum</a:t>
          </a:r>
          <a:r>
            <a:rPr lang="en-IN" dirty="0"/>
            <a:t> </a:t>
          </a:r>
          <a:r>
            <a:rPr lang="en-IN" dirty="0" err="1"/>
            <a:t>mututal</a:t>
          </a:r>
          <a:r>
            <a:rPr lang="en-IN" dirty="0"/>
            <a:t> information </a:t>
          </a:r>
          <a:r>
            <a:rPr lang="en-IN" dirty="0" err="1"/>
            <a:t>Eg.</a:t>
          </a:r>
          <a:r>
            <a:rPr lang="en-IN" dirty="0"/>
            <a:t> 15</a:t>
          </a:r>
        </a:p>
      </dgm:t>
    </dgm:pt>
    <dgm:pt modelId="{5B1DAD73-0F1B-4F21-91C1-C74D49C73AE3}" type="parTrans" cxnId="{6235C947-9D79-4966-9089-CE974952D5F1}">
      <dgm:prSet/>
      <dgm:spPr/>
      <dgm:t>
        <a:bodyPr/>
        <a:lstStyle/>
        <a:p>
          <a:endParaRPr lang="en-IN"/>
        </a:p>
      </dgm:t>
    </dgm:pt>
    <dgm:pt modelId="{DFFF978F-7608-4A3D-8734-E1EC0BE7C764}" type="sibTrans" cxnId="{6235C947-9D79-4966-9089-CE974952D5F1}">
      <dgm:prSet/>
      <dgm:spPr/>
      <dgm:t>
        <a:bodyPr/>
        <a:lstStyle/>
        <a:p>
          <a:endParaRPr lang="en-IN"/>
        </a:p>
      </dgm:t>
    </dgm:pt>
    <dgm:pt modelId="{A56A86F7-20B4-4B61-BABD-4859168A65B4}">
      <dgm:prSet phldrT="[Text]"/>
      <dgm:spPr/>
      <dgm:t>
        <a:bodyPr/>
        <a:lstStyle/>
        <a:p>
          <a:r>
            <a:rPr lang="en-IN" dirty="0"/>
            <a:t>Predict optimum Subset</a:t>
          </a:r>
        </a:p>
      </dgm:t>
    </dgm:pt>
    <dgm:pt modelId="{D8F483AA-BB97-4A65-83D0-5E178CA140D7}" type="parTrans" cxnId="{D5E7B85B-96B8-45AA-9600-F1E69717282E}">
      <dgm:prSet/>
      <dgm:spPr/>
      <dgm:t>
        <a:bodyPr/>
        <a:lstStyle/>
        <a:p>
          <a:endParaRPr lang="en-IN"/>
        </a:p>
      </dgm:t>
    </dgm:pt>
    <dgm:pt modelId="{9B13FA12-BBD5-4881-9CE6-E7A45A96E9CF}" type="sibTrans" cxnId="{D5E7B85B-96B8-45AA-9600-F1E69717282E}">
      <dgm:prSet/>
      <dgm:spPr/>
      <dgm:t>
        <a:bodyPr/>
        <a:lstStyle/>
        <a:p>
          <a:endParaRPr lang="en-IN"/>
        </a:p>
      </dgm:t>
    </dgm:pt>
    <dgm:pt modelId="{534EFDEB-C30E-4D5D-8E83-B13E51F5B276}">
      <dgm:prSet phldrT="[Text]"/>
      <dgm:spPr/>
      <dgm:t>
        <a:bodyPr/>
        <a:lstStyle/>
        <a:p>
          <a:r>
            <a:rPr lang="en-IN" dirty="0" err="1"/>
            <a:t>Eg.</a:t>
          </a:r>
          <a:r>
            <a:rPr lang="en-IN" dirty="0"/>
            <a:t> 10</a:t>
          </a:r>
        </a:p>
      </dgm:t>
    </dgm:pt>
    <dgm:pt modelId="{007C5070-540C-451B-9F9E-1CD6ACD288B4}" type="parTrans" cxnId="{A99E979D-3E8B-44B8-9D5E-63F66A070D49}">
      <dgm:prSet/>
      <dgm:spPr/>
      <dgm:t>
        <a:bodyPr/>
        <a:lstStyle/>
        <a:p>
          <a:endParaRPr lang="en-IN"/>
        </a:p>
      </dgm:t>
    </dgm:pt>
    <dgm:pt modelId="{1A5A1E69-4257-4037-8FF1-48E8B6921C8F}" type="sibTrans" cxnId="{A99E979D-3E8B-44B8-9D5E-63F66A070D49}">
      <dgm:prSet/>
      <dgm:spPr/>
      <dgm:t>
        <a:bodyPr/>
        <a:lstStyle/>
        <a:p>
          <a:endParaRPr lang="en-IN"/>
        </a:p>
      </dgm:t>
    </dgm:pt>
    <dgm:pt modelId="{EA940E1A-56DB-43FF-AB0F-1BDE74381CFF}">
      <dgm:prSet phldrT="[Text]"/>
      <dgm:spPr/>
      <dgm:t>
        <a:bodyPr/>
        <a:lstStyle/>
        <a:p>
          <a:r>
            <a:rPr lang="en-IN" dirty="0"/>
            <a:t>System</a:t>
          </a:r>
        </a:p>
      </dgm:t>
    </dgm:pt>
    <dgm:pt modelId="{308B34DD-61BA-4FD2-B5D0-5A250CD847D1}" type="sibTrans" cxnId="{9CFB341E-B71C-4A85-9191-2C2C9641C6FB}">
      <dgm:prSet/>
      <dgm:spPr/>
      <dgm:t>
        <a:bodyPr/>
        <a:lstStyle/>
        <a:p>
          <a:endParaRPr lang="en-IN"/>
        </a:p>
      </dgm:t>
    </dgm:pt>
    <dgm:pt modelId="{F31C5417-72CD-4B33-AF22-044FED356CAA}" type="parTrans" cxnId="{9CFB341E-B71C-4A85-9191-2C2C9641C6FB}">
      <dgm:prSet/>
      <dgm:spPr/>
      <dgm:t>
        <a:bodyPr/>
        <a:lstStyle/>
        <a:p>
          <a:endParaRPr lang="en-IN"/>
        </a:p>
      </dgm:t>
    </dgm:pt>
    <dgm:pt modelId="{4EF3425D-12ED-4159-8892-5B9C461670FC}">
      <dgm:prSet phldrT="[Text]"/>
      <dgm:spPr/>
      <dgm:t>
        <a:bodyPr/>
        <a:lstStyle/>
        <a:p>
          <a:r>
            <a:rPr lang="en-IN" dirty="0"/>
            <a:t>EVSI</a:t>
          </a:r>
        </a:p>
      </dgm:t>
    </dgm:pt>
    <dgm:pt modelId="{C13C4FD7-AFBF-41DA-B25B-2E5870CF750E}" type="parTrans" cxnId="{DD443BFF-B6D6-4EA4-B884-16831DD123B2}">
      <dgm:prSet/>
      <dgm:spPr/>
      <dgm:t>
        <a:bodyPr/>
        <a:lstStyle/>
        <a:p>
          <a:endParaRPr lang="en-IN"/>
        </a:p>
      </dgm:t>
    </dgm:pt>
    <dgm:pt modelId="{0EE4D669-F8F3-4AF5-8FFD-9C3C59321F43}" type="sibTrans" cxnId="{DD443BFF-B6D6-4EA4-B884-16831DD123B2}">
      <dgm:prSet/>
      <dgm:spPr/>
      <dgm:t>
        <a:bodyPr/>
        <a:lstStyle/>
        <a:p>
          <a:endParaRPr lang="en-IN"/>
        </a:p>
      </dgm:t>
    </dgm:pt>
    <dgm:pt modelId="{30C4847D-AD39-4A48-BF32-55D53F92218E}">
      <dgm:prSet phldrT="[Text]"/>
      <dgm:spPr/>
      <dgm:t>
        <a:bodyPr/>
        <a:lstStyle/>
        <a:p>
          <a:r>
            <a:rPr lang="en-IN" dirty="0"/>
            <a:t>Calculate the impact of selecting the feature on the system</a:t>
          </a:r>
        </a:p>
      </dgm:t>
    </dgm:pt>
    <dgm:pt modelId="{FB4945A9-3BE7-479E-BD24-D69D5F68086C}" type="parTrans" cxnId="{275AA9F3-04B6-49CF-AEB9-8799087C2233}">
      <dgm:prSet/>
      <dgm:spPr/>
      <dgm:t>
        <a:bodyPr/>
        <a:lstStyle/>
        <a:p>
          <a:endParaRPr lang="en-IN"/>
        </a:p>
      </dgm:t>
    </dgm:pt>
    <dgm:pt modelId="{F2213796-E7E3-46BD-B298-888F93710D6B}" type="sibTrans" cxnId="{275AA9F3-04B6-49CF-AEB9-8799087C2233}">
      <dgm:prSet/>
      <dgm:spPr/>
      <dgm:t>
        <a:bodyPr/>
        <a:lstStyle/>
        <a:p>
          <a:endParaRPr lang="en-IN"/>
        </a:p>
      </dgm:t>
    </dgm:pt>
    <dgm:pt modelId="{11540627-B159-46F0-BCA6-1A49D9873C1A}" type="pres">
      <dgm:prSet presAssocID="{E9960CB4-C7AB-4ACA-9296-692617116BD7}" presName="Name0" presStyleCnt="0">
        <dgm:presLayoutVars>
          <dgm:dir/>
          <dgm:animOne val="branch"/>
          <dgm:animLvl val="lvl"/>
        </dgm:presLayoutVars>
      </dgm:prSet>
      <dgm:spPr/>
    </dgm:pt>
    <dgm:pt modelId="{80BA3284-F342-4FFA-97EC-ED0C1F451DB1}" type="pres">
      <dgm:prSet presAssocID="{359EA257-4FC6-4869-B712-82EE11FF05D1}" presName="chaos" presStyleCnt="0"/>
      <dgm:spPr/>
    </dgm:pt>
    <dgm:pt modelId="{38A729D8-BC80-42C3-BD26-54C40C7E987B}" type="pres">
      <dgm:prSet presAssocID="{359EA257-4FC6-4869-B712-82EE11FF05D1}" presName="parTx1" presStyleLbl="revTx" presStyleIdx="0" presStyleCnt="7"/>
      <dgm:spPr/>
    </dgm:pt>
    <dgm:pt modelId="{59FD493E-60FB-425B-BE8A-A40E8B1EB980}" type="pres">
      <dgm:prSet presAssocID="{359EA257-4FC6-4869-B712-82EE11FF05D1}" presName="desTx1" presStyleLbl="revTx" presStyleIdx="1" presStyleCnt="7">
        <dgm:presLayoutVars>
          <dgm:bulletEnabled val="1"/>
        </dgm:presLayoutVars>
      </dgm:prSet>
      <dgm:spPr/>
    </dgm:pt>
    <dgm:pt modelId="{4E9B435D-A09F-480A-A00F-38E7F4776045}" type="pres">
      <dgm:prSet presAssocID="{359EA257-4FC6-4869-B712-82EE11FF05D1}" presName="c1" presStyleLbl="node1" presStyleIdx="0" presStyleCnt="19"/>
      <dgm:spPr/>
    </dgm:pt>
    <dgm:pt modelId="{F337563B-4F0F-4F1D-8B31-9B5CC8F1202B}" type="pres">
      <dgm:prSet presAssocID="{359EA257-4FC6-4869-B712-82EE11FF05D1}" presName="c2" presStyleLbl="node1" presStyleIdx="1" presStyleCnt="19"/>
      <dgm:spPr/>
    </dgm:pt>
    <dgm:pt modelId="{E0FE3B70-6BD9-4A97-A437-BB066549C43B}" type="pres">
      <dgm:prSet presAssocID="{359EA257-4FC6-4869-B712-82EE11FF05D1}" presName="c3" presStyleLbl="node1" presStyleIdx="2" presStyleCnt="19"/>
      <dgm:spPr/>
    </dgm:pt>
    <dgm:pt modelId="{7D08638A-F689-4D2A-95FA-E67E826E1BE8}" type="pres">
      <dgm:prSet presAssocID="{359EA257-4FC6-4869-B712-82EE11FF05D1}" presName="c4" presStyleLbl="node1" presStyleIdx="3" presStyleCnt="19"/>
      <dgm:spPr/>
    </dgm:pt>
    <dgm:pt modelId="{179023B7-76F5-48AB-B728-B1F80E61B372}" type="pres">
      <dgm:prSet presAssocID="{359EA257-4FC6-4869-B712-82EE11FF05D1}" presName="c5" presStyleLbl="node1" presStyleIdx="4" presStyleCnt="19"/>
      <dgm:spPr/>
    </dgm:pt>
    <dgm:pt modelId="{CCF74C53-E8A6-4A89-9483-8D4EFC214E46}" type="pres">
      <dgm:prSet presAssocID="{359EA257-4FC6-4869-B712-82EE11FF05D1}" presName="c6" presStyleLbl="node1" presStyleIdx="5" presStyleCnt="19"/>
      <dgm:spPr/>
    </dgm:pt>
    <dgm:pt modelId="{4E64619D-6828-46AD-BE40-460DAB7CA3C8}" type="pres">
      <dgm:prSet presAssocID="{359EA257-4FC6-4869-B712-82EE11FF05D1}" presName="c7" presStyleLbl="node1" presStyleIdx="6" presStyleCnt="19"/>
      <dgm:spPr/>
    </dgm:pt>
    <dgm:pt modelId="{B1E4984B-1F79-4EF7-A41D-081F88474AD2}" type="pres">
      <dgm:prSet presAssocID="{359EA257-4FC6-4869-B712-82EE11FF05D1}" presName="c8" presStyleLbl="node1" presStyleIdx="7" presStyleCnt="19"/>
      <dgm:spPr/>
    </dgm:pt>
    <dgm:pt modelId="{A69B6916-B7D4-4F03-A4D7-5ED840BDAADD}" type="pres">
      <dgm:prSet presAssocID="{359EA257-4FC6-4869-B712-82EE11FF05D1}" presName="c9" presStyleLbl="node1" presStyleIdx="8" presStyleCnt="19"/>
      <dgm:spPr/>
    </dgm:pt>
    <dgm:pt modelId="{D1740306-446A-43DA-BD53-A9E631C575D1}" type="pres">
      <dgm:prSet presAssocID="{359EA257-4FC6-4869-B712-82EE11FF05D1}" presName="c10" presStyleLbl="node1" presStyleIdx="9" presStyleCnt="19"/>
      <dgm:spPr/>
    </dgm:pt>
    <dgm:pt modelId="{AB0F0955-A3A3-4FDF-B7DA-57E4B0F02B57}" type="pres">
      <dgm:prSet presAssocID="{359EA257-4FC6-4869-B712-82EE11FF05D1}" presName="c11" presStyleLbl="node1" presStyleIdx="10" presStyleCnt="19"/>
      <dgm:spPr/>
    </dgm:pt>
    <dgm:pt modelId="{2B47F382-45CD-48D1-B8BF-824199D8BFA1}" type="pres">
      <dgm:prSet presAssocID="{359EA257-4FC6-4869-B712-82EE11FF05D1}" presName="c12" presStyleLbl="node1" presStyleIdx="11" presStyleCnt="19"/>
      <dgm:spPr/>
    </dgm:pt>
    <dgm:pt modelId="{D63F2896-977B-4907-99B4-B968541C70E3}" type="pres">
      <dgm:prSet presAssocID="{359EA257-4FC6-4869-B712-82EE11FF05D1}" presName="c13" presStyleLbl="node1" presStyleIdx="12" presStyleCnt="19"/>
      <dgm:spPr/>
    </dgm:pt>
    <dgm:pt modelId="{D1F222ED-17B4-4C98-A084-F809DF959BB2}" type="pres">
      <dgm:prSet presAssocID="{359EA257-4FC6-4869-B712-82EE11FF05D1}" presName="c14" presStyleLbl="node1" presStyleIdx="13" presStyleCnt="19"/>
      <dgm:spPr/>
    </dgm:pt>
    <dgm:pt modelId="{B07504B4-1BA3-40C4-8E71-075912CC1866}" type="pres">
      <dgm:prSet presAssocID="{359EA257-4FC6-4869-B712-82EE11FF05D1}" presName="c15" presStyleLbl="node1" presStyleIdx="14" presStyleCnt="19"/>
      <dgm:spPr/>
    </dgm:pt>
    <dgm:pt modelId="{C8F00CCB-1CA2-4B35-B9E7-F1F12DE2DBEA}" type="pres">
      <dgm:prSet presAssocID="{359EA257-4FC6-4869-B712-82EE11FF05D1}" presName="c16" presStyleLbl="node1" presStyleIdx="15" presStyleCnt="19"/>
      <dgm:spPr/>
    </dgm:pt>
    <dgm:pt modelId="{31C47908-0ED3-418D-980A-C625DBF83586}" type="pres">
      <dgm:prSet presAssocID="{359EA257-4FC6-4869-B712-82EE11FF05D1}" presName="c17" presStyleLbl="node1" presStyleIdx="16" presStyleCnt="19"/>
      <dgm:spPr/>
    </dgm:pt>
    <dgm:pt modelId="{8EE9C3FC-C301-4519-9DC3-0226275E551C}" type="pres">
      <dgm:prSet presAssocID="{359EA257-4FC6-4869-B712-82EE11FF05D1}" presName="c18" presStyleLbl="node1" presStyleIdx="17" presStyleCnt="19"/>
      <dgm:spPr/>
    </dgm:pt>
    <dgm:pt modelId="{1FB50712-55BE-41BB-94C6-1F6CD5E21A05}" type="pres">
      <dgm:prSet presAssocID="{51C8A011-1076-4891-9701-8348C5718822}" presName="chevronComposite1" presStyleCnt="0"/>
      <dgm:spPr/>
    </dgm:pt>
    <dgm:pt modelId="{2531AA17-6817-430E-83A1-F434119ABD85}" type="pres">
      <dgm:prSet presAssocID="{51C8A011-1076-4891-9701-8348C5718822}" presName="chevron1" presStyleLbl="sibTrans2D1" presStyleIdx="0" presStyleCnt="3" custLinFactNeighborX="-14288" custLinFactNeighborY="-1582"/>
      <dgm:spPr/>
    </dgm:pt>
    <dgm:pt modelId="{5E48C48D-D297-4EB9-B6FE-A6FA25276E81}" type="pres">
      <dgm:prSet presAssocID="{51C8A011-1076-4891-9701-8348C5718822}" presName="spChevron1" presStyleCnt="0"/>
      <dgm:spPr/>
    </dgm:pt>
    <dgm:pt modelId="{22A9B5D6-632E-4BD6-A886-F2E3DD7C0742}" type="pres">
      <dgm:prSet presAssocID="{10AD041C-2553-4855-940C-5B25EF703499}" presName="middle" presStyleCnt="0"/>
      <dgm:spPr/>
    </dgm:pt>
    <dgm:pt modelId="{2EA1F15B-1E2E-4B1E-9695-B9E7FE89BF95}" type="pres">
      <dgm:prSet presAssocID="{10AD041C-2553-4855-940C-5B25EF703499}" presName="parTxMid" presStyleLbl="revTx" presStyleIdx="2" presStyleCnt="7" custLinFactNeighborX="-4462" custLinFactNeighborY="418"/>
      <dgm:spPr/>
    </dgm:pt>
    <dgm:pt modelId="{B1C9432B-7C9A-4DFE-9A6D-9C7D0F6E6554}" type="pres">
      <dgm:prSet presAssocID="{10AD041C-2553-4855-940C-5B25EF703499}" presName="desTxMid" presStyleLbl="revTx" presStyleIdx="3" presStyleCnt="7">
        <dgm:presLayoutVars>
          <dgm:bulletEnabled val="1"/>
        </dgm:presLayoutVars>
      </dgm:prSet>
      <dgm:spPr/>
    </dgm:pt>
    <dgm:pt modelId="{CD54592D-5AFF-448A-924A-4004CF09FEA2}" type="pres">
      <dgm:prSet presAssocID="{10AD041C-2553-4855-940C-5B25EF703499}" presName="spMid" presStyleCnt="0"/>
      <dgm:spPr/>
    </dgm:pt>
    <dgm:pt modelId="{C6DAC977-D824-45D4-8F0E-275619CEA2E2}" type="pres">
      <dgm:prSet presAssocID="{3C7700C2-2BAF-445D-B965-8088159C4D0B}" presName="chevronComposite1" presStyleCnt="0"/>
      <dgm:spPr/>
    </dgm:pt>
    <dgm:pt modelId="{48131898-CB44-4E56-AAD6-DE02127D284B}" type="pres">
      <dgm:prSet presAssocID="{3C7700C2-2BAF-445D-B965-8088159C4D0B}" presName="chevron1" presStyleLbl="sibTrans2D1" presStyleIdx="1" presStyleCnt="3" custLinFactNeighborX="-21885" custLinFactNeighborY="-1582"/>
      <dgm:spPr/>
    </dgm:pt>
    <dgm:pt modelId="{45AA7061-8D1E-49C1-B752-DE21AA51A324}" type="pres">
      <dgm:prSet presAssocID="{3C7700C2-2BAF-445D-B965-8088159C4D0B}" presName="spChevron1" presStyleCnt="0"/>
      <dgm:spPr/>
    </dgm:pt>
    <dgm:pt modelId="{873F984D-5D8A-4095-B411-C01513DA8581}" type="pres">
      <dgm:prSet presAssocID="{4EF3425D-12ED-4159-8892-5B9C461670FC}" presName="middle" presStyleCnt="0"/>
      <dgm:spPr/>
    </dgm:pt>
    <dgm:pt modelId="{81DA41B2-E9A4-417E-8DF5-AABE39A61BBE}" type="pres">
      <dgm:prSet presAssocID="{4EF3425D-12ED-4159-8892-5B9C461670FC}" presName="parTxMid" presStyleLbl="revTx" presStyleIdx="4" presStyleCnt="7" custLinFactNeighborX="-8097" custLinFactNeighborY="-1631"/>
      <dgm:spPr/>
    </dgm:pt>
    <dgm:pt modelId="{E7E37B98-BBBA-4B01-A12E-D3CF74EFD33A}" type="pres">
      <dgm:prSet presAssocID="{4EF3425D-12ED-4159-8892-5B9C461670FC}" presName="desTxMid" presStyleLbl="revTx" presStyleIdx="5" presStyleCnt="7">
        <dgm:presLayoutVars>
          <dgm:bulletEnabled val="1"/>
        </dgm:presLayoutVars>
      </dgm:prSet>
      <dgm:spPr/>
    </dgm:pt>
    <dgm:pt modelId="{FA95C6E2-AA5A-4647-8DBA-DC767E36E084}" type="pres">
      <dgm:prSet presAssocID="{4EF3425D-12ED-4159-8892-5B9C461670FC}" presName="spMid" presStyleCnt="0"/>
      <dgm:spPr/>
    </dgm:pt>
    <dgm:pt modelId="{CF6CCFCC-DF88-464A-8120-0CBB31D96D50}" type="pres">
      <dgm:prSet presAssocID="{0EE4D669-F8F3-4AF5-8FFD-9C3C59321F43}" presName="chevronComposite1" presStyleCnt="0"/>
      <dgm:spPr/>
    </dgm:pt>
    <dgm:pt modelId="{CD1FB536-AB0D-4618-82B4-3F8EF810905E}" type="pres">
      <dgm:prSet presAssocID="{0EE4D669-F8F3-4AF5-8FFD-9C3C59321F43}" presName="chevron1" presStyleLbl="sibTrans2D1" presStyleIdx="2" presStyleCnt="3" custLinFactNeighborX="-57153" custLinFactNeighborY="-1582"/>
      <dgm:spPr/>
    </dgm:pt>
    <dgm:pt modelId="{D40D4141-21B8-4BE8-BEB3-B7673F3D045C}" type="pres">
      <dgm:prSet presAssocID="{0EE4D669-F8F3-4AF5-8FFD-9C3C59321F43}" presName="spChevron1" presStyleCnt="0"/>
      <dgm:spPr/>
    </dgm:pt>
    <dgm:pt modelId="{0802B28F-A4D7-45CD-8635-674A0A8CDA69}" type="pres">
      <dgm:prSet presAssocID="{A56A86F7-20B4-4B61-BABD-4859168A65B4}" presName="last" presStyleCnt="0"/>
      <dgm:spPr/>
    </dgm:pt>
    <dgm:pt modelId="{25CDDE4E-BAD6-45A3-9750-8858484B0CD2}" type="pres">
      <dgm:prSet presAssocID="{A56A86F7-20B4-4B61-BABD-4859168A65B4}" presName="circleTx" presStyleLbl="node1" presStyleIdx="18" presStyleCnt="19" custLinFactNeighborX="-16253" custLinFactNeighborY="-2042"/>
      <dgm:spPr/>
    </dgm:pt>
    <dgm:pt modelId="{F970BC58-3B76-4E7E-B7B4-137C6FAC16AE}" type="pres">
      <dgm:prSet presAssocID="{A56A86F7-20B4-4B61-BABD-4859168A65B4}" presName="desTxN" presStyleLbl="revTx" presStyleIdx="6" presStyleCnt="7">
        <dgm:presLayoutVars>
          <dgm:bulletEnabled val="1"/>
        </dgm:presLayoutVars>
      </dgm:prSet>
      <dgm:spPr/>
    </dgm:pt>
    <dgm:pt modelId="{9375458B-6726-4E7A-9A50-6335DE805B44}" type="pres">
      <dgm:prSet presAssocID="{A56A86F7-20B4-4B61-BABD-4859168A65B4}" presName="spN" presStyleCnt="0"/>
      <dgm:spPr/>
    </dgm:pt>
  </dgm:ptLst>
  <dgm:cxnLst>
    <dgm:cxn modelId="{33F56310-52DC-4B80-A88B-B2CE70626C43}" type="presOf" srcId="{4EF3425D-12ED-4159-8892-5B9C461670FC}" destId="{81DA41B2-E9A4-417E-8DF5-AABE39A61BBE}" srcOrd="0" destOrd="0" presId="urn:microsoft.com/office/officeart/2009/3/layout/RandomtoResultProcess"/>
    <dgm:cxn modelId="{9CFB341E-B71C-4A85-9191-2C2C9641C6FB}" srcId="{359EA257-4FC6-4869-B712-82EE11FF05D1}" destId="{EA940E1A-56DB-43FF-AB0F-1BDE74381CFF}" srcOrd="0" destOrd="0" parTransId="{F31C5417-72CD-4B33-AF22-044FED356CAA}" sibTransId="{308B34DD-61BA-4FD2-B5D0-5A250CD847D1}"/>
    <dgm:cxn modelId="{D5E7B85B-96B8-45AA-9600-F1E69717282E}" srcId="{E9960CB4-C7AB-4ACA-9296-692617116BD7}" destId="{A56A86F7-20B4-4B61-BABD-4859168A65B4}" srcOrd="3" destOrd="0" parTransId="{D8F483AA-BB97-4A65-83D0-5E178CA140D7}" sibTransId="{9B13FA12-BBD5-4881-9CE6-E7A45A96E9CF}"/>
    <dgm:cxn modelId="{A488BA42-B0B9-402B-B57D-61FAEE7511DA}" type="presOf" srcId="{E9960CB4-C7AB-4ACA-9296-692617116BD7}" destId="{11540627-B159-46F0-BCA6-1A49D9873C1A}" srcOrd="0" destOrd="0" presId="urn:microsoft.com/office/officeart/2009/3/layout/RandomtoResultProcess"/>
    <dgm:cxn modelId="{6235C947-9D79-4966-9089-CE974952D5F1}" srcId="{10AD041C-2553-4855-940C-5B25EF703499}" destId="{4F33BCE9-60DD-430E-A81F-3E4EE93684DE}" srcOrd="0" destOrd="0" parTransId="{5B1DAD73-0F1B-4F21-91C1-C74D49C73AE3}" sibTransId="{DFFF978F-7608-4A3D-8734-E1EC0BE7C764}"/>
    <dgm:cxn modelId="{8F06E783-0879-49E8-AA60-33BD20C2EA67}" type="presOf" srcId="{359EA257-4FC6-4869-B712-82EE11FF05D1}" destId="{38A729D8-BC80-42C3-BD26-54C40C7E987B}" srcOrd="0" destOrd="0" presId="urn:microsoft.com/office/officeart/2009/3/layout/RandomtoResultProcess"/>
    <dgm:cxn modelId="{45A76D87-44D3-4927-886E-E5D37F263120}" type="presOf" srcId="{4F33BCE9-60DD-430E-A81F-3E4EE93684DE}" destId="{B1C9432B-7C9A-4DFE-9A6D-9C7D0F6E6554}" srcOrd="0" destOrd="0" presId="urn:microsoft.com/office/officeart/2009/3/layout/RandomtoResultProcess"/>
    <dgm:cxn modelId="{84C7DF8B-8FDF-4439-B05B-3A994B0F4308}" type="presOf" srcId="{30C4847D-AD39-4A48-BF32-55D53F92218E}" destId="{E7E37B98-BBBA-4B01-A12E-D3CF74EFD33A}" srcOrd="0" destOrd="0" presId="urn:microsoft.com/office/officeart/2009/3/layout/RandomtoResultProcess"/>
    <dgm:cxn modelId="{D669D993-B128-44EC-8B3A-F271AB9C2105}" type="presOf" srcId="{534EFDEB-C30E-4D5D-8E83-B13E51F5B276}" destId="{F970BC58-3B76-4E7E-B7B4-137C6FAC16AE}" srcOrd="0" destOrd="0" presId="urn:microsoft.com/office/officeart/2009/3/layout/RandomtoResultProcess"/>
    <dgm:cxn modelId="{A99E979D-3E8B-44B8-9D5E-63F66A070D49}" srcId="{A56A86F7-20B4-4B61-BABD-4859168A65B4}" destId="{534EFDEB-C30E-4D5D-8E83-B13E51F5B276}" srcOrd="0" destOrd="0" parTransId="{007C5070-540C-451B-9F9E-1CD6ACD288B4}" sibTransId="{1A5A1E69-4257-4037-8FF1-48E8B6921C8F}"/>
    <dgm:cxn modelId="{F1C6FBA2-4A52-4798-A814-2B10490EC646}" srcId="{E9960CB4-C7AB-4ACA-9296-692617116BD7}" destId="{10AD041C-2553-4855-940C-5B25EF703499}" srcOrd="1" destOrd="0" parTransId="{AF8134BD-D1BE-43BF-A898-6950E0EE185E}" sibTransId="{3C7700C2-2BAF-445D-B965-8088159C4D0B}"/>
    <dgm:cxn modelId="{402B70B1-C8BA-4ECB-982E-0C74BBFF6DBF}" type="presOf" srcId="{EA940E1A-56DB-43FF-AB0F-1BDE74381CFF}" destId="{59FD493E-60FB-425B-BE8A-A40E8B1EB980}" srcOrd="0" destOrd="0" presId="urn:microsoft.com/office/officeart/2009/3/layout/RandomtoResultProcess"/>
    <dgm:cxn modelId="{417FDBDA-C47C-4FDB-AA2F-EEA4C8362665}" type="presOf" srcId="{10AD041C-2553-4855-940C-5B25EF703499}" destId="{2EA1F15B-1E2E-4B1E-9695-B9E7FE89BF95}" srcOrd="0" destOrd="0" presId="urn:microsoft.com/office/officeart/2009/3/layout/RandomtoResultProcess"/>
    <dgm:cxn modelId="{964268DD-26BB-4F5E-914F-0693E32E105B}" type="presOf" srcId="{A56A86F7-20B4-4B61-BABD-4859168A65B4}" destId="{25CDDE4E-BAD6-45A3-9750-8858484B0CD2}" srcOrd="0" destOrd="0" presId="urn:microsoft.com/office/officeart/2009/3/layout/RandomtoResultProcess"/>
    <dgm:cxn modelId="{7E1B55E5-0ABA-4F85-9D72-CBF8B9F2B995}" srcId="{E9960CB4-C7AB-4ACA-9296-692617116BD7}" destId="{359EA257-4FC6-4869-B712-82EE11FF05D1}" srcOrd="0" destOrd="0" parTransId="{5D964D0D-09FB-4234-8ADC-960B0469C4C7}" sibTransId="{51C8A011-1076-4891-9701-8348C5718822}"/>
    <dgm:cxn modelId="{275AA9F3-04B6-49CF-AEB9-8799087C2233}" srcId="{4EF3425D-12ED-4159-8892-5B9C461670FC}" destId="{30C4847D-AD39-4A48-BF32-55D53F92218E}" srcOrd="0" destOrd="0" parTransId="{FB4945A9-3BE7-479E-BD24-D69D5F68086C}" sibTransId="{F2213796-E7E3-46BD-B298-888F93710D6B}"/>
    <dgm:cxn modelId="{DD443BFF-B6D6-4EA4-B884-16831DD123B2}" srcId="{E9960CB4-C7AB-4ACA-9296-692617116BD7}" destId="{4EF3425D-12ED-4159-8892-5B9C461670FC}" srcOrd="2" destOrd="0" parTransId="{C13C4FD7-AFBF-41DA-B25B-2E5870CF750E}" sibTransId="{0EE4D669-F8F3-4AF5-8FFD-9C3C59321F43}"/>
    <dgm:cxn modelId="{701FBE2C-73F1-44A8-AB8B-F094C3F04FFA}" type="presParOf" srcId="{11540627-B159-46F0-BCA6-1A49D9873C1A}" destId="{80BA3284-F342-4FFA-97EC-ED0C1F451DB1}" srcOrd="0" destOrd="0" presId="urn:microsoft.com/office/officeart/2009/3/layout/RandomtoResultProcess"/>
    <dgm:cxn modelId="{8B0FB2AE-2BEE-44B4-9601-CC7B8A7BAAA1}" type="presParOf" srcId="{80BA3284-F342-4FFA-97EC-ED0C1F451DB1}" destId="{38A729D8-BC80-42C3-BD26-54C40C7E987B}" srcOrd="0" destOrd="0" presId="urn:microsoft.com/office/officeart/2009/3/layout/RandomtoResultProcess"/>
    <dgm:cxn modelId="{B055D1E6-76CB-4F37-AE80-556F3B56CF35}" type="presParOf" srcId="{80BA3284-F342-4FFA-97EC-ED0C1F451DB1}" destId="{59FD493E-60FB-425B-BE8A-A40E8B1EB980}" srcOrd="1" destOrd="0" presId="urn:microsoft.com/office/officeart/2009/3/layout/RandomtoResultProcess"/>
    <dgm:cxn modelId="{7532CC91-CE16-4FB5-B0E2-A60CC9EFD75B}" type="presParOf" srcId="{80BA3284-F342-4FFA-97EC-ED0C1F451DB1}" destId="{4E9B435D-A09F-480A-A00F-38E7F4776045}" srcOrd="2" destOrd="0" presId="urn:microsoft.com/office/officeart/2009/3/layout/RandomtoResultProcess"/>
    <dgm:cxn modelId="{38A9D8E2-9691-4074-8933-7E6BC3EA1FDB}" type="presParOf" srcId="{80BA3284-F342-4FFA-97EC-ED0C1F451DB1}" destId="{F337563B-4F0F-4F1D-8B31-9B5CC8F1202B}" srcOrd="3" destOrd="0" presId="urn:microsoft.com/office/officeart/2009/3/layout/RandomtoResultProcess"/>
    <dgm:cxn modelId="{2DFD8A42-20DC-40C6-9366-A1FA0658099B}" type="presParOf" srcId="{80BA3284-F342-4FFA-97EC-ED0C1F451DB1}" destId="{E0FE3B70-6BD9-4A97-A437-BB066549C43B}" srcOrd="4" destOrd="0" presId="urn:microsoft.com/office/officeart/2009/3/layout/RandomtoResultProcess"/>
    <dgm:cxn modelId="{02C73E12-A6EF-484A-A611-FFB2F7C7125E}" type="presParOf" srcId="{80BA3284-F342-4FFA-97EC-ED0C1F451DB1}" destId="{7D08638A-F689-4D2A-95FA-E67E826E1BE8}" srcOrd="5" destOrd="0" presId="urn:microsoft.com/office/officeart/2009/3/layout/RandomtoResultProcess"/>
    <dgm:cxn modelId="{BF27D427-471E-4C37-8377-77AD1828FB17}" type="presParOf" srcId="{80BA3284-F342-4FFA-97EC-ED0C1F451DB1}" destId="{179023B7-76F5-48AB-B728-B1F80E61B372}" srcOrd="6" destOrd="0" presId="urn:microsoft.com/office/officeart/2009/3/layout/RandomtoResultProcess"/>
    <dgm:cxn modelId="{F8E5B4B6-4399-48E8-89D8-E889E4E769F9}" type="presParOf" srcId="{80BA3284-F342-4FFA-97EC-ED0C1F451DB1}" destId="{CCF74C53-E8A6-4A89-9483-8D4EFC214E46}" srcOrd="7" destOrd="0" presId="urn:microsoft.com/office/officeart/2009/3/layout/RandomtoResultProcess"/>
    <dgm:cxn modelId="{92396F7F-1DD8-4CE0-91C4-030523196476}" type="presParOf" srcId="{80BA3284-F342-4FFA-97EC-ED0C1F451DB1}" destId="{4E64619D-6828-46AD-BE40-460DAB7CA3C8}" srcOrd="8" destOrd="0" presId="urn:microsoft.com/office/officeart/2009/3/layout/RandomtoResultProcess"/>
    <dgm:cxn modelId="{83E907F4-4A96-4A94-B541-BB58802BDF66}" type="presParOf" srcId="{80BA3284-F342-4FFA-97EC-ED0C1F451DB1}" destId="{B1E4984B-1F79-4EF7-A41D-081F88474AD2}" srcOrd="9" destOrd="0" presId="urn:microsoft.com/office/officeart/2009/3/layout/RandomtoResultProcess"/>
    <dgm:cxn modelId="{10E7C4EA-93BD-4341-B3AB-731CDEFBE2F7}" type="presParOf" srcId="{80BA3284-F342-4FFA-97EC-ED0C1F451DB1}" destId="{A69B6916-B7D4-4F03-A4D7-5ED840BDAADD}" srcOrd="10" destOrd="0" presId="urn:microsoft.com/office/officeart/2009/3/layout/RandomtoResultProcess"/>
    <dgm:cxn modelId="{AFB8085C-8CA9-440E-B770-1A5CC3FC7071}" type="presParOf" srcId="{80BA3284-F342-4FFA-97EC-ED0C1F451DB1}" destId="{D1740306-446A-43DA-BD53-A9E631C575D1}" srcOrd="11" destOrd="0" presId="urn:microsoft.com/office/officeart/2009/3/layout/RandomtoResultProcess"/>
    <dgm:cxn modelId="{0422F77A-FA13-4497-89A1-23B5C246768C}" type="presParOf" srcId="{80BA3284-F342-4FFA-97EC-ED0C1F451DB1}" destId="{AB0F0955-A3A3-4FDF-B7DA-57E4B0F02B57}" srcOrd="12" destOrd="0" presId="urn:microsoft.com/office/officeart/2009/3/layout/RandomtoResultProcess"/>
    <dgm:cxn modelId="{18597422-42A9-4107-B002-51853FE29B1C}" type="presParOf" srcId="{80BA3284-F342-4FFA-97EC-ED0C1F451DB1}" destId="{2B47F382-45CD-48D1-B8BF-824199D8BFA1}" srcOrd="13" destOrd="0" presId="urn:microsoft.com/office/officeart/2009/3/layout/RandomtoResultProcess"/>
    <dgm:cxn modelId="{733264C0-E8AB-4344-A382-7EB6DF45912C}" type="presParOf" srcId="{80BA3284-F342-4FFA-97EC-ED0C1F451DB1}" destId="{D63F2896-977B-4907-99B4-B968541C70E3}" srcOrd="14" destOrd="0" presId="urn:microsoft.com/office/officeart/2009/3/layout/RandomtoResultProcess"/>
    <dgm:cxn modelId="{40436D36-7956-4048-B126-9E5158C1796E}" type="presParOf" srcId="{80BA3284-F342-4FFA-97EC-ED0C1F451DB1}" destId="{D1F222ED-17B4-4C98-A084-F809DF959BB2}" srcOrd="15" destOrd="0" presId="urn:microsoft.com/office/officeart/2009/3/layout/RandomtoResultProcess"/>
    <dgm:cxn modelId="{1AB66AF7-AED7-4FC9-AFEE-AC422AAC1486}" type="presParOf" srcId="{80BA3284-F342-4FFA-97EC-ED0C1F451DB1}" destId="{B07504B4-1BA3-40C4-8E71-075912CC1866}" srcOrd="16" destOrd="0" presId="urn:microsoft.com/office/officeart/2009/3/layout/RandomtoResultProcess"/>
    <dgm:cxn modelId="{E7035EBC-EE3E-4774-B309-C5167D48C0E9}" type="presParOf" srcId="{80BA3284-F342-4FFA-97EC-ED0C1F451DB1}" destId="{C8F00CCB-1CA2-4B35-B9E7-F1F12DE2DBEA}" srcOrd="17" destOrd="0" presId="urn:microsoft.com/office/officeart/2009/3/layout/RandomtoResultProcess"/>
    <dgm:cxn modelId="{8E389755-2AAA-4803-BA31-B32EF95101EE}" type="presParOf" srcId="{80BA3284-F342-4FFA-97EC-ED0C1F451DB1}" destId="{31C47908-0ED3-418D-980A-C625DBF83586}" srcOrd="18" destOrd="0" presId="urn:microsoft.com/office/officeart/2009/3/layout/RandomtoResultProcess"/>
    <dgm:cxn modelId="{A980B52F-5C5E-4122-85FE-3D37949B4238}" type="presParOf" srcId="{80BA3284-F342-4FFA-97EC-ED0C1F451DB1}" destId="{8EE9C3FC-C301-4519-9DC3-0226275E551C}" srcOrd="19" destOrd="0" presId="urn:microsoft.com/office/officeart/2009/3/layout/RandomtoResultProcess"/>
    <dgm:cxn modelId="{F75A64E1-02DB-49AD-A5E2-E1BDABA7494D}" type="presParOf" srcId="{11540627-B159-46F0-BCA6-1A49D9873C1A}" destId="{1FB50712-55BE-41BB-94C6-1F6CD5E21A05}" srcOrd="1" destOrd="0" presId="urn:microsoft.com/office/officeart/2009/3/layout/RandomtoResultProcess"/>
    <dgm:cxn modelId="{C500E6C0-6843-4D5E-ACC9-46D76FFFB22C}" type="presParOf" srcId="{1FB50712-55BE-41BB-94C6-1F6CD5E21A05}" destId="{2531AA17-6817-430E-83A1-F434119ABD85}" srcOrd="0" destOrd="0" presId="urn:microsoft.com/office/officeart/2009/3/layout/RandomtoResultProcess"/>
    <dgm:cxn modelId="{14E6DF5D-8292-4033-8C1C-2DBC19405011}" type="presParOf" srcId="{1FB50712-55BE-41BB-94C6-1F6CD5E21A05}" destId="{5E48C48D-D297-4EB9-B6FE-A6FA25276E81}" srcOrd="1" destOrd="0" presId="urn:microsoft.com/office/officeart/2009/3/layout/RandomtoResultProcess"/>
    <dgm:cxn modelId="{CDDC3BF0-27C0-4572-98AD-DC7334ED0114}" type="presParOf" srcId="{11540627-B159-46F0-BCA6-1A49D9873C1A}" destId="{22A9B5D6-632E-4BD6-A886-F2E3DD7C0742}" srcOrd="2" destOrd="0" presId="urn:microsoft.com/office/officeart/2009/3/layout/RandomtoResultProcess"/>
    <dgm:cxn modelId="{0257B374-8D17-40E4-B011-B3A13AC72D0A}" type="presParOf" srcId="{22A9B5D6-632E-4BD6-A886-F2E3DD7C0742}" destId="{2EA1F15B-1E2E-4B1E-9695-B9E7FE89BF95}" srcOrd="0" destOrd="0" presId="urn:microsoft.com/office/officeart/2009/3/layout/RandomtoResultProcess"/>
    <dgm:cxn modelId="{13A1184F-4CA6-4440-883E-705FE59B447C}" type="presParOf" srcId="{22A9B5D6-632E-4BD6-A886-F2E3DD7C0742}" destId="{B1C9432B-7C9A-4DFE-9A6D-9C7D0F6E6554}" srcOrd="1" destOrd="0" presId="urn:microsoft.com/office/officeart/2009/3/layout/RandomtoResultProcess"/>
    <dgm:cxn modelId="{82BD1091-917E-4B45-977C-944776E92F11}" type="presParOf" srcId="{22A9B5D6-632E-4BD6-A886-F2E3DD7C0742}" destId="{CD54592D-5AFF-448A-924A-4004CF09FEA2}" srcOrd="2" destOrd="0" presId="urn:microsoft.com/office/officeart/2009/3/layout/RandomtoResultProcess"/>
    <dgm:cxn modelId="{1A78E8B2-7285-4EFE-B0AE-BF1F2E5E2DCF}" type="presParOf" srcId="{11540627-B159-46F0-BCA6-1A49D9873C1A}" destId="{C6DAC977-D824-45D4-8F0E-275619CEA2E2}" srcOrd="3" destOrd="0" presId="urn:microsoft.com/office/officeart/2009/3/layout/RandomtoResultProcess"/>
    <dgm:cxn modelId="{73B9D378-970C-4856-AB18-DDE82E0F303F}" type="presParOf" srcId="{C6DAC977-D824-45D4-8F0E-275619CEA2E2}" destId="{48131898-CB44-4E56-AAD6-DE02127D284B}" srcOrd="0" destOrd="0" presId="urn:microsoft.com/office/officeart/2009/3/layout/RandomtoResultProcess"/>
    <dgm:cxn modelId="{E24D633D-9A54-4F0B-9607-4A713800F0BA}" type="presParOf" srcId="{C6DAC977-D824-45D4-8F0E-275619CEA2E2}" destId="{45AA7061-8D1E-49C1-B752-DE21AA51A324}" srcOrd="1" destOrd="0" presId="urn:microsoft.com/office/officeart/2009/3/layout/RandomtoResultProcess"/>
    <dgm:cxn modelId="{1A8A515F-558F-495A-B82D-2FFC73F17235}" type="presParOf" srcId="{11540627-B159-46F0-BCA6-1A49D9873C1A}" destId="{873F984D-5D8A-4095-B411-C01513DA8581}" srcOrd="4" destOrd="0" presId="urn:microsoft.com/office/officeart/2009/3/layout/RandomtoResultProcess"/>
    <dgm:cxn modelId="{904186DD-DE04-48AF-BBB9-39F59FBC7603}" type="presParOf" srcId="{873F984D-5D8A-4095-B411-C01513DA8581}" destId="{81DA41B2-E9A4-417E-8DF5-AABE39A61BBE}" srcOrd="0" destOrd="0" presId="urn:microsoft.com/office/officeart/2009/3/layout/RandomtoResultProcess"/>
    <dgm:cxn modelId="{CDB83B0C-87E7-41E1-A064-0019949C4E9F}" type="presParOf" srcId="{873F984D-5D8A-4095-B411-C01513DA8581}" destId="{E7E37B98-BBBA-4B01-A12E-D3CF74EFD33A}" srcOrd="1" destOrd="0" presId="urn:microsoft.com/office/officeart/2009/3/layout/RandomtoResultProcess"/>
    <dgm:cxn modelId="{05D255DE-E03E-4988-849B-E824AFB7ABE5}" type="presParOf" srcId="{873F984D-5D8A-4095-B411-C01513DA8581}" destId="{FA95C6E2-AA5A-4647-8DBA-DC767E36E084}" srcOrd="2" destOrd="0" presId="urn:microsoft.com/office/officeart/2009/3/layout/RandomtoResultProcess"/>
    <dgm:cxn modelId="{53E7AA01-3E51-4A7E-8A16-93B1364063F3}" type="presParOf" srcId="{11540627-B159-46F0-BCA6-1A49D9873C1A}" destId="{CF6CCFCC-DF88-464A-8120-0CBB31D96D50}" srcOrd="5" destOrd="0" presId="urn:microsoft.com/office/officeart/2009/3/layout/RandomtoResultProcess"/>
    <dgm:cxn modelId="{CBDBF298-05E6-4580-8904-D336D96F285E}" type="presParOf" srcId="{CF6CCFCC-DF88-464A-8120-0CBB31D96D50}" destId="{CD1FB536-AB0D-4618-82B4-3F8EF810905E}" srcOrd="0" destOrd="0" presId="urn:microsoft.com/office/officeart/2009/3/layout/RandomtoResultProcess"/>
    <dgm:cxn modelId="{BA5CB6F9-637C-4E9B-8B9F-F168454A6967}" type="presParOf" srcId="{CF6CCFCC-DF88-464A-8120-0CBB31D96D50}" destId="{D40D4141-21B8-4BE8-BEB3-B7673F3D045C}" srcOrd="1" destOrd="0" presId="urn:microsoft.com/office/officeart/2009/3/layout/RandomtoResultProcess"/>
    <dgm:cxn modelId="{FCEA95D3-A2F3-46E3-9ACE-4BA2D6A20F72}" type="presParOf" srcId="{11540627-B159-46F0-BCA6-1A49D9873C1A}" destId="{0802B28F-A4D7-45CD-8635-674A0A8CDA69}" srcOrd="6" destOrd="0" presId="urn:microsoft.com/office/officeart/2009/3/layout/RandomtoResultProcess"/>
    <dgm:cxn modelId="{F3CFA968-C872-4A19-8BBD-AC78A6BFBD41}" type="presParOf" srcId="{0802B28F-A4D7-45CD-8635-674A0A8CDA69}" destId="{25CDDE4E-BAD6-45A3-9750-8858484B0CD2}" srcOrd="0" destOrd="0" presId="urn:microsoft.com/office/officeart/2009/3/layout/RandomtoResultProcess"/>
    <dgm:cxn modelId="{F8353096-D6CE-45B9-B633-9CBC9082229B}" type="presParOf" srcId="{0802B28F-A4D7-45CD-8635-674A0A8CDA69}" destId="{F970BC58-3B76-4E7E-B7B4-137C6FAC16AE}" srcOrd="1" destOrd="0" presId="urn:microsoft.com/office/officeart/2009/3/layout/RandomtoResultProcess"/>
    <dgm:cxn modelId="{F35BA285-02CE-4385-B538-EE9EA2F17863}" type="presParOf" srcId="{0802B28F-A4D7-45CD-8635-674A0A8CDA69}" destId="{9375458B-6726-4E7A-9A50-6335DE805B4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8F941-F835-4637-8EC3-4820F4D6AE86}" type="doc">
      <dgm:prSet loTypeId="urn:microsoft.com/office/officeart/2005/8/layout/cycle4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68218DB-0ACC-4171-82BC-63F27B790E92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1.Selection from one batch of data.</a:t>
          </a:r>
        </a:p>
      </dgm:t>
    </dgm:pt>
    <dgm:pt modelId="{9209BFD7-82D4-423D-A4C2-778BA33D48AE}" type="parTrans" cxnId="{ABC12CD0-7338-4615-96EF-B4C87CBA264E}">
      <dgm:prSet/>
      <dgm:spPr/>
      <dgm:t>
        <a:bodyPr/>
        <a:lstStyle/>
        <a:p>
          <a:endParaRPr lang="en-IN"/>
        </a:p>
      </dgm:t>
    </dgm:pt>
    <dgm:pt modelId="{B8E4E36F-D4A2-4C99-8199-531FA7B9A3C9}" type="sibTrans" cxnId="{ABC12CD0-7338-4615-96EF-B4C87CBA264E}">
      <dgm:prSet/>
      <dgm:spPr/>
      <dgm:t>
        <a:bodyPr/>
        <a:lstStyle/>
        <a:p>
          <a:endParaRPr lang="en-IN"/>
        </a:p>
      </dgm:t>
    </dgm:pt>
    <dgm:pt modelId="{7F4C5AE9-3439-4D0F-97AE-24DBC0E44EA6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l"/>
          <a:r>
            <a:rPr lang="en-IN" sz="1600" b="1" dirty="0">
              <a:solidFill>
                <a:schemeClr val="tx2"/>
              </a:solidFill>
            </a:rPr>
            <a:t>Locally available data ensures dynamic behaviour.</a:t>
          </a:r>
          <a:endParaRPr lang="en-IN" sz="1600" dirty="0">
            <a:solidFill>
              <a:schemeClr val="tx2"/>
            </a:solidFill>
          </a:endParaRPr>
        </a:p>
      </dgm:t>
    </dgm:pt>
    <dgm:pt modelId="{F9A626A0-08CD-4001-91C4-E4D6744BAFC4}" type="parTrans" cxnId="{7C6864E0-FD6B-4BEC-84BC-E72C27C54F75}">
      <dgm:prSet/>
      <dgm:spPr/>
      <dgm:t>
        <a:bodyPr/>
        <a:lstStyle/>
        <a:p>
          <a:endParaRPr lang="en-IN"/>
        </a:p>
      </dgm:t>
    </dgm:pt>
    <dgm:pt modelId="{8D9D983F-C1D4-49D7-B2EC-DE66EF845C2C}" type="sibTrans" cxnId="{7C6864E0-FD6B-4BEC-84BC-E72C27C54F75}">
      <dgm:prSet/>
      <dgm:spPr/>
      <dgm:t>
        <a:bodyPr/>
        <a:lstStyle/>
        <a:p>
          <a:endParaRPr lang="en-IN"/>
        </a:p>
      </dgm:t>
    </dgm:pt>
    <dgm:pt modelId="{19D7C2C8-AA9A-4354-82B6-AB95552CC089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2.Predictor model to predict probabilities. </a:t>
          </a:r>
        </a:p>
      </dgm:t>
    </dgm:pt>
    <dgm:pt modelId="{C4530578-CF46-4951-9587-0BD14FE10104}" type="parTrans" cxnId="{C630B189-47F7-4D60-80FA-39495AFE0B61}">
      <dgm:prSet/>
      <dgm:spPr/>
      <dgm:t>
        <a:bodyPr/>
        <a:lstStyle/>
        <a:p>
          <a:endParaRPr lang="en-IN"/>
        </a:p>
      </dgm:t>
    </dgm:pt>
    <dgm:pt modelId="{DB607AB1-0630-4002-8F18-9D5637DC1380}" type="sibTrans" cxnId="{C630B189-47F7-4D60-80FA-39495AFE0B61}">
      <dgm:prSet/>
      <dgm:spPr/>
      <dgm:t>
        <a:bodyPr/>
        <a:lstStyle/>
        <a:p>
          <a:endParaRPr lang="en-IN"/>
        </a:p>
      </dgm:t>
    </dgm:pt>
    <dgm:pt modelId="{96BD9508-4A73-4C10-8BB3-FC6EE282B894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r"/>
          <a:r>
            <a:rPr lang="en-IN" sz="1600" b="1" dirty="0">
              <a:solidFill>
                <a:schemeClr val="tx2"/>
              </a:solidFill>
            </a:rPr>
            <a:t>Predictor is used to make fault predictions on the data.</a:t>
          </a:r>
        </a:p>
      </dgm:t>
    </dgm:pt>
    <dgm:pt modelId="{A067A53F-674A-4D59-A810-E55A27F25417}" type="parTrans" cxnId="{C16A6923-83AE-40CB-9175-CF79A0013429}">
      <dgm:prSet/>
      <dgm:spPr/>
      <dgm:t>
        <a:bodyPr/>
        <a:lstStyle/>
        <a:p>
          <a:endParaRPr lang="en-IN"/>
        </a:p>
      </dgm:t>
    </dgm:pt>
    <dgm:pt modelId="{4F39B12C-23EE-4D95-9DB5-087DDDF011EF}" type="sibTrans" cxnId="{C16A6923-83AE-40CB-9175-CF79A0013429}">
      <dgm:prSet/>
      <dgm:spPr/>
      <dgm:t>
        <a:bodyPr/>
        <a:lstStyle/>
        <a:p>
          <a:endParaRPr lang="en-IN"/>
        </a:p>
      </dgm:t>
    </dgm:pt>
    <dgm:pt modelId="{B96D58C9-D9D1-4F0B-8C57-3C9403255E89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3.Calculate the loss in conditional mutual information.</a:t>
          </a:r>
        </a:p>
      </dgm:t>
    </dgm:pt>
    <dgm:pt modelId="{A1959DBD-C1F7-4D11-AAC8-F7D3FEAB4DE0}" type="parTrans" cxnId="{7BADCC92-0840-40F7-974A-1DD81F65326A}">
      <dgm:prSet/>
      <dgm:spPr/>
      <dgm:t>
        <a:bodyPr/>
        <a:lstStyle/>
        <a:p>
          <a:endParaRPr lang="en-IN"/>
        </a:p>
      </dgm:t>
    </dgm:pt>
    <dgm:pt modelId="{50595219-6281-4248-90F4-9A40E0FFDD49}" type="sibTrans" cxnId="{7BADCC92-0840-40F7-974A-1DD81F65326A}">
      <dgm:prSet/>
      <dgm:spPr/>
      <dgm:t>
        <a:bodyPr/>
        <a:lstStyle/>
        <a:p>
          <a:endParaRPr lang="en-IN"/>
        </a:p>
      </dgm:t>
    </dgm:pt>
    <dgm:pt modelId="{438339F4-E3DA-4C54-A7E3-ADDA238FB63A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r"/>
          <a:r>
            <a:rPr lang="en-IN" sz="1600" b="1" dirty="0">
              <a:solidFill>
                <a:schemeClr val="tx2"/>
              </a:solidFill>
            </a:rPr>
            <a:t>The loss is backpropagated</a:t>
          </a:r>
          <a:br>
            <a:rPr lang="en-IN" sz="1600" b="1" dirty="0">
              <a:solidFill>
                <a:schemeClr val="tx2"/>
              </a:solidFill>
            </a:rPr>
          </a:br>
          <a:r>
            <a:rPr lang="en-IN" sz="1600" b="1" dirty="0">
              <a:solidFill>
                <a:schemeClr val="tx2"/>
              </a:solidFill>
            </a:rPr>
            <a:t> to learn to maximize mutual information.</a:t>
          </a:r>
        </a:p>
      </dgm:t>
    </dgm:pt>
    <dgm:pt modelId="{E6D05471-7CC6-4A41-BC7C-D6D6C6EFE6B3}" type="parTrans" cxnId="{4F15FCBB-D3C7-4F5E-ACD2-09F2993522C2}">
      <dgm:prSet/>
      <dgm:spPr/>
      <dgm:t>
        <a:bodyPr/>
        <a:lstStyle/>
        <a:p>
          <a:endParaRPr lang="en-IN"/>
        </a:p>
      </dgm:t>
    </dgm:pt>
    <dgm:pt modelId="{0A3E74E1-F620-4333-AEF3-9EA2ECD06818}" type="sibTrans" cxnId="{4F15FCBB-D3C7-4F5E-ACD2-09F2993522C2}">
      <dgm:prSet/>
      <dgm:spPr/>
      <dgm:t>
        <a:bodyPr/>
        <a:lstStyle/>
        <a:p>
          <a:endParaRPr lang="en-IN"/>
        </a:p>
      </dgm:t>
    </dgm:pt>
    <dgm:pt modelId="{B74AB458-BB09-42E9-988B-C51751B7E124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4.Move to the next batch of data.</a:t>
          </a:r>
        </a:p>
      </dgm:t>
    </dgm:pt>
    <dgm:pt modelId="{0F197511-FD21-46AB-8C0C-5F284B86C23E}" type="parTrans" cxnId="{B5D6562B-C96E-4019-B0DF-60520EB01AC5}">
      <dgm:prSet/>
      <dgm:spPr/>
      <dgm:t>
        <a:bodyPr/>
        <a:lstStyle/>
        <a:p>
          <a:endParaRPr lang="en-IN"/>
        </a:p>
      </dgm:t>
    </dgm:pt>
    <dgm:pt modelId="{A9D78F95-A0DC-4D45-8550-F6FB08C46D55}" type="sibTrans" cxnId="{B5D6562B-C96E-4019-B0DF-60520EB01AC5}">
      <dgm:prSet/>
      <dgm:spPr/>
      <dgm:t>
        <a:bodyPr/>
        <a:lstStyle/>
        <a:p>
          <a:endParaRPr lang="en-IN"/>
        </a:p>
      </dgm:t>
    </dgm:pt>
    <dgm:pt modelId="{19196CBB-4C96-457C-93BA-014500F4F3AA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r>
            <a:rPr lang="en-IN" sz="1600" b="1" dirty="0">
              <a:solidFill>
                <a:schemeClr val="tx2"/>
              </a:solidFill>
            </a:rPr>
            <a:t>Move to next batch of data, suitable for a variational system behaviour. </a:t>
          </a:r>
        </a:p>
      </dgm:t>
    </dgm:pt>
    <dgm:pt modelId="{0028D141-0806-4296-959B-B801EF334C25}" type="parTrans" cxnId="{B219DF3B-1295-4244-A14E-1E02B09A235C}">
      <dgm:prSet/>
      <dgm:spPr/>
      <dgm:t>
        <a:bodyPr/>
        <a:lstStyle/>
        <a:p>
          <a:endParaRPr lang="en-IN"/>
        </a:p>
      </dgm:t>
    </dgm:pt>
    <dgm:pt modelId="{C3DC8196-DCD9-4895-B2AE-0A962FBE340C}" type="sibTrans" cxnId="{B219DF3B-1295-4244-A14E-1E02B09A235C}">
      <dgm:prSet/>
      <dgm:spPr/>
      <dgm:t>
        <a:bodyPr/>
        <a:lstStyle/>
        <a:p>
          <a:endParaRPr lang="en-IN"/>
        </a:p>
      </dgm:t>
    </dgm:pt>
    <dgm:pt modelId="{AB286857-E545-4AB1-9F53-437B41D75186}" type="pres">
      <dgm:prSet presAssocID="{A828F941-F835-4637-8EC3-4820F4D6AE8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7F5DE93-4E51-4BD0-B0BA-C2054EA3BADE}" type="pres">
      <dgm:prSet presAssocID="{A828F941-F835-4637-8EC3-4820F4D6AE86}" presName="children" presStyleCnt="0"/>
      <dgm:spPr/>
    </dgm:pt>
    <dgm:pt modelId="{16C2DAA8-470A-4D4E-9BE3-329EC0673253}" type="pres">
      <dgm:prSet presAssocID="{A828F941-F835-4637-8EC3-4820F4D6AE86}" presName="child1group" presStyleCnt="0"/>
      <dgm:spPr/>
    </dgm:pt>
    <dgm:pt modelId="{3AAC252C-ADE6-4019-87B8-62A4AF1E55E2}" type="pres">
      <dgm:prSet presAssocID="{A828F941-F835-4637-8EC3-4820F4D6AE86}" presName="child1" presStyleLbl="bgAcc1" presStyleIdx="0" presStyleCnt="4" custScaleX="213753" custScaleY="164274" custLinFactNeighborX="-82102" custLinFactNeighborY="9052"/>
      <dgm:spPr>
        <a:prstGeom prst="roundRect">
          <a:avLst/>
        </a:prstGeom>
      </dgm:spPr>
    </dgm:pt>
    <dgm:pt modelId="{4C90C6F8-83BA-41F4-B97B-AF3DB9D8DE78}" type="pres">
      <dgm:prSet presAssocID="{A828F941-F835-4637-8EC3-4820F4D6AE86}" presName="child1Text" presStyleLbl="bgAcc1" presStyleIdx="0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CA0B0B79-5286-449D-A5C7-61DAA5A41662}" type="pres">
      <dgm:prSet presAssocID="{A828F941-F835-4637-8EC3-4820F4D6AE86}" presName="child2group" presStyleCnt="0"/>
      <dgm:spPr/>
    </dgm:pt>
    <dgm:pt modelId="{D4DF8A2E-31CF-4761-9ECD-8F769BB807E1}" type="pres">
      <dgm:prSet presAssocID="{A828F941-F835-4637-8EC3-4820F4D6AE86}" presName="child2" presStyleLbl="bgAcc1" presStyleIdx="1" presStyleCnt="4" custFlipHor="1" custScaleX="223346" custScaleY="164381" custLinFactNeighborX="41941" custLinFactNeighborY="10582"/>
      <dgm:spPr>
        <a:prstGeom prst="roundRect">
          <a:avLst/>
        </a:prstGeom>
      </dgm:spPr>
    </dgm:pt>
    <dgm:pt modelId="{AEA849DB-8136-4FF2-AB4E-D456DCC5F47F}" type="pres">
      <dgm:prSet presAssocID="{A828F941-F835-4637-8EC3-4820F4D6AE86}" presName="child2Text" presStyleLbl="bgAcc1" presStyleIdx="1" presStyleCnt="4">
        <dgm:presLayoutVars>
          <dgm:bulletEnabled val="1"/>
        </dgm:presLayoutVars>
      </dgm:prSet>
      <dgm:spPr>
        <a:prstGeom prst="homePlate">
          <a:avLst/>
        </a:prstGeom>
      </dgm:spPr>
    </dgm:pt>
    <dgm:pt modelId="{AABB8714-6F83-4357-9F71-21C28F1CBD01}" type="pres">
      <dgm:prSet presAssocID="{A828F941-F835-4637-8EC3-4820F4D6AE86}" presName="child3group" presStyleCnt="0"/>
      <dgm:spPr/>
    </dgm:pt>
    <dgm:pt modelId="{16628040-EB25-46E3-9A81-8021202CCD50}" type="pres">
      <dgm:prSet presAssocID="{A828F941-F835-4637-8EC3-4820F4D6AE86}" presName="child3" presStyleLbl="bgAcc1" presStyleIdx="2" presStyleCnt="4" custScaleX="229846" custScaleY="168857" custLinFactNeighborX="40288" custLinFactNeighborY="-27741"/>
      <dgm:spPr/>
    </dgm:pt>
    <dgm:pt modelId="{8E6CD34F-09A6-4CBD-B621-AA5E75C2BFE0}" type="pres">
      <dgm:prSet presAssocID="{A828F941-F835-4637-8EC3-4820F4D6AE86}" presName="child3Text" presStyleLbl="bgAcc1" presStyleIdx="2" presStyleCnt="4">
        <dgm:presLayoutVars>
          <dgm:bulletEnabled val="1"/>
        </dgm:presLayoutVars>
      </dgm:prSet>
      <dgm:spPr/>
    </dgm:pt>
    <dgm:pt modelId="{E8EFFDDE-F834-419A-B918-54135F7771EE}" type="pres">
      <dgm:prSet presAssocID="{A828F941-F835-4637-8EC3-4820F4D6AE86}" presName="child4group" presStyleCnt="0"/>
      <dgm:spPr/>
    </dgm:pt>
    <dgm:pt modelId="{3E318BE8-D947-408A-9109-E53669ADBD28}" type="pres">
      <dgm:prSet presAssocID="{A828F941-F835-4637-8EC3-4820F4D6AE86}" presName="child4" presStyleLbl="bgAcc1" presStyleIdx="3" presStyleCnt="4" custScaleX="235802" custScaleY="163033" custLinFactNeighborX="-47334" custLinFactNeighborY="-25134"/>
      <dgm:spPr/>
    </dgm:pt>
    <dgm:pt modelId="{FF225F0C-25C4-4FC0-AC47-3790DD855C4C}" type="pres">
      <dgm:prSet presAssocID="{A828F941-F835-4637-8EC3-4820F4D6AE86}" presName="child4Text" presStyleLbl="bgAcc1" presStyleIdx="3" presStyleCnt="4">
        <dgm:presLayoutVars>
          <dgm:bulletEnabled val="1"/>
        </dgm:presLayoutVars>
      </dgm:prSet>
      <dgm:spPr/>
    </dgm:pt>
    <dgm:pt modelId="{F7A6A067-BE19-4256-A1C6-A8876EB10AD9}" type="pres">
      <dgm:prSet presAssocID="{A828F941-F835-4637-8EC3-4820F4D6AE86}" presName="childPlaceholder" presStyleCnt="0"/>
      <dgm:spPr/>
    </dgm:pt>
    <dgm:pt modelId="{0386E86C-9A2D-446A-8782-AFDF7EC8E97D}" type="pres">
      <dgm:prSet presAssocID="{A828F941-F835-4637-8EC3-4820F4D6AE86}" presName="circle" presStyleCnt="0"/>
      <dgm:spPr/>
    </dgm:pt>
    <dgm:pt modelId="{D367F4F3-1246-4D34-84BD-AF951D482AB7}" type="pres">
      <dgm:prSet presAssocID="{A828F941-F835-4637-8EC3-4820F4D6AE8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D633198-9E9D-4C35-A5C6-20924F67BF0D}" type="pres">
      <dgm:prSet presAssocID="{A828F941-F835-4637-8EC3-4820F4D6AE8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D61B09-9E03-419F-BF04-0AD8B102FE57}" type="pres">
      <dgm:prSet presAssocID="{A828F941-F835-4637-8EC3-4820F4D6AE8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91A2E2-0153-48BA-B413-B73D7F8E966F}" type="pres">
      <dgm:prSet presAssocID="{A828F941-F835-4637-8EC3-4820F4D6AE8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E69A2C5-C22A-4301-88CD-F0703B62DA31}" type="pres">
      <dgm:prSet presAssocID="{A828F941-F835-4637-8EC3-4820F4D6AE86}" presName="quadrantPlaceholder" presStyleCnt="0"/>
      <dgm:spPr/>
    </dgm:pt>
    <dgm:pt modelId="{B3ABBB8D-3CC5-452D-8786-98953EFC1CB9}" type="pres">
      <dgm:prSet presAssocID="{A828F941-F835-4637-8EC3-4820F4D6AE86}" presName="center1" presStyleLbl="fgShp" presStyleIdx="0" presStyleCnt="2"/>
      <dgm:spPr/>
    </dgm:pt>
    <dgm:pt modelId="{51ECED9B-9215-4F28-94DC-CCEB136CF259}" type="pres">
      <dgm:prSet presAssocID="{A828F941-F835-4637-8EC3-4820F4D6AE86}" presName="center2" presStyleLbl="fgShp" presStyleIdx="1" presStyleCnt="2"/>
      <dgm:spPr/>
    </dgm:pt>
  </dgm:ptLst>
  <dgm:cxnLst>
    <dgm:cxn modelId="{51BA4611-793F-49E1-8439-3138C0765855}" type="presOf" srcId="{B96D58C9-D9D1-4F0B-8C57-3C9403255E89}" destId="{E3D61B09-9E03-419F-BF04-0AD8B102FE57}" srcOrd="0" destOrd="0" presId="urn:microsoft.com/office/officeart/2005/8/layout/cycle4"/>
    <dgm:cxn modelId="{DB84DF13-AA0C-46F8-95F1-A8D5607A74C4}" type="presOf" srcId="{96BD9508-4A73-4C10-8BB3-FC6EE282B894}" destId="{AEA849DB-8136-4FF2-AB4E-D456DCC5F47F}" srcOrd="1" destOrd="0" presId="urn:microsoft.com/office/officeart/2005/8/layout/cycle4"/>
    <dgm:cxn modelId="{9C26231C-F43B-4F51-BA8D-BEDEBA128907}" type="presOf" srcId="{96BD9508-4A73-4C10-8BB3-FC6EE282B894}" destId="{D4DF8A2E-31CF-4761-9ECD-8F769BB807E1}" srcOrd="0" destOrd="0" presId="urn:microsoft.com/office/officeart/2005/8/layout/cycle4"/>
    <dgm:cxn modelId="{39B5A81E-EAD1-4D34-9654-7EAE89325BDC}" type="presOf" srcId="{19196CBB-4C96-457C-93BA-014500F4F3AA}" destId="{FF225F0C-25C4-4FC0-AC47-3790DD855C4C}" srcOrd="1" destOrd="0" presId="urn:microsoft.com/office/officeart/2005/8/layout/cycle4"/>
    <dgm:cxn modelId="{C16A6923-83AE-40CB-9175-CF79A0013429}" srcId="{19D7C2C8-AA9A-4354-82B6-AB95552CC089}" destId="{96BD9508-4A73-4C10-8BB3-FC6EE282B894}" srcOrd="0" destOrd="0" parTransId="{A067A53F-674A-4D59-A810-E55A27F25417}" sibTransId="{4F39B12C-23EE-4D95-9DB5-087DDDF011EF}"/>
    <dgm:cxn modelId="{B5D6562B-C96E-4019-B0DF-60520EB01AC5}" srcId="{A828F941-F835-4637-8EC3-4820F4D6AE86}" destId="{B74AB458-BB09-42E9-988B-C51751B7E124}" srcOrd="3" destOrd="0" parTransId="{0F197511-FD21-46AB-8C0C-5F284B86C23E}" sibTransId="{A9D78F95-A0DC-4D45-8550-F6FB08C46D55}"/>
    <dgm:cxn modelId="{DC42B630-0330-466B-8E8C-CA142627E221}" type="presOf" srcId="{19196CBB-4C96-457C-93BA-014500F4F3AA}" destId="{3E318BE8-D947-408A-9109-E53669ADBD28}" srcOrd="0" destOrd="0" presId="urn:microsoft.com/office/officeart/2005/8/layout/cycle4"/>
    <dgm:cxn modelId="{B219DF3B-1295-4244-A14E-1E02B09A235C}" srcId="{B74AB458-BB09-42E9-988B-C51751B7E124}" destId="{19196CBB-4C96-457C-93BA-014500F4F3AA}" srcOrd="0" destOrd="0" parTransId="{0028D141-0806-4296-959B-B801EF334C25}" sibTransId="{C3DC8196-DCD9-4895-B2AE-0A962FBE340C}"/>
    <dgm:cxn modelId="{537E3241-DF61-49F1-8952-5EBEBCB17503}" type="presOf" srcId="{B74AB458-BB09-42E9-988B-C51751B7E124}" destId="{6991A2E2-0153-48BA-B413-B73D7F8E966F}" srcOrd="0" destOrd="0" presId="urn:microsoft.com/office/officeart/2005/8/layout/cycle4"/>
    <dgm:cxn modelId="{C630B189-47F7-4D60-80FA-39495AFE0B61}" srcId="{A828F941-F835-4637-8EC3-4820F4D6AE86}" destId="{19D7C2C8-AA9A-4354-82B6-AB95552CC089}" srcOrd="1" destOrd="0" parTransId="{C4530578-CF46-4951-9587-0BD14FE10104}" sibTransId="{DB607AB1-0630-4002-8F18-9D5637DC1380}"/>
    <dgm:cxn modelId="{4797678A-7792-4150-94AF-84D3181B4477}" type="presOf" srcId="{7F4C5AE9-3439-4D0F-97AE-24DBC0E44EA6}" destId="{3AAC252C-ADE6-4019-87B8-62A4AF1E55E2}" srcOrd="0" destOrd="0" presId="urn:microsoft.com/office/officeart/2005/8/layout/cycle4"/>
    <dgm:cxn modelId="{0E7B8092-7052-478A-9739-5E242EEED1BA}" type="presOf" srcId="{A828F941-F835-4637-8EC3-4820F4D6AE86}" destId="{AB286857-E545-4AB1-9F53-437B41D75186}" srcOrd="0" destOrd="0" presId="urn:microsoft.com/office/officeart/2005/8/layout/cycle4"/>
    <dgm:cxn modelId="{7BADCC92-0840-40F7-974A-1DD81F65326A}" srcId="{A828F941-F835-4637-8EC3-4820F4D6AE86}" destId="{B96D58C9-D9D1-4F0B-8C57-3C9403255E89}" srcOrd="2" destOrd="0" parTransId="{A1959DBD-C1F7-4D11-AAC8-F7D3FEAB4DE0}" sibTransId="{50595219-6281-4248-90F4-9A40E0FFDD49}"/>
    <dgm:cxn modelId="{0922879E-C112-4DF7-816B-E592D5B042DC}" type="presOf" srcId="{438339F4-E3DA-4C54-A7E3-ADDA238FB63A}" destId="{8E6CD34F-09A6-4CBD-B621-AA5E75C2BFE0}" srcOrd="1" destOrd="0" presId="urn:microsoft.com/office/officeart/2005/8/layout/cycle4"/>
    <dgm:cxn modelId="{4F15FCBB-D3C7-4F5E-ACD2-09F2993522C2}" srcId="{B96D58C9-D9D1-4F0B-8C57-3C9403255E89}" destId="{438339F4-E3DA-4C54-A7E3-ADDA238FB63A}" srcOrd="0" destOrd="0" parTransId="{E6D05471-7CC6-4A41-BC7C-D6D6C6EFE6B3}" sibTransId="{0A3E74E1-F620-4333-AEF3-9EA2ECD06818}"/>
    <dgm:cxn modelId="{B52769C3-3911-453A-98B7-89934BBCBF0F}" type="presOf" srcId="{7F4C5AE9-3439-4D0F-97AE-24DBC0E44EA6}" destId="{4C90C6F8-83BA-41F4-B97B-AF3DB9D8DE78}" srcOrd="1" destOrd="0" presId="urn:microsoft.com/office/officeart/2005/8/layout/cycle4"/>
    <dgm:cxn modelId="{ABC12CD0-7338-4615-96EF-B4C87CBA264E}" srcId="{A828F941-F835-4637-8EC3-4820F4D6AE86}" destId="{068218DB-0ACC-4171-82BC-63F27B790E92}" srcOrd="0" destOrd="0" parTransId="{9209BFD7-82D4-423D-A4C2-778BA33D48AE}" sibTransId="{B8E4E36F-D4A2-4C99-8199-531FA7B9A3C9}"/>
    <dgm:cxn modelId="{7C6864E0-FD6B-4BEC-84BC-E72C27C54F75}" srcId="{068218DB-0ACC-4171-82BC-63F27B790E92}" destId="{7F4C5AE9-3439-4D0F-97AE-24DBC0E44EA6}" srcOrd="0" destOrd="0" parTransId="{F9A626A0-08CD-4001-91C4-E4D6744BAFC4}" sibTransId="{8D9D983F-C1D4-49D7-B2EC-DE66EF845C2C}"/>
    <dgm:cxn modelId="{64C556E8-0B79-499B-BE35-300C0D66E81C}" type="presOf" srcId="{068218DB-0ACC-4171-82BC-63F27B790E92}" destId="{D367F4F3-1246-4D34-84BD-AF951D482AB7}" srcOrd="0" destOrd="0" presId="urn:microsoft.com/office/officeart/2005/8/layout/cycle4"/>
    <dgm:cxn modelId="{1462BEF3-A508-475E-8098-168DDE0C67DF}" type="presOf" srcId="{438339F4-E3DA-4C54-A7E3-ADDA238FB63A}" destId="{16628040-EB25-46E3-9A81-8021202CCD50}" srcOrd="0" destOrd="0" presId="urn:microsoft.com/office/officeart/2005/8/layout/cycle4"/>
    <dgm:cxn modelId="{84F2D2FC-5337-49E2-8088-BB22564EB89A}" type="presOf" srcId="{19D7C2C8-AA9A-4354-82B6-AB95552CC089}" destId="{FD633198-9E9D-4C35-A5C6-20924F67BF0D}" srcOrd="0" destOrd="0" presId="urn:microsoft.com/office/officeart/2005/8/layout/cycle4"/>
    <dgm:cxn modelId="{43793D3A-B70C-4B83-96A1-CEAC5F782895}" type="presParOf" srcId="{AB286857-E545-4AB1-9F53-437B41D75186}" destId="{57F5DE93-4E51-4BD0-B0BA-C2054EA3BADE}" srcOrd="0" destOrd="0" presId="urn:microsoft.com/office/officeart/2005/8/layout/cycle4"/>
    <dgm:cxn modelId="{372CB560-ECDD-4D6F-A6E9-E8F7506FA154}" type="presParOf" srcId="{57F5DE93-4E51-4BD0-B0BA-C2054EA3BADE}" destId="{16C2DAA8-470A-4D4E-9BE3-329EC0673253}" srcOrd="0" destOrd="0" presId="urn:microsoft.com/office/officeart/2005/8/layout/cycle4"/>
    <dgm:cxn modelId="{CB1308BA-9265-43C1-8C71-80A724503209}" type="presParOf" srcId="{16C2DAA8-470A-4D4E-9BE3-329EC0673253}" destId="{3AAC252C-ADE6-4019-87B8-62A4AF1E55E2}" srcOrd="0" destOrd="0" presId="urn:microsoft.com/office/officeart/2005/8/layout/cycle4"/>
    <dgm:cxn modelId="{226F6B4B-04DB-4DB2-B36F-2E2CF75D6E0C}" type="presParOf" srcId="{16C2DAA8-470A-4D4E-9BE3-329EC0673253}" destId="{4C90C6F8-83BA-41F4-B97B-AF3DB9D8DE78}" srcOrd="1" destOrd="0" presId="urn:microsoft.com/office/officeart/2005/8/layout/cycle4"/>
    <dgm:cxn modelId="{6F8BDF0B-CDF7-4BF4-BDAD-3A40B1ACFE32}" type="presParOf" srcId="{57F5DE93-4E51-4BD0-B0BA-C2054EA3BADE}" destId="{CA0B0B79-5286-449D-A5C7-61DAA5A41662}" srcOrd="1" destOrd="0" presId="urn:microsoft.com/office/officeart/2005/8/layout/cycle4"/>
    <dgm:cxn modelId="{669106CF-293F-4CD9-8339-3A60C9D93656}" type="presParOf" srcId="{CA0B0B79-5286-449D-A5C7-61DAA5A41662}" destId="{D4DF8A2E-31CF-4761-9ECD-8F769BB807E1}" srcOrd="0" destOrd="0" presId="urn:microsoft.com/office/officeart/2005/8/layout/cycle4"/>
    <dgm:cxn modelId="{6626C9B1-3170-4D38-ABC8-8009E30AF7FF}" type="presParOf" srcId="{CA0B0B79-5286-449D-A5C7-61DAA5A41662}" destId="{AEA849DB-8136-4FF2-AB4E-D456DCC5F47F}" srcOrd="1" destOrd="0" presId="urn:microsoft.com/office/officeart/2005/8/layout/cycle4"/>
    <dgm:cxn modelId="{53BBDB6B-2915-4A08-A380-BAABA41EB972}" type="presParOf" srcId="{57F5DE93-4E51-4BD0-B0BA-C2054EA3BADE}" destId="{AABB8714-6F83-4357-9F71-21C28F1CBD01}" srcOrd="2" destOrd="0" presId="urn:microsoft.com/office/officeart/2005/8/layout/cycle4"/>
    <dgm:cxn modelId="{5D6090FF-FF32-4B9E-8833-0946912C855E}" type="presParOf" srcId="{AABB8714-6F83-4357-9F71-21C28F1CBD01}" destId="{16628040-EB25-46E3-9A81-8021202CCD50}" srcOrd="0" destOrd="0" presId="urn:microsoft.com/office/officeart/2005/8/layout/cycle4"/>
    <dgm:cxn modelId="{3C2BABE0-B443-4CC5-A69A-E0F11032877D}" type="presParOf" srcId="{AABB8714-6F83-4357-9F71-21C28F1CBD01}" destId="{8E6CD34F-09A6-4CBD-B621-AA5E75C2BFE0}" srcOrd="1" destOrd="0" presId="urn:microsoft.com/office/officeart/2005/8/layout/cycle4"/>
    <dgm:cxn modelId="{70FEE1DB-5137-48BF-8847-B1D055A894B6}" type="presParOf" srcId="{57F5DE93-4E51-4BD0-B0BA-C2054EA3BADE}" destId="{E8EFFDDE-F834-419A-B918-54135F7771EE}" srcOrd="3" destOrd="0" presId="urn:microsoft.com/office/officeart/2005/8/layout/cycle4"/>
    <dgm:cxn modelId="{98C7B237-5152-43B2-8D65-755D342141A5}" type="presParOf" srcId="{E8EFFDDE-F834-419A-B918-54135F7771EE}" destId="{3E318BE8-D947-408A-9109-E53669ADBD28}" srcOrd="0" destOrd="0" presId="urn:microsoft.com/office/officeart/2005/8/layout/cycle4"/>
    <dgm:cxn modelId="{58E1FDFF-C4D3-4B57-8D03-E8D75D4DB694}" type="presParOf" srcId="{E8EFFDDE-F834-419A-B918-54135F7771EE}" destId="{FF225F0C-25C4-4FC0-AC47-3790DD855C4C}" srcOrd="1" destOrd="0" presId="urn:microsoft.com/office/officeart/2005/8/layout/cycle4"/>
    <dgm:cxn modelId="{833D1775-3F42-406E-898E-FECFC36F6519}" type="presParOf" srcId="{57F5DE93-4E51-4BD0-B0BA-C2054EA3BADE}" destId="{F7A6A067-BE19-4256-A1C6-A8876EB10AD9}" srcOrd="4" destOrd="0" presId="urn:microsoft.com/office/officeart/2005/8/layout/cycle4"/>
    <dgm:cxn modelId="{83993EDB-B635-4DCB-8634-45D9ADA5AF89}" type="presParOf" srcId="{AB286857-E545-4AB1-9F53-437B41D75186}" destId="{0386E86C-9A2D-446A-8782-AFDF7EC8E97D}" srcOrd="1" destOrd="0" presId="urn:microsoft.com/office/officeart/2005/8/layout/cycle4"/>
    <dgm:cxn modelId="{9D7B2D13-9781-4E21-93DC-C03D0B2D13A7}" type="presParOf" srcId="{0386E86C-9A2D-446A-8782-AFDF7EC8E97D}" destId="{D367F4F3-1246-4D34-84BD-AF951D482AB7}" srcOrd="0" destOrd="0" presId="urn:microsoft.com/office/officeart/2005/8/layout/cycle4"/>
    <dgm:cxn modelId="{392FCC1A-B72A-44AF-97BA-A3FE9DEEB427}" type="presParOf" srcId="{0386E86C-9A2D-446A-8782-AFDF7EC8E97D}" destId="{FD633198-9E9D-4C35-A5C6-20924F67BF0D}" srcOrd="1" destOrd="0" presId="urn:microsoft.com/office/officeart/2005/8/layout/cycle4"/>
    <dgm:cxn modelId="{007921D6-7C22-4211-A6C0-1D156CDD9FC3}" type="presParOf" srcId="{0386E86C-9A2D-446A-8782-AFDF7EC8E97D}" destId="{E3D61B09-9E03-419F-BF04-0AD8B102FE57}" srcOrd="2" destOrd="0" presId="urn:microsoft.com/office/officeart/2005/8/layout/cycle4"/>
    <dgm:cxn modelId="{5068FA85-56A5-461F-BDC5-2FF16F37D018}" type="presParOf" srcId="{0386E86C-9A2D-446A-8782-AFDF7EC8E97D}" destId="{6991A2E2-0153-48BA-B413-B73D7F8E966F}" srcOrd="3" destOrd="0" presId="urn:microsoft.com/office/officeart/2005/8/layout/cycle4"/>
    <dgm:cxn modelId="{DA488BFA-4E14-4B9C-BB9A-1E4AE5371E3B}" type="presParOf" srcId="{0386E86C-9A2D-446A-8782-AFDF7EC8E97D}" destId="{CE69A2C5-C22A-4301-88CD-F0703B62DA31}" srcOrd="4" destOrd="0" presId="urn:microsoft.com/office/officeart/2005/8/layout/cycle4"/>
    <dgm:cxn modelId="{D83A2F66-2BC0-420C-B480-2D89CD96BFFC}" type="presParOf" srcId="{AB286857-E545-4AB1-9F53-437B41D75186}" destId="{B3ABBB8D-3CC5-452D-8786-98953EFC1CB9}" srcOrd="2" destOrd="0" presId="urn:microsoft.com/office/officeart/2005/8/layout/cycle4"/>
    <dgm:cxn modelId="{A5FA6AAC-D157-44B1-AFE5-AD8EA621BFD2}" type="presParOf" srcId="{AB286857-E545-4AB1-9F53-437B41D75186}" destId="{51ECED9B-9215-4F28-94DC-CCEB136CF25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60CB4-C7AB-4ACA-9296-692617116B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9EA257-4FC6-4869-B712-82EE11FF05D1}">
      <dgm:prSet phldrT="[Text]"/>
      <dgm:spPr/>
      <dgm:t>
        <a:bodyPr/>
        <a:lstStyle/>
        <a:p>
          <a:r>
            <a:rPr lang="en-IN" dirty="0"/>
            <a:t>1000+ Features</a:t>
          </a:r>
        </a:p>
      </dgm:t>
    </dgm:pt>
    <dgm:pt modelId="{5D964D0D-09FB-4234-8ADC-960B0469C4C7}" type="parTrans" cxnId="{7E1B55E5-0ABA-4F85-9D72-CBF8B9F2B995}">
      <dgm:prSet/>
      <dgm:spPr/>
      <dgm:t>
        <a:bodyPr/>
        <a:lstStyle/>
        <a:p>
          <a:endParaRPr lang="en-IN"/>
        </a:p>
      </dgm:t>
    </dgm:pt>
    <dgm:pt modelId="{51C8A011-1076-4891-9701-8348C5718822}" type="sibTrans" cxnId="{7E1B55E5-0ABA-4F85-9D72-CBF8B9F2B995}">
      <dgm:prSet/>
      <dgm:spPr/>
      <dgm:t>
        <a:bodyPr/>
        <a:lstStyle/>
        <a:p>
          <a:endParaRPr lang="en-IN"/>
        </a:p>
      </dgm:t>
    </dgm:pt>
    <dgm:pt modelId="{10AD041C-2553-4855-940C-5B25EF703499}">
      <dgm:prSet phldrT="[Text]"/>
      <dgm:spPr/>
      <dgm:t>
        <a:bodyPr/>
        <a:lstStyle/>
        <a:p>
          <a:r>
            <a:rPr lang="en-IN" dirty="0"/>
            <a:t>CMI</a:t>
          </a:r>
        </a:p>
      </dgm:t>
    </dgm:pt>
    <dgm:pt modelId="{AF8134BD-D1BE-43BF-A898-6950E0EE185E}" type="parTrans" cxnId="{F1C6FBA2-4A52-4798-A814-2B10490EC646}">
      <dgm:prSet/>
      <dgm:spPr/>
      <dgm:t>
        <a:bodyPr/>
        <a:lstStyle/>
        <a:p>
          <a:endParaRPr lang="en-IN"/>
        </a:p>
      </dgm:t>
    </dgm:pt>
    <dgm:pt modelId="{3C7700C2-2BAF-445D-B965-8088159C4D0B}" type="sibTrans" cxnId="{F1C6FBA2-4A52-4798-A814-2B10490EC646}">
      <dgm:prSet/>
      <dgm:spPr/>
      <dgm:t>
        <a:bodyPr/>
        <a:lstStyle/>
        <a:p>
          <a:endParaRPr lang="en-IN"/>
        </a:p>
      </dgm:t>
    </dgm:pt>
    <dgm:pt modelId="{4F33BCE9-60DD-430E-A81F-3E4EE93684DE}">
      <dgm:prSet phldrT="[Text]"/>
      <dgm:spPr/>
      <dgm:t>
        <a:bodyPr/>
        <a:lstStyle/>
        <a:p>
          <a:r>
            <a:rPr lang="en-IN" dirty="0"/>
            <a:t>Select a subset of features based on </a:t>
          </a:r>
          <a:r>
            <a:rPr lang="en-IN" dirty="0" err="1"/>
            <a:t>maximimum</a:t>
          </a:r>
          <a:r>
            <a:rPr lang="en-IN" dirty="0"/>
            <a:t> </a:t>
          </a:r>
          <a:r>
            <a:rPr lang="en-IN" dirty="0" err="1"/>
            <a:t>mututal</a:t>
          </a:r>
          <a:r>
            <a:rPr lang="en-IN" dirty="0"/>
            <a:t> information </a:t>
          </a:r>
          <a:r>
            <a:rPr lang="en-IN" dirty="0" err="1"/>
            <a:t>Eg.</a:t>
          </a:r>
          <a:r>
            <a:rPr lang="en-IN" dirty="0"/>
            <a:t> 15</a:t>
          </a:r>
        </a:p>
      </dgm:t>
    </dgm:pt>
    <dgm:pt modelId="{5B1DAD73-0F1B-4F21-91C1-C74D49C73AE3}" type="parTrans" cxnId="{6235C947-9D79-4966-9089-CE974952D5F1}">
      <dgm:prSet/>
      <dgm:spPr/>
      <dgm:t>
        <a:bodyPr/>
        <a:lstStyle/>
        <a:p>
          <a:endParaRPr lang="en-IN"/>
        </a:p>
      </dgm:t>
    </dgm:pt>
    <dgm:pt modelId="{DFFF978F-7608-4A3D-8734-E1EC0BE7C764}" type="sibTrans" cxnId="{6235C947-9D79-4966-9089-CE974952D5F1}">
      <dgm:prSet/>
      <dgm:spPr/>
      <dgm:t>
        <a:bodyPr/>
        <a:lstStyle/>
        <a:p>
          <a:endParaRPr lang="en-IN"/>
        </a:p>
      </dgm:t>
    </dgm:pt>
    <dgm:pt modelId="{A56A86F7-20B4-4B61-BABD-4859168A65B4}">
      <dgm:prSet phldrT="[Text]"/>
      <dgm:spPr/>
      <dgm:t>
        <a:bodyPr/>
        <a:lstStyle/>
        <a:p>
          <a:r>
            <a:rPr lang="en-IN" dirty="0"/>
            <a:t>Predict optimum Subset</a:t>
          </a:r>
        </a:p>
      </dgm:t>
    </dgm:pt>
    <dgm:pt modelId="{D8F483AA-BB97-4A65-83D0-5E178CA140D7}" type="parTrans" cxnId="{D5E7B85B-96B8-45AA-9600-F1E69717282E}">
      <dgm:prSet/>
      <dgm:spPr/>
      <dgm:t>
        <a:bodyPr/>
        <a:lstStyle/>
        <a:p>
          <a:endParaRPr lang="en-IN"/>
        </a:p>
      </dgm:t>
    </dgm:pt>
    <dgm:pt modelId="{9B13FA12-BBD5-4881-9CE6-E7A45A96E9CF}" type="sibTrans" cxnId="{D5E7B85B-96B8-45AA-9600-F1E69717282E}">
      <dgm:prSet/>
      <dgm:spPr/>
      <dgm:t>
        <a:bodyPr/>
        <a:lstStyle/>
        <a:p>
          <a:endParaRPr lang="en-IN"/>
        </a:p>
      </dgm:t>
    </dgm:pt>
    <dgm:pt modelId="{534EFDEB-C30E-4D5D-8E83-B13E51F5B276}">
      <dgm:prSet phldrT="[Text]"/>
      <dgm:spPr/>
      <dgm:t>
        <a:bodyPr/>
        <a:lstStyle/>
        <a:p>
          <a:r>
            <a:rPr lang="en-IN" dirty="0" err="1"/>
            <a:t>Eg.</a:t>
          </a:r>
          <a:r>
            <a:rPr lang="en-IN" dirty="0"/>
            <a:t> 10</a:t>
          </a:r>
        </a:p>
      </dgm:t>
    </dgm:pt>
    <dgm:pt modelId="{007C5070-540C-451B-9F9E-1CD6ACD288B4}" type="parTrans" cxnId="{A99E979D-3E8B-44B8-9D5E-63F66A070D49}">
      <dgm:prSet/>
      <dgm:spPr/>
      <dgm:t>
        <a:bodyPr/>
        <a:lstStyle/>
        <a:p>
          <a:endParaRPr lang="en-IN"/>
        </a:p>
      </dgm:t>
    </dgm:pt>
    <dgm:pt modelId="{1A5A1E69-4257-4037-8FF1-48E8B6921C8F}" type="sibTrans" cxnId="{A99E979D-3E8B-44B8-9D5E-63F66A070D49}">
      <dgm:prSet/>
      <dgm:spPr/>
      <dgm:t>
        <a:bodyPr/>
        <a:lstStyle/>
        <a:p>
          <a:endParaRPr lang="en-IN"/>
        </a:p>
      </dgm:t>
    </dgm:pt>
    <dgm:pt modelId="{EA940E1A-56DB-43FF-AB0F-1BDE74381CFF}">
      <dgm:prSet phldrT="[Text]"/>
      <dgm:spPr/>
      <dgm:t>
        <a:bodyPr/>
        <a:lstStyle/>
        <a:p>
          <a:r>
            <a:rPr lang="en-IN" dirty="0"/>
            <a:t>System</a:t>
          </a:r>
        </a:p>
      </dgm:t>
    </dgm:pt>
    <dgm:pt modelId="{308B34DD-61BA-4FD2-B5D0-5A250CD847D1}" type="sibTrans" cxnId="{9CFB341E-B71C-4A85-9191-2C2C9641C6FB}">
      <dgm:prSet/>
      <dgm:spPr/>
      <dgm:t>
        <a:bodyPr/>
        <a:lstStyle/>
        <a:p>
          <a:endParaRPr lang="en-IN"/>
        </a:p>
      </dgm:t>
    </dgm:pt>
    <dgm:pt modelId="{F31C5417-72CD-4B33-AF22-044FED356CAA}" type="parTrans" cxnId="{9CFB341E-B71C-4A85-9191-2C2C9641C6FB}">
      <dgm:prSet/>
      <dgm:spPr/>
      <dgm:t>
        <a:bodyPr/>
        <a:lstStyle/>
        <a:p>
          <a:endParaRPr lang="en-IN"/>
        </a:p>
      </dgm:t>
    </dgm:pt>
    <dgm:pt modelId="{4EF3425D-12ED-4159-8892-5B9C461670FC}">
      <dgm:prSet phldrT="[Text]"/>
      <dgm:spPr/>
      <dgm:t>
        <a:bodyPr/>
        <a:lstStyle/>
        <a:p>
          <a:r>
            <a:rPr lang="en-IN" dirty="0"/>
            <a:t>EVSI</a:t>
          </a:r>
        </a:p>
      </dgm:t>
    </dgm:pt>
    <dgm:pt modelId="{C13C4FD7-AFBF-41DA-B25B-2E5870CF750E}" type="parTrans" cxnId="{DD443BFF-B6D6-4EA4-B884-16831DD123B2}">
      <dgm:prSet/>
      <dgm:spPr/>
      <dgm:t>
        <a:bodyPr/>
        <a:lstStyle/>
        <a:p>
          <a:endParaRPr lang="en-IN"/>
        </a:p>
      </dgm:t>
    </dgm:pt>
    <dgm:pt modelId="{0EE4D669-F8F3-4AF5-8FFD-9C3C59321F43}" type="sibTrans" cxnId="{DD443BFF-B6D6-4EA4-B884-16831DD123B2}">
      <dgm:prSet/>
      <dgm:spPr/>
      <dgm:t>
        <a:bodyPr/>
        <a:lstStyle/>
        <a:p>
          <a:endParaRPr lang="en-IN"/>
        </a:p>
      </dgm:t>
    </dgm:pt>
    <dgm:pt modelId="{30C4847D-AD39-4A48-BF32-55D53F92218E}">
      <dgm:prSet phldrT="[Text]"/>
      <dgm:spPr/>
      <dgm:t>
        <a:bodyPr/>
        <a:lstStyle/>
        <a:p>
          <a:r>
            <a:rPr lang="en-IN" dirty="0"/>
            <a:t>Calculate the impact of selecting the feature on the system</a:t>
          </a:r>
        </a:p>
      </dgm:t>
    </dgm:pt>
    <dgm:pt modelId="{FB4945A9-3BE7-479E-BD24-D69D5F68086C}" type="parTrans" cxnId="{275AA9F3-04B6-49CF-AEB9-8799087C2233}">
      <dgm:prSet/>
      <dgm:spPr/>
      <dgm:t>
        <a:bodyPr/>
        <a:lstStyle/>
        <a:p>
          <a:endParaRPr lang="en-IN"/>
        </a:p>
      </dgm:t>
    </dgm:pt>
    <dgm:pt modelId="{F2213796-E7E3-46BD-B298-888F93710D6B}" type="sibTrans" cxnId="{275AA9F3-04B6-49CF-AEB9-8799087C2233}">
      <dgm:prSet/>
      <dgm:spPr/>
      <dgm:t>
        <a:bodyPr/>
        <a:lstStyle/>
        <a:p>
          <a:endParaRPr lang="en-IN"/>
        </a:p>
      </dgm:t>
    </dgm:pt>
    <dgm:pt modelId="{11540627-B159-46F0-BCA6-1A49D9873C1A}" type="pres">
      <dgm:prSet presAssocID="{E9960CB4-C7AB-4ACA-9296-692617116BD7}" presName="Name0" presStyleCnt="0">
        <dgm:presLayoutVars>
          <dgm:dir/>
          <dgm:animOne val="branch"/>
          <dgm:animLvl val="lvl"/>
        </dgm:presLayoutVars>
      </dgm:prSet>
      <dgm:spPr/>
    </dgm:pt>
    <dgm:pt modelId="{80BA3284-F342-4FFA-97EC-ED0C1F451DB1}" type="pres">
      <dgm:prSet presAssocID="{359EA257-4FC6-4869-B712-82EE11FF05D1}" presName="chaos" presStyleCnt="0"/>
      <dgm:spPr/>
    </dgm:pt>
    <dgm:pt modelId="{38A729D8-BC80-42C3-BD26-54C40C7E987B}" type="pres">
      <dgm:prSet presAssocID="{359EA257-4FC6-4869-B712-82EE11FF05D1}" presName="parTx1" presStyleLbl="revTx" presStyleIdx="0" presStyleCnt="7"/>
      <dgm:spPr/>
    </dgm:pt>
    <dgm:pt modelId="{59FD493E-60FB-425B-BE8A-A40E8B1EB980}" type="pres">
      <dgm:prSet presAssocID="{359EA257-4FC6-4869-B712-82EE11FF05D1}" presName="desTx1" presStyleLbl="revTx" presStyleIdx="1" presStyleCnt="7">
        <dgm:presLayoutVars>
          <dgm:bulletEnabled val="1"/>
        </dgm:presLayoutVars>
      </dgm:prSet>
      <dgm:spPr/>
    </dgm:pt>
    <dgm:pt modelId="{4E9B435D-A09F-480A-A00F-38E7F4776045}" type="pres">
      <dgm:prSet presAssocID="{359EA257-4FC6-4869-B712-82EE11FF05D1}" presName="c1" presStyleLbl="node1" presStyleIdx="0" presStyleCnt="19"/>
      <dgm:spPr/>
    </dgm:pt>
    <dgm:pt modelId="{F337563B-4F0F-4F1D-8B31-9B5CC8F1202B}" type="pres">
      <dgm:prSet presAssocID="{359EA257-4FC6-4869-B712-82EE11FF05D1}" presName="c2" presStyleLbl="node1" presStyleIdx="1" presStyleCnt="19"/>
      <dgm:spPr/>
    </dgm:pt>
    <dgm:pt modelId="{E0FE3B70-6BD9-4A97-A437-BB066549C43B}" type="pres">
      <dgm:prSet presAssocID="{359EA257-4FC6-4869-B712-82EE11FF05D1}" presName="c3" presStyleLbl="node1" presStyleIdx="2" presStyleCnt="19"/>
      <dgm:spPr/>
    </dgm:pt>
    <dgm:pt modelId="{7D08638A-F689-4D2A-95FA-E67E826E1BE8}" type="pres">
      <dgm:prSet presAssocID="{359EA257-4FC6-4869-B712-82EE11FF05D1}" presName="c4" presStyleLbl="node1" presStyleIdx="3" presStyleCnt="19"/>
      <dgm:spPr/>
    </dgm:pt>
    <dgm:pt modelId="{179023B7-76F5-48AB-B728-B1F80E61B372}" type="pres">
      <dgm:prSet presAssocID="{359EA257-4FC6-4869-B712-82EE11FF05D1}" presName="c5" presStyleLbl="node1" presStyleIdx="4" presStyleCnt="19"/>
      <dgm:spPr/>
    </dgm:pt>
    <dgm:pt modelId="{CCF74C53-E8A6-4A89-9483-8D4EFC214E46}" type="pres">
      <dgm:prSet presAssocID="{359EA257-4FC6-4869-B712-82EE11FF05D1}" presName="c6" presStyleLbl="node1" presStyleIdx="5" presStyleCnt="19"/>
      <dgm:spPr/>
    </dgm:pt>
    <dgm:pt modelId="{4E64619D-6828-46AD-BE40-460DAB7CA3C8}" type="pres">
      <dgm:prSet presAssocID="{359EA257-4FC6-4869-B712-82EE11FF05D1}" presName="c7" presStyleLbl="node1" presStyleIdx="6" presStyleCnt="19"/>
      <dgm:spPr/>
    </dgm:pt>
    <dgm:pt modelId="{B1E4984B-1F79-4EF7-A41D-081F88474AD2}" type="pres">
      <dgm:prSet presAssocID="{359EA257-4FC6-4869-B712-82EE11FF05D1}" presName="c8" presStyleLbl="node1" presStyleIdx="7" presStyleCnt="19"/>
      <dgm:spPr/>
    </dgm:pt>
    <dgm:pt modelId="{A69B6916-B7D4-4F03-A4D7-5ED840BDAADD}" type="pres">
      <dgm:prSet presAssocID="{359EA257-4FC6-4869-B712-82EE11FF05D1}" presName="c9" presStyleLbl="node1" presStyleIdx="8" presStyleCnt="19"/>
      <dgm:spPr/>
    </dgm:pt>
    <dgm:pt modelId="{D1740306-446A-43DA-BD53-A9E631C575D1}" type="pres">
      <dgm:prSet presAssocID="{359EA257-4FC6-4869-B712-82EE11FF05D1}" presName="c10" presStyleLbl="node1" presStyleIdx="9" presStyleCnt="19"/>
      <dgm:spPr/>
    </dgm:pt>
    <dgm:pt modelId="{AB0F0955-A3A3-4FDF-B7DA-57E4B0F02B57}" type="pres">
      <dgm:prSet presAssocID="{359EA257-4FC6-4869-B712-82EE11FF05D1}" presName="c11" presStyleLbl="node1" presStyleIdx="10" presStyleCnt="19"/>
      <dgm:spPr/>
    </dgm:pt>
    <dgm:pt modelId="{2B47F382-45CD-48D1-B8BF-824199D8BFA1}" type="pres">
      <dgm:prSet presAssocID="{359EA257-4FC6-4869-B712-82EE11FF05D1}" presName="c12" presStyleLbl="node1" presStyleIdx="11" presStyleCnt="19"/>
      <dgm:spPr/>
    </dgm:pt>
    <dgm:pt modelId="{D63F2896-977B-4907-99B4-B968541C70E3}" type="pres">
      <dgm:prSet presAssocID="{359EA257-4FC6-4869-B712-82EE11FF05D1}" presName="c13" presStyleLbl="node1" presStyleIdx="12" presStyleCnt="19"/>
      <dgm:spPr/>
    </dgm:pt>
    <dgm:pt modelId="{D1F222ED-17B4-4C98-A084-F809DF959BB2}" type="pres">
      <dgm:prSet presAssocID="{359EA257-4FC6-4869-B712-82EE11FF05D1}" presName="c14" presStyleLbl="node1" presStyleIdx="13" presStyleCnt="19"/>
      <dgm:spPr/>
    </dgm:pt>
    <dgm:pt modelId="{B07504B4-1BA3-40C4-8E71-075912CC1866}" type="pres">
      <dgm:prSet presAssocID="{359EA257-4FC6-4869-B712-82EE11FF05D1}" presName="c15" presStyleLbl="node1" presStyleIdx="14" presStyleCnt="19"/>
      <dgm:spPr/>
    </dgm:pt>
    <dgm:pt modelId="{C8F00CCB-1CA2-4B35-B9E7-F1F12DE2DBEA}" type="pres">
      <dgm:prSet presAssocID="{359EA257-4FC6-4869-B712-82EE11FF05D1}" presName="c16" presStyleLbl="node1" presStyleIdx="15" presStyleCnt="19"/>
      <dgm:spPr/>
    </dgm:pt>
    <dgm:pt modelId="{31C47908-0ED3-418D-980A-C625DBF83586}" type="pres">
      <dgm:prSet presAssocID="{359EA257-4FC6-4869-B712-82EE11FF05D1}" presName="c17" presStyleLbl="node1" presStyleIdx="16" presStyleCnt="19"/>
      <dgm:spPr/>
    </dgm:pt>
    <dgm:pt modelId="{8EE9C3FC-C301-4519-9DC3-0226275E551C}" type="pres">
      <dgm:prSet presAssocID="{359EA257-4FC6-4869-B712-82EE11FF05D1}" presName="c18" presStyleLbl="node1" presStyleIdx="17" presStyleCnt="19"/>
      <dgm:spPr/>
    </dgm:pt>
    <dgm:pt modelId="{1FB50712-55BE-41BB-94C6-1F6CD5E21A05}" type="pres">
      <dgm:prSet presAssocID="{51C8A011-1076-4891-9701-8348C5718822}" presName="chevronComposite1" presStyleCnt="0"/>
      <dgm:spPr/>
    </dgm:pt>
    <dgm:pt modelId="{2531AA17-6817-430E-83A1-F434119ABD85}" type="pres">
      <dgm:prSet presAssocID="{51C8A011-1076-4891-9701-8348C5718822}" presName="chevron1" presStyleLbl="sibTrans2D1" presStyleIdx="0" presStyleCnt="3" custLinFactNeighborX="-14288" custLinFactNeighborY="-1582"/>
      <dgm:spPr/>
    </dgm:pt>
    <dgm:pt modelId="{5E48C48D-D297-4EB9-B6FE-A6FA25276E81}" type="pres">
      <dgm:prSet presAssocID="{51C8A011-1076-4891-9701-8348C5718822}" presName="spChevron1" presStyleCnt="0"/>
      <dgm:spPr/>
    </dgm:pt>
    <dgm:pt modelId="{22A9B5D6-632E-4BD6-A886-F2E3DD7C0742}" type="pres">
      <dgm:prSet presAssocID="{10AD041C-2553-4855-940C-5B25EF703499}" presName="middle" presStyleCnt="0"/>
      <dgm:spPr/>
    </dgm:pt>
    <dgm:pt modelId="{2EA1F15B-1E2E-4B1E-9695-B9E7FE89BF95}" type="pres">
      <dgm:prSet presAssocID="{10AD041C-2553-4855-940C-5B25EF703499}" presName="parTxMid" presStyleLbl="revTx" presStyleIdx="2" presStyleCnt="7" custLinFactNeighborX="-21132" custLinFactNeighborY="1092"/>
      <dgm:spPr/>
    </dgm:pt>
    <dgm:pt modelId="{B1C9432B-7C9A-4DFE-9A6D-9C7D0F6E6554}" type="pres">
      <dgm:prSet presAssocID="{10AD041C-2553-4855-940C-5B25EF703499}" presName="desTxMid" presStyleLbl="revTx" presStyleIdx="3" presStyleCnt="7">
        <dgm:presLayoutVars>
          <dgm:bulletEnabled val="1"/>
        </dgm:presLayoutVars>
      </dgm:prSet>
      <dgm:spPr/>
    </dgm:pt>
    <dgm:pt modelId="{CD54592D-5AFF-448A-924A-4004CF09FEA2}" type="pres">
      <dgm:prSet presAssocID="{10AD041C-2553-4855-940C-5B25EF703499}" presName="spMid" presStyleCnt="0"/>
      <dgm:spPr/>
    </dgm:pt>
    <dgm:pt modelId="{C6DAC977-D824-45D4-8F0E-275619CEA2E2}" type="pres">
      <dgm:prSet presAssocID="{3C7700C2-2BAF-445D-B965-8088159C4D0B}" presName="chevronComposite1" presStyleCnt="0"/>
      <dgm:spPr/>
    </dgm:pt>
    <dgm:pt modelId="{48131898-CB44-4E56-AAD6-DE02127D284B}" type="pres">
      <dgm:prSet presAssocID="{3C7700C2-2BAF-445D-B965-8088159C4D0B}" presName="chevron1" presStyleLbl="sibTrans2D1" presStyleIdx="1" presStyleCnt="3" custLinFactX="-2076" custLinFactNeighborX="-100000" custLinFactNeighborY="1140"/>
      <dgm:spPr/>
    </dgm:pt>
    <dgm:pt modelId="{45AA7061-8D1E-49C1-B752-DE21AA51A324}" type="pres">
      <dgm:prSet presAssocID="{3C7700C2-2BAF-445D-B965-8088159C4D0B}" presName="spChevron1" presStyleCnt="0"/>
      <dgm:spPr/>
    </dgm:pt>
    <dgm:pt modelId="{873F984D-5D8A-4095-B411-C01513DA8581}" type="pres">
      <dgm:prSet presAssocID="{4EF3425D-12ED-4159-8892-5B9C461670FC}" presName="middle" presStyleCnt="0"/>
      <dgm:spPr/>
    </dgm:pt>
    <dgm:pt modelId="{81DA41B2-E9A4-417E-8DF5-AABE39A61BBE}" type="pres">
      <dgm:prSet presAssocID="{4EF3425D-12ED-4159-8892-5B9C461670FC}" presName="parTxMid" presStyleLbl="revTx" presStyleIdx="4" presStyleCnt="7" custLinFactNeighborX="-26524" custLinFactNeighborY="1092"/>
      <dgm:spPr/>
    </dgm:pt>
    <dgm:pt modelId="{E7E37B98-BBBA-4B01-A12E-D3CF74EFD33A}" type="pres">
      <dgm:prSet presAssocID="{4EF3425D-12ED-4159-8892-5B9C461670FC}" presName="desTxMid" presStyleLbl="revTx" presStyleIdx="5" presStyleCnt="7">
        <dgm:presLayoutVars>
          <dgm:bulletEnabled val="1"/>
        </dgm:presLayoutVars>
      </dgm:prSet>
      <dgm:spPr/>
    </dgm:pt>
    <dgm:pt modelId="{FA95C6E2-AA5A-4647-8DBA-DC767E36E084}" type="pres">
      <dgm:prSet presAssocID="{4EF3425D-12ED-4159-8892-5B9C461670FC}" presName="spMid" presStyleCnt="0"/>
      <dgm:spPr/>
    </dgm:pt>
    <dgm:pt modelId="{CF6CCFCC-DF88-464A-8120-0CBB31D96D50}" type="pres">
      <dgm:prSet presAssocID="{0EE4D669-F8F3-4AF5-8FFD-9C3C59321F43}" presName="chevronComposite1" presStyleCnt="0"/>
      <dgm:spPr/>
    </dgm:pt>
    <dgm:pt modelId="{CD1FB536-AB0D-4618-82B4-3F8EF810905E}" type="pres">
      <dgm:prSet presAssocID="{0EE4D669-F8F3-4AF5-8FFD-9C3C59321F43}" presName="chevron1" presStyleLbl="sibTrans2D1" presStyleIdx="2" presStyleCnt="3" custLinFactNeighborX="-71441" custLinFactNeighborY="-1582"/>
      <dgm:spPr/>
    </dgm:pt>
    <dgm:pt modelId="{D40D4141-21B8-4BE8-BEB3-B7673F3D045C}" type="pres">
      <dgm:prSet presAssocID="{0EE4D669-F8F3-4AF5-8FFD-9C3C59321F43}" presName="spChevron1" presStyleCnt="0"/>
      <dgm:spPr/>
    </dgm:pt>
    <dgm:pt modelId="{0802B28F-A4D7-45CD-8635-674A0A8CDA69}" type="pres">
      <dgm:prSet presAssocID="{A56A86F7-20B4-4B61-BABD-4859168A65B4}" presName="last" presStyleCnt="0"/>
      <dgm:spPr/>
    </dgm:pt>
    <dgm:pt modelId="{25CDDE4E-BAD6-45A3-9750-8858484B0CD2}" type="pres">
      <dgm:prSet presAssocID="{A56A86F7-20B4-4B61-BABD-4859168A65B4}" presName="circleTx" presStyleLbl="node1" presStyleIdx="18" presStyleCnt="19" custLinFactNeighborX="-16253" custLinFactNeighborY="-2042"/>
      <dgm:spPr/>
    </dgm:pt>
    <dgm:pt modelId="{F970BC58-3B76-4E7E-B7B4-137C6FAC16AE}" type="pres">
      <dgm:prSet presAssocID="{A56A86F7-20B4-4B61-BABD-4859168A65B4}" presName="desTxN" presStyleLbl="revTx" presStyleIdx="6" presStyleCnt="7">
        <dgm:presLayoutVars>
          <dgm:bulletEnabled val="1"/>
        </dgm:presLayoutVars>
      </dgm:prSet>
      <dgm:spPr/>
    </dgm:pt>
    <dgm:pt modelId="{9375458B-6726-4E7A-9A50-6335DE805B44}" type="pres">
      <dgm:prSet presAssocID="{A56A86F7-20B4-4B61-BABD-4859168A65B4}" presName="spN" presStyleCnt="0"/>
      <dgm:spPr/>
    </dgm:pt>
  </dgm:ptLst>
  <dgm:cxnLst>
    <dgm:cxn modelId="{33F56310-52DC-4B80-A88B-B2CE70626C43}" type="presOf" srcId="{4EF3425D-12ED-4159-8892-5B9C461670FC}" destId="{81DA41B2-E9A4-417E-8DF5-AABE39A61BBE}" srcOrd="0" destOrd="0" presId="urn:microsoft.com/office/officeart/2009/3/layout/RandomtoResultProcess"/>
    <dgm:cxn modelId="{9CFB341E-B71C-4A85-9191-2C2C9641C6FB}" srcId="{359EA257-4FC6-4869-B712-82EE11FF05D1}" destId="{EA940E1A-56DB-43FF-AB0F-1BDE74381CFF}" srcOrd="0" destOrd="0" parTransId="{F31C5417-72CD-4B33-AF22-044FED356CAA}" sibTransId="{308B34DD-61BA-4FD2-B5D0-5A250CD847D1}"/>
    <dgm:cxn modelId="{D5E7B85B-96B8-45AA-9600-F1E69717282E}" srcId="{E9960CB4-C7AB-4ACA-9296-692617116BD7}" destId="{A56A86F7-20B4-4B61-BABD-4859168A65B4}" srcOrd="3" destOrd="0" parTransId="{D8F483AA-BB97-4A65-83D0-5E178CA140D7}" sibTransId="{9B13FA12-BBD5-4881-9CE6-E7A45A96E9CF}"/>
    <dgm:cxn modelId="{A488BA42-B0B9-402B-B57D-61FAEE7511DA}" type="presOf" srcId="{E9960CB4-C7AB-4ACA-9296-692617116BD7}" destId="{11540627-B159-46F0-BCA6-1A49D9873C1A}" srcOrd="0" destOrd="0" presId="urn:microsoft.com/office/officeart/2009/3/layout/RandomtoResultProcess"/>
    <dgm:cxn modelId="{6235C947-9D79-4966-9089-CE974952D5F1}" srcId="{10AD041C-2553-4855-940C-5B25EF703499}" destId="{4F33BCE9-60DD-430E-A81F-3E4EE93684DE}" srcOrd="0" destOrd="0" parTransId="{5B1DAD73-0F1B-4F21-91C1-C74D49C73AE3}" sibTransId="{DFFF978F-7608-4A3D-8734-E1EC0BE7C764}"/>
    <dgm:cxn modelId="{8F06E783-0879-49E8-AA60-33BD20C2EA67}" type="presOf" srcId="{359EA257-4FC6-4869-B712-82EE11FF05D1}" destId="{38A729D8-BC80-42C3-BD26-54C40C7E987B}" srcOrd="0" destOrd="0" presId="urn:microsoft.com/office/officeart/2009/3/layout/RandomtoResultProcess"/>
    <dgm:cxn modelId="{45A76D87-44D3-4927-886E-E5D37F263120}" type="presOf" srcId="{4F33BCE9-60DD-430E-A81F-3E4EE93684DE}" destId="{B1C9432B-7C9A-4DFE-9A6D-9C7D0F6E6554}" srcOrd="0" destOrd="0" presId="urn:microsoft.com/office/officeart/2009/3/layout/RandomtoResultProcess"/>
    <dgm:cxn modelId="{84C7DF8B-8FDF-4439-B05B-3A994B0F4308}" type="presOf" srcId="{30C4847D-AD39-4A48-BF32-55D53F92218E}" destId="{E7E37B98-BBBA-4B01-A12E-D3CF74EFD33A}" srcOrd="0" destOrd="0" presId="urn:microsoft.com/office/officeart/2009/3/layout/RandomtoResultProcess"/>
    <dgm:cxn modelId="{D669D993-B128-44EC-8B3A-F271AB9C2105}" type="presOf" srcId="{534EFDEB-C30E-4D5D-8E83-B13E51F5B276}" destId="{F970BC58-3B76-4E7E-B7B4-137C6FAC16AE}" srcOrd="0" destOrd="0" presId="urn:microsoft.com/office/officeart/2009/3/layout/RandomtoResultProcess"/>
    <dgm:cxn modelId="{A99E979D-3E8B-44B8-9D5E-63F66A070D49}" srcId="{A56A86F7-20B4-4B61-BABD-4859168A65B4}" destId="{534EFDEB-C30E-4D5D-8E83-B13E51F5B276}" srcOrd="0" destOrd="0" parTransId="{007C5070-540C-451B-9F9E-1CD6ACD288B4}" sibTransId="{1A5A1E69-4257-4037-8FF1-48E8B6921C8F}"/>
    <dgm:cxn modelId="{F1C6FBA2-4A52-4798-A814-2B10490EC646}" srcId="{E9960CB4-C7AB-4ACA-9296-692617116BD7}" destId="{10AD041C-2553-4855-940C-5B25EF703499}" srcOrd="1" destOrd="0" parTransId="{AF8134BD-D1BE-43BF-A898-6950E0EE185E}" sibTransId="{3C7700C2-2BAF-445D-B965-8088159C4D0B}"/>
    <dgm:cxn modelId="{402B70B1-C8BA-4ECB-982E-0C74BBFF6DBF}" type="presOf" srcId="{EA940E1A-56DB-43FF-AB0F-1BDE74381CFF}" destId="{59FD493E-60FB-425B-BE8A-A40E8B1EB980}" srcOrd="0" destOrd="0" presId="urn:microsoft.com/office/officeart/2009/3/layout/RandomtoResultProcess"/>
    <dgm:cxn modelId="{417FDBDA-C47C-4FDB-AA2F-EEA4C8362665}" type="presOf" srcId="{10AD041C-2553-4855-940C-5B25EF703499}" destId="{2EA1F15B-1E2E-4B1E-9695-B9E7FE89BF95}" srcOrd="0" destOrd="0" presId="urn:microsoft.com/office/officeart/2009/3/layout/RandomtoResultProcess"/>
    <dgm:cxn modelId="{964268DD-26BB-4F5E-914F-0693E32E105B}" type="presOf" srcId="{A56A86F7-20B4-4B61-BABD-4859168A65B4}" destId="{25CDDE4E-BAD6-45A3-9750-8858484B0CD2}" srcOrd="0" destOrd="0" presId="urn:microsoft.com/office/officeart/2009/3/layout/RandomtoResultProcess"/>
    <dgm:cxn modelId="{7E1B55E5-0ABA-4F85-9D72-CBF8B9F2B995}" srcId="{E9960CB4-C7AB-4ACA-9296-692617116BD7}" destId="{359EA257-4FC6-4869-B712-82EE11FF05D1}" srcOrd="0" destOrd="0" parTransId="{5D964D0D-09FB-4234-8ADC-960B0469C4C7}" sibTransId="{51C8A011-1076-4891-9701-8348C5718822}"/>
    <dgm:cxn modelId="{275AA9F3-04B6-49CF-AEB9-8799087C2233}" srcId="{4EF3425D-12ED-4159-8892-5B9C461670FC}" destId="{30C4847D-AD39-4A48-BF32-55D53F92218E}" srcOrd="0" destOrd="0" parTransId="{FB4945A9-3BE7-479E-BD24-D69D5F68086C}" sibTransId="{F2213796-E7E3-46BD-B298-888F93710D6B}"/>
    <dgm:cxn modelId="{DD443BFF-B6D6-4EA4-B884-16831DD123B2}" srcId="{E9960CB4-C7AB-4ACA-9296-692617116BD7}" destId="{4EF3425D-12ED-4159-8892-5B9C461670FC}" srcOrd="2" destOrd="0" parTransId="{C13C4FD7-AFBF-41DA-B25B-2E5870CF750E}" sibTransId="{0EE4D669-F8F3-4AF5-8FFD-9C3C59321F43}"/>
    <dgm:cxn modelId="{701FBE2C-73F1-44A8-AB8B-F094C3F04FFA}" type="presParOf" srcId="{11540627-B159-46F0-BCA6-1A49D9873C1A}" destId="{80BA3284-F342-4FFA-97EC-ED0C1F451DB1}" srcOrd="0" destOrd="0" presId="urn:microsoft.com/office/officeart/2009/3/layout/RandomtoResultProcess"/>
    <dgm:cxn modelId="{8B0FB2AE-2BEE-44B4-9601-CC7B8A7BAAA1}" type="presParOf" srcId="{80BA3284-F342-4FFA-97EC-ED0C1F451DB1}" destId="{38A729D8-BC80-42C3-BD26-54C40C7E987B}" srcOrd="0" destOrd="0" presId="urn:microsoft.com/office/officeart/2009/3/layout/RandomtoResultProcess"/>
    <dgm:cxn modelId="{B055D1E6-76CB-4F37-AE80-556F3B56CF35}" type="presParOf" srcId="{80BA3284-F342-4FFA-97EC-ED0C1F451DB1}" destId="{59FD493E-60FB-425B-BE8A-A40E8B1EB980}" srcOrd="1" destOrd="0" presId="urn:microsoft.com/office/officeart/2009/3/layout/RandomtoResultProcess"/>
    <dgm:cxn modelId="{7532CC91-CE16-4FB5-B0E2-A60CC9EFD75B}" type="presParOf" srcId="{80BA3284-F342-4FFA-97EC-ED0C1F451DB1}" destId="{4E9B435D-A09F-480A-A00F-38E7F4776045}" srcOrd="2" destOrd="0" presId="urn:microsoft.com/office/officeart/2009/3/layout/RandomtoResultProcess"/>
    <dgm:cxn modelId="{38A9D8E2-9691-4074-8933-7E6BC3EA1FDB}" type="presParOf" srcId="{80BA3284-F342-4FFA-97EC-ED0C1F451DB1}" destId="{F337563B-4F0F-4F1D-8B31-9B5CC8F1202B}" srcOrd="3" destOrd="0" presId="urn:microsoft.com/office/officeart/2009/3/layout/RandomtoResultProcess"/>
    <dgm:cxn modelId="{2DFD8A42-20DC-40C6-9366-A1FA0658099B}" type="presParOf" srcId="{80BA3284-F342-4FFA-97EC-ED0C1F451DB1}" destId="{E0FE3B70-6BD9-4A97-A437-BB066549C43B}" srcOrd="4" destOrd="0" presId="urn:microsoft.com/office/officeart/2009/3/layout/RandomtoResultProcess"/>
    <dgm:cxn modelId="{02C73E12-A6EF-484A-A611-FFB2F7C7125E}" type="presParOf" srcId="{80BA3284-F342-4FFA-97EC-ED0C1F451DB1}" destId="{7D08638A-F689-4D2A-95FA-E67E826E1BE8}" srcOrd="5" destOrd="0" presId="urn:microsoft.com/office/officeart/2009/3/layout/RandomtoResultProcess"/>
    <dgm:cxn modelId="{BF27D427-471E-4C37-8377-77AD1828FB17}" type="presParOf" srcId="{80BA3284-F342-4FFA-97EC-ED0C1F451DB1}" destId="{179023B7-76F5-48AB-B728-B1F80E61B372}" srcOrd="6" destOrd="0" presId="urn:microsoft.com/office/officeart/2009/3/layout/RandomtoResultProcess"/>
    <dgm:cxn modelId="{F8E5B4B6-4399-48E8-89D8-E889E4E769F9}" type="presParOf" srcId="{80BA3284-F342-4FFA-97EC-ED0C1F451DB1}" destId="{CCF74C53-E8A6-4A89-9483-8D4EFC214E46}" srcOrd="7" destOrd="0" presId="urn:microsoft.com/office/officeart/2009/3/layout/RandomtoResultProcess"/>
    <dgm:cxn modelId="{92396F7F-1DD8-4CE0-91C4-030523196476}" type="presParOf" srcId="{80BA3284-F342-4FFA-97EC-ED0C1F451DB1}" destId="{4E64619D-6828-46AD-BE40-460DAB7CA3C8}" srcOrd="8" destOrd="0" presId="urn:microsoft.com/office/officeart/2009/3/layout/RandomtoResultProcess"/>
    <dgm:cxn modelId="{83E907F4-4A96-4A94-B541-BB58802BDF66}" type="presParOf" srcId="{80BA3284-F342-4FFA-97EC-ED0C1F451DB1}" destId="{B1E4984B-1F79-4EF7-A41D-081F88474AD2}" srcOrd="9" destOrd="0" presId="urn:microsoft.com/office/officeart/2009/3/layout/RandomtoResultProcess"/>
    <dgm:cxn modelId="{10E7C4EA-93BD-4341-B3AB-731CDEFBE2F7}" type="presParOf" srcId="{80BA3284-F342-4FFA-97EC-ED0C1F451DB1}" destId="{A69B6916-B7D4-4F03-A4D7-5ED840BDAADD}" srcOrd="10" destOrd="0" presId="urn:microsoft.com/office/officeart/2009/3/layout/RandomtoResultProcess"/>
    <dgm:cxn modelId="{AFB8085C-8CA9-440E-B770-1A5CC3FC7071}" type="presParOf" srcId="{80BA3284-F342-4FFA-97EC-ED0C1F451DB1}" destId="{D1740306-446A-43DA-BD53-A9E631C575D1}" srcOrd="11" destOrd="0" presId="urn:microsoft.com/office/officeart/2009/3/layout/RandomtoResultProcess"/>
    <dgm:cxn modelId="{0422F77A-FA13-4497-89A1-23B5C246768C}" type="presParOf" srcId="{80BA3284-F342-4FFA-97EC-ED0C1F451DB1}" destId="{AB0F0955-A3A3-4FDF-B7DA-57E4B0F02B57}" srcOrd="12" destOrd="0" presId="urn:microsoft.com/office/officeart/2009/3/layout/RandomtoResultProcess"/>
    <dgm:cxn modelId="{18597422-42A9-4107-B002-51853FE29B1C}" type="presParOf" srcId="{80BA3284-F342-4FFA-97EC-ED0C1F451DB1}" destId="{2B47F382-45CD-48D1-B8BF-824199D8BFA1}" srcOrd="13" destOrd="0" presId="urn:microsoft.com/office/officeart/2009/3/layout/RandomtoResultProcess"/>
    <dgm:cxn modelId="{733264C0-E8AB-4344-A382-7EB6DF45912C}" type="presParOf" srcId="{80BA3284-F342-4FFA-97EC-ED0C1F451DB1}" destId="{D63F2896-977B-4907-99B4-B968541C70E3}" srcOrd="14" destOrd="0" presId="urn:microsoft.com/office/officeart/2009/3/layout/RandomtoResultProcess"/>
    <dgm:cxn modelId="{40436D36-7956-4048-B126-9E5158C1796E}" type="presParOf" srcId="{80BA3284-F342-4FFA-97EC-ED0C1F451DB1}" destId="{D1F222ED-17B4-4C98-A084-F809DF959BB2}" srcOrd="15" destOrd="0" presId="urn:microsoft.com/office/officeart/2009/3/layout/RandomtoResultProcess"/>
    <dgm:cxn modelId="{1AB66AF7-AED7-4FC9-AFEE-AC422AAC1486}" type="presParOf" srcId="{80BA3284-F342-4FFA-97EC-ED0C1F451DB1}" destId="{B07504B4-1BA3-40C4-8E71-075912CC1866}" srcOrd="16" destOrd="0" presId="urn:microsoft.com/office/officeart/2009/3/layout/RandomtoResultProcess"/>
    <dgm:cxn modelId="{E7035EBC-EE3E-4774-B309-C5167D48C0E9}" type="presParOf" srcId="{80BA3284-F342-4FFA-97EC-ED0C1F451DB1}" destId="{C8F00CCB-1CA2-4B35-B9E7-F1F12DE2DBEA}" srcOrd="17" destOrd="0" presId="urn:microsoft.com/office/officeart/2009/3/layout/RandomtoResultProcess"/>
    <dgm:cxn modelId="{8E389755-2AAA-4803-BA31-B32EF95101EE}" type="presParOf" srcId="{80BA3284-F342-4FFA-97EC-ED0C1F451DB1}" destId="{31C47908-0ED3-418D-980A-C625DBF83586}" srcOrd="18" destOrd="0" presId="urn:microsoft.com/office/officeart/2009/3/layout/RandomtoResultProcess"/>
    <dgm:cxn modelId="{A980B52F-5C5E-4122-85FE-3D37949B4238}" type="presParOf" srcId="{80BA3284-F342-4FFA-97EC-ED0C1F451DB1}" destId="{8EE9C3FC-C301-4519-9DC3-0226275E551C}" srcOrd="19" destOrd="0" presId="urn:microsoft.com/office/officeart/2009/3/layout/RandomtoResultProcess"/>
    <dgm:cxn modelId="{F75A64E1-02DB-49AD-A5E2-E1BDABA7494D}" type="presParOf" srcId="{11540627-B159-46F0-BCA6-1A49D9873C1A}" destId="{1FB50712-55BE-41BB-94C6-1F6CD5E21A05}" srcOrd="1" destOrd="0" presId="urn:microsoft.com/office/officeart/2009/3/layout/RandomtoResultProcess"/>
    <dgm:cxn modelId="{C500E6C0-6843-4D5E-ACC9-46D76FFFB22C}" type="presParOf" srcId="{1FB50712-55BE-41BB-94C6-1F6CD5E21A05}" destId="{2531AA17-6817-430E-83A1-F434119ABD85}" srcOrd="0" destOrd="0" presId="urn:microsoft.com/office/officeart/2009/3/layout/RandomtoResultProcess"/>
    <dgm:cxn modelId="{14E6DF5D-8292-4033-8C1C-2DBC19405011}" type="presParOf" srcId="{1FB50712-55BE-41BB-94C6-1F6CD5E21A05}" destId="{5E48C48D-D297-4EB9-B6FE-A6FA25276E81}" srcOrd="1" destOrd="0" presId="urn:microsoft.com/office/officeart/2009/3/layout/RandomtoResultProcess"/>
    <dgm:cxn modelId="{CDDC3BF0-27C0-4572-98AD-DC7334ED0114}" type="presParOf" srcId="{11540627-B159-46F0-BCA6-1A49D9873C1A}" destId="{22A9B5D6-632E-4BD6-A886-F2E3DD7C0742}" srcOrd="2" destOrd="0" presId="urn:microsoft.com/office/officeart/2009/3/layout/RandomtoResultProcess"/>
    <dgm:cxn modelId="{0257B374-8D17-40E4-B011-B3A13AC72D0A}" type="presParOf" srcId="{22A9B5D6-632E-4BD6-A886-F2E3DD7C0742}" destId="{2EA1F15B-1E2E-4B1E-9695-B9E7FE89BF95}" srcOrd="0" destOrd="0" presId="urn:microsoft.com/office/officeart/2009/3/layout/RandomtoResultProcess"/>
    <dgm:cxn modelId="{13A1184F-4CA6-4440-883E-705FE59B447C}" type="presParOf" srcId="{22A9B5D6-632E-4BD6-A886-F2E3DD7C0742}" destId="{B1C9432B-7C9A-4DFE-9A6D-9C7D0F6E6554}" srcOrd="1" destOrd="0" presId="urn:microsoft.com/office/officeart/2009/3/layout/RandomtoResultProcess"/>
    <dgm:cxn modelId="{82BD1091-917E-4B45-977C-944776E92F11}" type="presParOf" srcId="{22A9B5D6-632E-4BD6-A886-F2E3DD7C0742}" destId="{CD54592D-5AFF-448A-924A-4004CF09FEA2}" srcOrd="2" destOrd="0" presId="urn:microsoft.com/office/officeart/2009/3/layout/RandomtoResultProcess"/>
    <dgm:cxn modelId="{1A78E8B2-7285-4EFE-B0AE-BF1F2E5E2DCF}" type="presParOf" srcId="{11540627-B159-46F0-BCA6-1A49D9873C1A}" destId="{C6DAC977-D824-45D4-8F0E-275619CEA2E2}" srcOrd="3" destOrd="0" presId="urn:microsoft.com/office/officeart/2009/3/layout/RandomtoResultProcess"/>
    <dgm:cxn modelId="{73B9D378-970C-4856-AB18-DDE82E0F303F}" type="presParOf" srcId="{C6DAC977-D824-45D4-8F0E-275619CEA2E2}" destId="{48131898-CB44-4E56-AAD6-DE02127D284B}" srcOrd="0" destOrd="0" presId="urn:microsoft.com/office/officeart/2009/3/layout/RandomtoResultProcess"/>
    <dgm:cxn modelId="{E24D633D-9A54-4F0B-9607-4A713800F0BA}" type="presParOf" srcId="{C6DAC977-D824-45D4-8F0E-275619CEA2E2}" destId="{45AA7061-8D1E-49C1-B752-DE21AA51A324}" srcOrd="1" destOrd="0" presId="urn:microsoft.com/office/officeart/2009/3/layout/RandomtoResultProcess"/>
    <dgm:cxn modelId="{1A8A515F-558F-495A-B82D-2FFC73F17235}" type="presParOf" srcId="{11540627-B159-46F0-BCA6-1A49D9873C1A}" destId="{873F984D-5D8A-4095-B411-C01513DA8581}" srcOrd="4" destOrd="0" presId="urn:microsoft.com/office/officeart/2009/3/layout/RandomtoResultProcess"/>
    <dgm:cxn modelId="{904186DD-DE04-48AF-BBB9-39F59FBC7603}" type="presParOf" srcId="{873F984D-5D8A-4095-B411-C01513DA8581}" destId="{81DA41B2-E9A4-417E-8DF5-AABE39A61BBE}" srcOrd="0" destOrd="0" presId="urn:microsoft.com/office/officeart/2009/3/layout/RandomtoResultProcess"/>
    <dgm:cxn modelId="{CDB83B0C-87E7-41E1-A064-0019949C4E9F}" type="presParOf" srcId="{873F984D-5D8A-4095-B411-C01513DA8581}" destId="{E7E37B98-BBBA-4B01-A12E-D3CF74EFD33A}" srcOrd="1" destOrd="0" presId="urn:microsoft.com/office/officeart/2009/3/layout/RandomtoResultProcess"/>
    <dgm:cxn modelId="{05D255DE-E03E-4988-849B-E824AFB7ABE5}" type="presParOf" srcId="{873F984D-5D8A-4095-B411-C01513DA8581}" destId="{FA95C6E2-AA5A-4647-8DBA-DC767E36E084}" srcOrd="2" destOrd="0" presId="urn:microsoft.com/office/officeart/2009/3/layout/RandomtoResultProcess"/>
    <dgm:cxn modelId="{53E7AA01-3E51-4A7E-8A16-93B1364063F3}" type="presParOf" srcId="{11540627-B159-46F0-BCA6-1A49D9873C1A}" destId="{CF6CCFCC-DF88-464A-8120-0CBB31D96D50}" srcOrd="5" destOrd="0" presId="urn:microsoft.com/office/officeart/2009/3/layout/RandomtoResultProcess"/>
    <dgm:cxn modelId="{CBDBF298-05E6-4580-8904-D336D96F285E}" type="presParOf" srcId="{CF6CCFCC-DF88-464A-8120-0CBB31D96D50}" destId="{CD1FB536-AB0D-4618-82B4-3F8EF810905E}" srcOrd="0" destOrd="0" presId="urn:microsoft.com/office/officeart/2009/3/layout/RandomtoResultProcess"/>
    <dgm:cxn modelId="{BA5CB6F9-637C-4E9B-8B9F-F168454A6967}" type="presParOf" srcId="{CF6CCFCC-DF88-464A-8120-0CBB31D96D50}" destId="{D40D4141-21B8-4BE8-BEB3-B7673F3D045C}" srcOrd="1" destOrd="0" presId="urn:microsoft.com/office/officeart/2009/3/layout/RandomtoResultProcess"/>
    <dgm:cxn modelId="{FCEA95D3-A2F3-46E3-9ACE-4BA2D6A20F72}" type="presParOf" srcId="{11540627-B159-46F0-BCA6-1A49D9873C1A}" destId="{0802B28F-A4D7-45CD-8635-674A0A8CDA69}" srcOrd="6" destOrd="0" presId="urn:microsoft.com/office/officeart/2009/3/layout/RandomtoResultProcess"/>
    <dgm:cxn modelId="{F3CFA968-C872-4A19-8BBD-AC78A6BFBD41}" type="presParOf" srcId="{0802B28F-A4D7-45CD-8635-674A0A8CDA69}" destId="{25CDDE4E-BAD6-45A3-9750-8858484B0CD2}" srcOrd="0" destOrd="0" presId="urn:microsoft.com/office/officeart/2009/3/layout/RandomtoResultProcess"/>
    <dgm:cxn modelId="{F8353096-D6CE-45B9-B633-9CBC9082229B}" type="presParOf" srcId="{0802B28F-A4D7-45CD-8635-674A0A8CDA69}" destId="{F970BC58-3B76-4E7E-B7B4-137C6FAC16AE}" srcOrd="1" destOrd="0" presId="urn:microsoft.com/office/officeart/2009/3/layout/RandomtoResultProcess"/>
    <dgm:cxn modelId="{F35BA285-02CE-4385-B538-EE9EA2F17863}" type="presParOf" srcId="{0802B28F-A4D7-45CD-8635-674A0A8CDA69}" destId="{9375458B-6726-4E7A-9A50-6335DE805B4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A907EA-2B11-4AAD-A0A3-4C4608615C32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2A49553-D7C5-4E68-9D4E-45193EF4CC5F}">
      <dgm:prSet phldrT="[Text]"/>
      <dgm:spPr/>
      <dgm:t>
        <a:bodyPr/>
        <a:lstStyle/>
        <a:p>
          <a:r>
            <a:rPr lang="en-IN" i="1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gm:t>
    </dgm:pt>
    <dgm:pt modelId="{77A21862-6C1C-4B90-A280-BFAC84B38438}" type="parTrans" cxnId="{7880B676-1799-4E0E-9EDA-DF253EDFBB04}">
      <dgm:prSet/>
      <dgm:spPr/>
      <dgm:t>
        <a:bodyPr/>
        <a:lstStyle/>
        <a:p>
          <a:endParaRPr lang="en-IN"/>
        </a:p>
      </dgm:t>
    </dgm:pt>
    <dgm:pt modelId="{ADC17F02-8E13-4A83-AA65-80CC6A5DFC20}" type="sibTrans" cxnId="{7880B676-1799-4E0E-9EDA-DF253EDFBB0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06A6F3B-DF43-4437-9A5C-C79BC34C8C8A}">
          <dgm:prSet phldrT="[Text]"/>
          <dgm:spPr>
            <a:solidFill>
              <a:srgbClr val="00B05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𝑠𝑖𝑔𝑛𝑎𝑙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F06A6F3B-DF43-4437-9A5C-C79BC34C8C8A}">
          <dgm:prSet phldrT="[Text]"/>
          <dgm:spPr>
            <a:solidFill>
              <a:srgbClr val="00B050"/>
            </a:solidFill>
          </dgm:spPr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𝑠𝑖𝑔𝑛𝑎𝑙</a:t>
              </a:r>
              <a:endParaRPr lang="en-IN" dirty="0"/>
            </a:p>
          </dgm:t>
        </dgm:pt>
      </mc:Fallback>
    </mc:AlternateContent>
    <dgm:pt modelId="{BCC5647E-9F9F-4F99-B555-3FA3728C7874}" type="parTrans" cxnId="{E4CB99EB-ABD4-48CA-B777-76B9A5242489}">
      <dgm:prSet/>
      <dgm:spPr/>
      <dgm:t>
        <a:bodyPr/>
        <a:lstStyle/>
        <a:p>
          <a:endParaRPr lang="en-IN"/>
        </a:p>
      </dgm:t>
    </dgm:pt>
    <dgm:pt modelId="{35554779-6409-4CBF-AB0F-9F29C6C5824B}" type="sibTrans" cxnId="{E4CB99EB-ABD4-48CA-B777-76B9A5242489}">
      <dgm:prSet/>
      <dgm:spPr/>
      <dgm:t>
        <a:bodyPr/>
        <a:lstStyle/>
        <a:p>
          <a:endParaRPr lang="en-IN"/>
        </a:p>
      </dgm:t>
    </dgm:pt>
    <dgm:pt modelId="{A8F0E5DD-E1D2-469B-9841-A4F6C7C8FAE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gm:t>
    </dgm:pt>
    <dgm:pt modelId="{219CB5D3-0690-4F04-9433-4BCE9F875B76}" type="parTrans" cxnId="{2755FECF-CF7A-4C73-8E8D-D3B7456B633A}">
      <dgm:prSet/>
      <dgm:spPr/>
      <dgm:t>
        <a:bodyPr/>
        <a:lstStyle/>
        <a:p>
          <a:endParaRPr lang="en-IN"/>
        </a:p>
      </dgm:t>
    </dgm:pt>
    <dgm:pt modelId="{6343A260-395C-434A-A4E2-E892BFCDE23D}" type="sibTrans" cxnId="{2755FECF-CF7A-4C73-8E8D-D3B7456B633A}">
      <dgm:prSet/>
      <dgm:spPr/>
      <dgm:t>
        <a:bodyPr/>
        <a:lstStyle/>
        <a:p>
          <a:endParaRPr lang="en-IN"/>
        </a:p>
      </dgm:t>
    </dgm:pt>
    <dgm:pt modelId="{2BF6F070-9992-4783-A6C5-11F600462F95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B63BC546-C376-47D9-BBDE-29BD08BB5052}" type="parTrans" cxnId="{D988A90F-820D-4BB0-BE29-1C492BF05A56}">
      <dgm:prSet/>
      <dgm:spPr/>
      <dgm:t>
        <a:bodyPr/>
        <a:lstStyle/>
        <a:p>
          <a:endParaRPr lang="en-IN"/>
        </a:p>
      </dgm:t>
    </dgm:pt>
    <dgm:pt modelId="{71AD9597-FFE8-4E53-849A-8772A672F92E}" type="sibTrans" cxnId="{D988A90F-820D-4BB0-BE29-1C492BF05A5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9E53395-92B9-4065-B38B-591F48F1D969}">
          <dgm:prSet/>
          <dgm:spPr>
            <a:solidFill>
              <a:srgbClr val="F7093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49E53395-92B9-4065-B38B-591F48F1D969}">
          <dgm:prSet/>
          <dgm:spPr>
            <a:solidFill>
              <a:srgbClr val="F70931"/>
            </a:solidFill>
          </dgm:spPr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𝑠𝑖𝑔𝑛𝑎𝑙) ̅</a:t>
              </a:r>
              <a:endParaRPr lang="en-IN" dirty="0"/>
            </a:p>
          </dgm:t>
        </dgm:pt>
      </mc:Fallback>
    </mc:AlternateContent>
    <dgm:pt modelId="{53F2C9C2-91E9-439F-9542-0CD8165C5A85}" type="parTrans" cxnId="{139AEA6B-FB70-4F07-9E4C-5653D841A51B}">
      <dgm:prSet/>
      <dgm:spPr/>
      <dgm:t>
        <a:bodyPr/>
        <a:lstStyle/>
        <a:p>
          <a:endParaRPr lang="en-IN"/>
        </a:p>
      </dgm:t>
    </dgm:pt>
    <dgm:pt modelId="{90E08FC9-E8B3-4B2A-9B11-E9B710226ED5}" type="sibTrans" cxnId="{139AEA6B-FB70-4F07-9E4C-5653D841A51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8D75B00-A440-4A63-A0C6-8612282B279D}">
          <dgm:prSet phldrT="[Text]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E8D75B00-A440-4A63-A0C6-8612282B279D}">
          <dgm:prSet phldrT="[Text]"/>
          <dgm:spPr/>
          <dgm:t>
            <a:bodyPr/>
            <a:lstStyle/>
            <a:p>
              <a:pPr algn="ctr"/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9FF4C9B-82A8-43D3-BC5A-52CCDD6725B6}" type="parTrans" cxnId="{48B0949D-BD88-4326-9E8F-B4640F166F4F}">
      <dgm:prSet/>
      <dgm:spPr/>
      <dgm:t>
        <a:bodyPr/>
        <a:lstStyle/>
        <a:p>
          <a:endParaRPr lang="en-IN"/>
        </a:p>
      </dgm:t>
    </dgm:pt>
    <dgm:pt modelId="{620DAB84-22AB-4A53-A814-E64F9D246895}" type="sibTrans" cxnId="{48B0949D-BD88-4326-9E8F-B4640F166F4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A442F599-A130-44EC-8D54-918940BFBFE6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A442F599-A130-44EC-8D54-918940BFBFE6}">
          <dgm:prSet/>
          <dgm:spPr/>
          <dgm:t>
            <a:bodyPr/>
            <a:lstStyle/>
            <a:p>
              <a:pPr/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A6BF25BB-D3D2-44EE-83E2-DE2CB5A4261F}" type="parTrans" cxnId="{885BFBB7-9374-430C-878A-357D1F0050F4}">
      <dgm:prSet/>
      <dgm:spPr/>
      <dgm:t>
        <a:bodyPr/>
        <a:lstStyle/>
        <a:p>
          <a:endParaRPr lang="en-IN"/>
        </a:p>
      </dgm:t>
    </dgm:pt>
    <dgm:pt modelId="{5A07A3DC-D7CB-48E3-8DE3-FA467251878B}" type="sibTrans" cxnId="{885BFBB7-9374-430C-878A-357D1F0050F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4453B0C-FBA3-4452-BF8F-F41D7A6C9040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34453B0C-FBA3-4452-BF8F-F41D7A6C9040}">
          <dgm:prSet phldrT="[Text]"/>
          <dgm:spPr/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8695677-DFC3-459C-974C-7FA081DE941D}" type="parTrans" cxnId="{28F88A5F-2B63-4653-83D5-1DDE3463AB61}">
      <dgm:prSet/>
      <dgm:spPr/>
      <dgm:t>
        <a:bodyPr/>
        <a:lstStyle/>
        <a:p>
          <a:endParaRPr lang="en-IN"/>
        </a:p>
      </dgm:t>
    </dgm:pt>
    <dgm:pt modelId="{B0ADDAD9-D7C9-4B86-B6A6-AD168364928D}" type="sibTrans" cxnId="{28F88A5F-2B63-4653-83D5-1DDE3463AB6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B02D92E-4FB4-4486-850A-3CF70E2843BE}">
          <dgm:prSet/>
          <dgm:spPr>
            <a:solidFill>
              <a:srgbClr val="00B05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4B02D92E-4FB4-4486-850A-3CF70E2843BE}">
          <dgm:prSet/>
          <dgm:spPr>
            <a:solidFill>
              <a:srgbClr val="00B050"/>
            </a:solidFill>
          </dgm:spPr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D95C8184-7445-4219-9B29-05EB6BCA0594}" type="parTrans" cxnId="{712AC4D4-83B6-4ED1-A35D-FC20B5F11B50}">
      <dgm:prSet/>
      <dgm:spPr/>
      <dgm:t>
        <a:bodyPr/>
        <a:lstStyle/>
        <a:p>
          <a:endParaRPr lang="en-IN"/>
        </a:p>
      </dgm:t>
    </dgm:pt>
    <dgm:pt modelId="{61A02D67-7DD0-429F-AAF5-A78374E86539}" type="sibTrans" cxnId="{712AC4D4-83B6-4ED1-A35D-FC20B5F11B50}">
      <dgm:prSet/>
      <dgm:spPr/>
      <dgm:t>
        <a:bodyPr/>
        <a:lstStyle/>
        <a:p>
          <a:endParaRPr lang="en-IN"/>
        </a:p>
      </dgm:t>
    </dgm:pt>
    <dgm:pt modelId="{BA381005-0A7A-4E6E-817F-1C7242D8A795}">
      <dgm:prSet phldrT="[Text]"/>
      <dgm:spPr/>
      <dgm:t>
        <a:bodyPr/>
        <a:lstStyle/>
        <a:p>
          <a:r>
            <a:rPr lang="en-IN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dirty="0"/>
        </a:p>
      </dgm:t>
    </dgm:pt>
    <dgm:pt modelId="{EACD7F2C-BEE2-4E45-A042-C40F338C9C59}" type="parTrans" cxnId="{C9B16220-404F-49C2-8C02-D4377FA05778}">
      <dgm:prSet/>
      <dgm:spPr/>
      <dgm:t>
        <a:bodyPr/>
        <a:lstStyle/>
        <a:p>
          <a:endParaRPr lang="en-IN"/>
        </a:p>
      </dgm:t>
    </dgm:pt>
    <dgm:pt modelId="{CBCD6955-5DD2-4C2B-9A65-1BC75BADDCC0}" type="sibTrans" cxnId="{C9B16220-404F-49C2-8C02-D4377FA0577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E79415E-163D-4BD8-AFA6-51D105488E6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1E79415E-163D-4BD8-AFA6-51D105488E6C}">
          <dgm:prSet phldrT="[Text]"/>
          <dgm:spPr/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B7E62451-DDD0-4282-A9E0-63E2CE0BB528}" type="parTrans" cxnId="{09E5ECE4-88F7-4012-AF63-C1D7C48F0DC3}">
      <dgm:prSet/>
      <dgm:spPr/>
      <dgm:t>
        <a:bodyPr/>
        <a:lstStyle/>
        <a:p>
          <a:endParaRPr lang="en-IN"/>
        </a:p>
      </dgm:t>
    </dgm:pt>
    <dgm:pt modelId="{F2AB8F9F-B0E3-41BF-B1FB-44D24012672B}" type="sibTrans" cxnId="{09E5ECE4-88F7-4012-AF63-C1D7C48F0DC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30306CC-8C7D-440F-B0D7-B52E8031EE9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530306CC-8C7D-440F-B0D7-B52E8031EE97}">
          <dgm:prSet/>
          <dgm:spPr/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1346DC1D-FC11-4F52-BD9E-E8DAD636EC7C}" type="parTrans" cxnId="{4B3188A9-C211-46C3-B2BF-098A8F553E64}">
      <dgm:prSet/>
      <dgm:spPr/>
      <dgm:t>
        <a:bodyPr/>
        <a:lstStyle/>
        <a:p>
          <a:endParaRPr lang="en-IN"/>
        </a:p>
      </dgm:t>
    </dgm:pt>
    <dgm:pt modelId="{F8DCAAC0-60DB-4C96-9583-D3671DE8895B}" type="sibTrans" cxnId="{4B3188A9-C211-46C3-B2BF-098A8F553E64}">
      <dgm:prSet/>
      <dgm:spPr/>
      <dgm:t>
        <a:bodyPr/>
        <a:lstStyle/>
        <a:p>
          <a:endParaRPr lang="en-IN"/>
        </a:p>
      </dgm:t>
    </dgm:pt>
    <dgm:pt modelId="{EE2F2940-31BA-4C76-A41F-46787ACA3C7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D4949913-257A-42F5-8FCE-D1DF57EB3985}" type="parTrans" cxnId="{E4AACDC3-1BBB-424A-8B59-A45562AF647B}">
      <dgm:prSet/>
      <dgm:spPr/>
      <dgm:t>
        <a:bodyPr/>
        <a:lstStyle/>
        <a:p>
          <a:endParaRPr lang="en-IN"/>
        </a:p>
      </dgm:t>
    </dgm:pt>
    <dgm:pt modelId="{ABB5B1FA-C60D-41CB-99B1-CCE125CA19DA}" type="sibTrans" cxnId="{E4AACDC3-1BBB-424A-8B59-A45562AF647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916929C-01C1-4477-AF2E-BBF80D1695EB}">
          <dgm:prSet phldrT="[Text]"/>
          <dgm:spPr>
            <a:solidFill>
              <a:srgbClr val="F7093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E916929C-01C1-4477-AF2E-BBF80D1695EB}">
          <dgm:prSet phldrT="[Text]"/>
          <dgm:spPr>
            <a:solidFill>
              <a:srgbClr val="F70931"/>
            </a:solidFill>
          </dgm:spPr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DC45E28-D269-4DFC-92C8-01DDE58DF819}" type="parTrans" cxnId="{46517D8E-4B72-4CAC-B34B-F87B36F4434C}">
      <dgm:prSet/>
      <dgm:spPr/>
      <dgm:t>
        <a:bodyPr/>
        <a:lstStyle/>
        <a:p>
          <a:endParaRPr lang="en-IN"/>
        </a:p>
      </dgm:t>
    </dgm:pt>
    <dgm:pt modelId="{A63C1E4D-AC0E-4095-97FC-798DE51341F0}" type="sibTrans" cxnId="{46517D8E-4B72-4CAC-B34B-F87B36F4434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3D61035-4B9E-4FC0-BFDE-77D520EAC25A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/>
            </a:p>
          </dgm:t>
        </dgm:pt>
      </mc:Choice>
      <mc:Fallback xmlns="">
        <dgm:pt modelId="{83D61035-4B9E-4FC0-BFDE-77D520EAC25A}">
          <dgm:prSet/>
          <dgm:spPr/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/>
            </a:p>
          </dgm:t>
        </dgm:pt>
      </mc:Fallback>
    </mc:AlternateContent>
    <dgm:pt modelId="{D31C3A53-F376-4A4E-9741-82176B20CCE1}" type="parTrans" cxnId="{822A45D1-CEE8-4F75-96C9-80E37BA52E8C}">
      <dgm:prSet/>
      <dgm:spPr/>
      <dgm:t>
        <a:bodyPr/>
        <a:lstStyle/>
        <a:p>
          <a:endParaRPr lang="en-IN"/>
        </a:p>
      </dgm:t>
    </dgm:pt>
    <dgm:pt modelId="{78936A53-CD49-436B-8B70-BC50EDB93A02}" type="sibTrans" cxnId="{822A45D1-CEE8-4F75-96C9-80E37BA52E8C}">
      <dgm:prSet/>
      <dgm:spPr/>
      <dgm:t>
        <a:bodyPr/>
        <a:lstStyle/>
        <a:p>
          <a:endParaRPr lang="en-IN"/>
        </a:p>
      </dgm:t>
    </dgm:pt>
    <dgm:pt modelId="{A279C9DC-836C-49E2-8253-8A6D755901E8}" type="pres">
      <dgm:prSet presAssocID="{5CA907EA-2B11-4AAD-A0A3-4C4608615C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340A7-6F42-4E71-8CAF-53CEBC43E158}" type="pres">
      <dgm:prSet presAssocID="{5CA907EA-2B11-4AAD-A0A3-4C4608615C32}" presName="hierFlow" presStyleCnt="0"/>
      <dgm:spPr/>
    </dgm:pt>
    <dgm:pt modelId="{B50AC4BA-D7DB-4A85-9BB8-159D5D1D0F98}" type="pres">
      <dgm:prSet presAssocID="{5CA907EA-2B11-4AAD-A0A3-4C4608615C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A7D11C-61DE-46CA-AA5C-AB13DB97EA31}" type="pres">
      <dgm:prSet presAssocID="{D2A49553-D7C5-4E68-9D4E-45193EF4CC5F}" presName="Name14" presStyleCnt="0"/>
      <dgm:spPr/>
    </dgm:pt>
    <dgm:pt modelId="{CC660560-068E-405E-89F7-8EC413CAC09D}" type="pres">
      <dgm:prSet presAssocID="{D2A49553-D7C5-4E68-9D4E-45193EF4CC5F}" presName="level1Shape" presStyleLbl="node0" presStyleIdx="0" presStyleCnt="1" custScaleX="152021" custScaleY="114015">
        <dgm:presLayoutVars>
          <dgm:chPref val="3"/>
        </dgm:presLayoutVars>
      </dgm:prSet>
      <dgm:spPr>
        <a:prstGeom prst="rect">
          <a:avLst/>
        </a:prstGeom>
      </dgm:spPr>
    </dgm:pt>
    <dgm:pt modelId="{D4DA8824-1481-4023-A7E1-022E996F0B8B}" type="pres">
      <dgm:prSet presAssocID="{D2A49553-D7C5-4E68-9D4E-45193EF4CC5F}" presName="hierChild2" presStyleCnt="0"/>
      <dgm:spPr/>
    </dgm:pt>
    <dgm:pt modelId="{47033000-A2D6-4A4B-B473-FE90680C9717}" type="pres">
      <dgm:prSet presAssocID="{BCC5647E-9F9F-4F99-B555-3FA3728C7874}" presName="Name19" presStyleLbl="parChTrans1D2" presStyleIdx="0" presStyleCnt="2"/>
      <dgm:spPr/>
    </dgm:pt>
    <dgm:pt modelId="{80F9B6C2-99C1-4A7D-AD1E-CD2415CB82F4}" type="pres">
      <dgm:prSet presAssocID="{F06A6F3B-DF43-4437-9A5C-C79BC34C8C8A}" presName="Name21" presStyleCnt="0"/>
      <dgm:spPr/>
    </dgm:pt>
    <dgm:pt modelId="{DA46EEB1-0440-43B5-9B32-B368831399DC}" type="pres">
      <dgm:prSet presAssocID="{F06A6F3B-DF43-4437-9A5C-C79BC34C8C8A}" presName="level2Shape" presStyleLbl="node2" presStyleIdx="0" presStyleCnt="2" custScaleX="152021" custScaleY="114015"/>
      <dgm:spPr>
        <a:prstGeom prst="rect">
          <a:avLst/>
        </a:prstGeom>
      </dgm:spPr>
    </dgm:pt>
    <dgm:pt modelId="{6E7AECC6-9C4E-4435-B1AA-7624001E2FCB}" type="pres">
      <dgm:prSet presAssocID="{F06A6F3B-DF43-4437-9A5C-C79BC34C8C8A}" presName="hierChild3" presStyleCnt="0"/>
      <dgm:spPr/>
    </dgm:pt>
    <dgm:pt modelId="{1958E1B4-EAE5-4EB9-9597-0452269520FF}" type="pres">
      <dgm:prSet presAssocID="{219CB5D3-0690-4F04-9433-4BCE9F875B76}" presName="Name19" presStyleLbl="parChTrans1D3" presStyleIdx="0" presStyleCnt="4"/>
      <dgm:spPr/>
    </dgm:pt>
    <dgm:pt modelId="{3214E847-7CF1-49F4-9D9F-9141499F1C09}" type="pres">
      <dgm:prSet presAssocID="{A8F0E5DD-E1D2-469B-9841-A4F6C7C8FAEC}" presName="Name21" presStyleCnt="0"/>
      <dgm:spPr/>
    </dgm:pt>
    <dgm:pt modelId="{66797C87-BA59-453D-8F7A-3947C66BFAEF}" type="pres">
      <dgm:prSet presAssocID="{A8F0E5DD-E1D2-469B-9841-A4F6C7C8FAEC}" presName="level2Shape" presStyleLbl="node3" presStyleIdx="0" presStyleCnt="4" custScaleX="152021" custScaleY="114015"/>
      <dgm:spPr>
        <a:prstGeom prst="rect">
          <a:avLst/>
        </a:prstGeom>
      </dgm:spPr>
    </dgm:pt>
    <dgm:pt modelId="{48BFFF36-9929-4173-B521-B6E4BD229853}" type="pres">
      <dgm:prSet presAssocID="{A8F0E5DD-E1D2-469B-9841-A4F6C7C8FAEC}" presName="hierChild3" presStyleCnt="0"/>
      <dgm:spPr/>
    </dgm:pt>
    <dgm:pt modelId="{0F41148E-9D4E-4B7F-905E-D97857731AE3}" type="pres">
      <dgm:prSet presAssocID="{48695677-DFC3-459C-974C-7FA081DE941D}" presName="Name19" presStyleLbl="parChTrans1D4" presStyleIdx="0" presStyleCnt="8"/>
      <dgm:spPr/>
    </dgm:pt>
    <dgm:pt modelId="{D6B92301-D5DE-4549-8CA1-B2F4BA91BEEB}" type="pres">
      <dgm:prSet presAssocID="{34453B0C-FBA3-4452-BF8F-F41D7A6C9040}" presName="Name21" presStyleCnt="0"/>
      <dgm:spPr/>
    </dgm:pt>
    <dgm:pt modelId="{86BC096F-DD51-4880-AEBD-EB22E791B610}" type="pres">
      <dgm:prSet presAssocID="{34453B0C-FBA3-4452-BF8F-F41D7A6C9040}" presName="level2Shape" presStyleLbl="node4" presStyleIdx="0" presStyleCnt="8" custScaleX="152021" custScaleY="114015"/>
      <dgm:spPr>
        <a:prstGeom prst="rect">
          <a:avLst/>
        </a:prstGeom>
      </dgm:spPr>
    </dgm:pt>
    <dgm:pt modelId="{3B4033C8-236B-4B2B-9B43-1D9EDA53F5E1}" type="pres">
      <dgm:prSet presAssocID="{34453B0C-FBA3-4452-BF8F-F41D7A6C9040}" presName="hierChild3" presStyleCnt="0"/>
      <dgm:spPr/>
    </dgm:pt>
    <dgm:pt modelId="{F55721FD-576B-4764-93E1-E5E15E957084}" type="pres">
      <dgm:prSet presAssocID="{D95C8184-7445-4219-9B29-05EB6BCA0594}" presName="Name19" presStyleLbl="parChTrans1D4" presStyleIdx="1" presStyleCnt="8"/>
      <dgm:spPr/>
    </dgm:pt>
    <dgm:pt modelId="{56BC9A1D-60BC-4078-A298-52DBF9B1A6C9}" type="pres">
      <dgm:prSet presAssocID="{4B02D92E-4FB4-4486-850A-3CF70E2843BE}" presName="Name21" presStyleCnt="0"/>
      <dgm:spPr/>
    </dgm:pt>
    <dgm:pt modelId="{9CED9CC7-18FC-47F7-B92A-C7F3830311D8}" type="pres">
      <dgm:prSet presAssocID="{4B02D92E-4FB4-4486-850A-3CF70E2843BE}" presName="level2Shape" presStyleLbl="node4" presStyleIdx="1" presStyleCnt="8" custScaleX="152021" custScaleY="114015"/>
      <dgm:spPr>
        <a:prstGeom prst="rect">
          <a:avLst/>
        </a:prstGeom>
      </dgm:spPr>
    </dgm:pt>
    <dgm:pt modelId="{2940EB5E-2F2C-4184-AA3B-86A6ED2B3DC7}" type="pres">
      <dgm:prSet presAssocID="{4B02D92E-4FB4-4486-850A-3CF70E2843BE}" presName="hierChild3" presStyleCnt="0"/>
      <dgm:spPr/>
    </dgm:pt>
    <dgm:pt modelId="{372EAD99-E5FF-49EC-AAB8-2D5957931BEF}" type="pres">
      <dgm:prSet presAssocID="{B63BC546-C376-47D9-BBDE-29BD08BB5052}" presName="Name19" presStyleLbl="parChTrans1D3" presStyleIdx="1" presStyleCnt="4"/>
      <dgm:spPr/>
    </dgm:pt>
    <dgm:pt modelId="{D2E4DC52-5EAD-47A6-9130-20ED7A27D293}" type="pres">
      <dgm:prSet presAssocID="{2BF6F070-9992-4783-A6C5-11F600462F95}" presName="Name21" presStyleCnt="0"/>
      <dgm:spPr/>
    </dgm:pt>
    <dgm:pt modelId="{FF6F76C8-7575-43E7-BD2A-13D1EFBDE655}" type="pres">
      <dgm:prSet presAssocID="{2BF6F070-9992-4783-A6C5-11F600462F95}" presName="level2Shape" presStyleLbl="node3" presStyleIdx="1" presStyleCnt="4" custScaleX="152021" custScaleY="114015"/>
      <dgm:spPr>
        <a:prstGeom prst="rect">
          <a:avLst/>
        </a:prstGeom>
      </dgm:spPr>
    </dgm:pt>
    <dgm:pt modelId="{2D243B33-2DFE-4176-8646-16E6D66EE2C5}" type="pres">
      <dgm:prSet presAssocID="{2BF6F070-9992-4783-A6C5-11F600462F95}" presName="hierChild3" presStyleCnt="0"/>
      <dgm:spPr/>
    </dgm:pt>
    <dgm:pt modelId="{1B44D600-751B-48F3-9683-2B65420C6002}" type="pres">
      <dgm:prSet presAssocID="{49FF4C9B-82A8-43D3-BC5A-52CCDD6725B6}" presName="Name19" presStyleLbl="parChTrans1D4" presStyleIdx="2" presStyleCnt="8"/>
      <dgm:spPr/>
    </dgm:pt>
    <dgm:pt modelId="{5372041B-691B-46B3-8C42-F9702E990229}" type="pres">
      <dgm:prSet presAssocID="{E8D75B00-A440-4A63-A0C6-8612282B279D}" presName="Name21" presStyleCnt="0"/>
      <dgm:spPr/>
    </dgm:pt>
    <dgm:pt modelId="{61FAD6C8-FAAA-40DE-B8AA-CC6DC88B3DDE}" type="pres">
      <dgm:prSet presAssocID="{E8D75B00-A440-4A63-A0C6-8612282B279D}" presName="level2Shape" presStyleLbl="node4" presStyleIdx="2" presStyleCnt="8" custScaleX="152021" custScaleY="114015"/>
      <dgm:spPr>
        <a:prstGeom prst="rect">
          <a:avLst/>
        </a:prstGeom>
      </dgm:spPr>
    </dgm:pt>
    <dgm:pt modelId="{15C0B8E4-E18E-43A8-89B1-54CE2CEEA6D9}" type="pres">
      <dgm:prSet presAssocID="{E8D75B00-A440-4A63-A0C6-8612282B279D}" presName="hierChild3" presStyleCnt="0"/>
      <dgm:spPr/>
    </dgm:pt>
    <dgm:pt modelId="{418229C3-E9E1-4B65-A898-866855B4A26D}" type="pres">
      <dgm:prSet presAssocID="{A6BF25BB-D3D2-44EE-83E2-DE2CB5A4261F}" presName="Name19" presStyleLbl="parChTrans1D4" presStyleIdx="3" presStyleCnt="8"/>
      <dgm:spPr/>
    </dgm:pt>
    <dgm:pt modelId="{8548049C-AB19-43CD-9658-ECA56E59AB60}" type="pres">
      <dgm:prSet presAssocID="{A442F599-A130-44EC-8D54-918940BFBFE6}" presName="Name21" presStyleCnt="0"/>
      <dgm:spPr/>
    </dgm:pt>
    <dgm:pt modelId="{ED8B4BDB-168E-4E13-991C-A5A9C33FB91A}" type="pres">
      <dgm:prSet presAssocID="{A442F599-A130-44EC-8D54-918940BFBFE6}" presName="level2Shape" presStyleLbl="node4" presStyleIdx="3" presStyleCnt="8" custScaleX="152021" custScaleY="114015"/>
      <dgm:spPr>
        <a:prstGeom prst="rect">
          <a:avLst/>
        </a:prstGeom>
      </dgm:spPr>
    </dgm:pt>
    <dgm:pt modelId="{939795BD-64F7-4EF6-93A4-4711499834CB}" type="pres">
      <dgm:prSet presAssocID="{A442F599-A130-44EC-8D54-918940BFBFE6}" presName="hierChild3" presStyleCnt="0"/>
      <dgm:spPr/>
    </dgm:pt>
    <dgm:pt modelId="{0816B67D-1215-45B5-8FAB-9AEAE123AE59}" type="pres">
      <dgm:prSet presAssocID="{53F2C9C2-91E9-439F-9542-0CD8165C5A85}" presName="Name19" presStyleLbl="parChTrans1D2" presStyleIdx="1" presStyleCnt="2"/>
      <dgm:spPr/>
    </dgm:pt>
    <dgm:pt modelId="{E1F6E419-508B-4F71-AAD8-75A56ECE91BC}" type="pres">
      <dgm:prSet presAssocID="{49E53395-92B9-4065-B38B-591F48F1D969}" presName="Name21" presStyleCnt="0"/>
      <dgm:spPr/>
    </dgm:pt>
    <dgm:pt modelId="{E4387620-8178-431A-9813-12CC34A3CF7E}" type="pres">
      <dgm:prSet presAssocID="{49E53395-92B9-4065-B38B-591F48F1D969}" presName="level2Shape" presStyleLbl="node2" presStyleIdx="1" presStyleCnt="2" custScaleX="152021" custScaleY="114015"/>
      <dgm:spPr>
        <a:prstGeom prst="rect">
          <a:avLst/>
        </a:prstGeom>
      </dgm:spPr>
    </dgm:pt>
    <dgm:pt modelId="{9277A678-A694-420D-ADC3-DD8A3AD69275}" type="pres">
      <dgm:prSet presAssocID="{49E53395-92B9-4065-B38B-591F48F1D969}" presName="hierChild3" presStyleCnt="0"/>
      <dgm:spPr/>
    </dgm:pt>
    <dgm:pt modelId="{18A17131-4B85-4356-98CD-FF0159B1012B}" type="pres">
      <dgm:prSet presAssocID="{EACD7F2C-BEE2-4E45-A042-C40F338C9C59}" presName="Name19" presStyleLbl="parChTrans1D3" presStyleIdx="2" presStyleCnt="4"/>
      <dgm:spPr/>
    </dgm:pt>
    <dgm:pt modelId="{26D6DAB2-0D89-4877-8837-710577E346DB}" type="pres">
      <dgm:prSet presAssocID="{BA381005-0A7A-4E6E-817F-1C7242D8A795}" presName="Name21" presStyleCnt="0"/>
      <dgm:spPr/>
    </dgm:pt>
    <dgm:pt modelId="{BB235B58-2538-4319-987E-A78D08FC17E1}" type="pres">
      <dgm:prSet presAssocID="{BA381005-0A7A-4E6E-817F-1C7242D8A795}" presName="level2Shape" presStyleLbl="node3" presStyleIdx="2" presStyleCnt="4" custScaleX="152021" custScaleY="114015"/>
      <dgm:spPr>
        <a:prstGeom prst="rect">
          <a:avLst/>
        </a:prstGeom>
      </dgm:spPr>
    </dgm:pt>
    <dgm:pt modelId="{FADDAC20-591B-41CF-8208-D4356F798973}" type="pres">
      <dgm:prSet presAssocID="{BA381005-0A7A-4E6E-817F-1C7242D8A795}" presName="hierChild3" presStyleCnt="0"/>
      <dgm:spPr/>
    </dgm:pt>
    <dgm:pt modelId="{43AB9D2A-4DEF-48F5-A2B0-E900AA1F36F2}" type="pres">
      <dgm:prSet presAssocID="{B7E62451-DDD0-4282-A9E0-63E2CE0BB528}" presName="Name19" presStyleLbl="parChTrans1D4" presStyleIdx="4" presStyleCnt="8"/>
      <dgm:spPr/>
    </dgm:pt>
    <dgm:pt modelId="{A079B80E-1DB1-444F-BC74-563BE235F282}" type="pres">
      <dgm:prSet presAssocID="{1E79415E-163D-4BD8-AFA6-51D105488E6C}" presName="Name21" presStyleCnt="0"/>
      <dgm:spPr/>
    </dgm:pt>
    <dgm:pt modelId="{E4EE1E62-2274-4E4A-A425-F6C660159AD1}" type="pres">
      <dgm:prSet presAssocID="{1E79415E-163D-4BD8-AFA6-51D105488E6C}" presName="level2Shape" presStyleLbl="node4" presStyleIdx="4" presStyleCnt="8" custScaleX="152021" custScaleY="114015"/>
      <dgm:spPr>
        <a:prstGeom prst="rect">
          <a:avLst/>
        </a:prstGeom>
      </dgm:spPr>
    </dgm:pt>
    <dgm:pt modelId="{2B0485FC-8C34-4120-8A3D-5DA68523947F}" type="pres">
      <dgm:prSet presAssocID="{1E79415E-163D-4BD8-AFA6-51D105488E6C}" presName="hierChild3" presStyleCnt="0"/>
      <dgm:spPr/>
    </dgm:pt>
    <dgm:pt modelId="{F53D1B1F-CC2A-4EA0-81E7-32EBD385D44B}" type="pres">
      <dgm:prSet presAssocID="{1346DC1D-FC11-4F52-BD9E-E8DAD636EC7C}" presName="Name19" presStyleLbl="parChTrans1D4" presStyleIdx="5" presStyleCnt="8"/>
      <dgm:spPr/>
    </dgm:pt>
    <dgm:pt modelId="{D90E67C2-E295-4535-811C-6ABA64EED03A}" type="pres">
      <dgm:prSet presAssocID="{530306CC-8C7D-440F-B0D7-B52E8031EE97}" presName="Name21" presStyleCnt="0"/>
      <dgm:spPr/>
    </dgm:pt>
    <dgm:pt modelId="{C2B2EF56-F755-4E6F-8F78-77EC3542504C}" type="pres">
      <dgm:prSet presAssocID="{530306CC-8C7D-440F-B0D7-B52E8031EE97}" presName="level2Shape" presStyleLbl="node4" presStyleIdx="5" presStyleCnt="8" custScaleX="152021" custScaleY="114015"/>
      <dgm:spPr>
        <a:prstGeom prst="rect">
          <a:avLst/>
        </a:prstGeom>
      </dgm:spPr>
    </dgm:pt>
    <dgm:pt modelId="{9596C2F7-38FE-4B70-9EF0-7409A32A2854}" type="pres">
      <dgm:prSet presAssocID="{530306CC-8C7D-440F-B0D7-B52E8031EE97}" presName="hierChild3" presStyleCnt="0"/>
      <dgm:spPr/>
    </dgm:pt>
    <dgm:pt modelId="{B9743B78-09D7-4649-9EA6-CDCE92390BBD}" type="pres">
      <dgm:prSet presAssocID="{D4949913-257A-42F5-8FCE-D1DF57EB3985}" presName="Name19" presStyleLbl="parChTrans1D3" presStyleIdx="3" presStyleCnt="4"/>
      <dgm:spPr/>
    </dgm:pt>
    <dgm:pt modelId="{A5166A34-AB4D-4E44-A5EA-F29347A15185}" type="pres">
      <dgm:prSet presAssocID="{EE2F2940-31BA-4C76-A41F-46787ACA3C7C}" presName="Name21" presStyleCnt="0"/>
      <dgm:spPr/>
    </dgm:pt>
    <dgm:pt modelId="{FB722BD9-A209-4063-AFE2-F06051F3E181}" type="pres">
      <dgm:prSet presAssocID="{EE2F2940-31BA-4C76-A41F-46787ACA3C7C}" presName="level2Shape" presStyleLbl="node3" presStyleIdx="3" presStyleCnt="4" custScaleX="152021" custScaleY="114015"/>
      <dgm:spPr>
        <a:prstGeom prst="rect">
          <a:avLst/>
        </a:prstGeom>
      </dgm:spPr>
    </dgm:pt>
    <dgm:pt modelId="{2615B734-A0A0-4263-9A15-975FB2470F23}" type="pres">
      <dgm:prSet presAssocID="{EE2F2940-31BA-4C76-A41F-46787ACA3C7C}" presName="hierChild3" presStyleCnt="0"/>
      <dgm:spPr/>
    </dgm:pt>
    <dgm:pt modelId="{9582459C-71FA-41CD-8551-64AFB632C5A8}" type="pres">
      <dgm:prSet presAssocID="{4DC45E28-D269-4DFC-92C8-01DDE58DF819}" presName="Name19" presStyleLbl="parChTrans1D4" presStyleIdx="6" presStyleCnt="8"/>
      <dgm:spPr/>
    </dgm:pt>
    <dgm:pt modelId="{49C58D21-4CEF-418F-B62E-5ED9EC7C218A}" type="pres">
      <dgm:prSet presAssocID="{E916929C-01C1-4477-AF2E-BBF80D1695EB}" presName="Name21" presStyleCnt="0"/>
      <dgm:spPr/>
    </dgm:pt>
    <dgm:pt modelId="{1760B12A-53C1-4035-985A-5636484AAD4F}" type="pres">
      <dgm:prSet presAssocID="{E916929C-01C1-4477-AF2E-BBF80D1695EB}" presName="level2Shape" presStyleLbl="node4" presStyleIdx="6" presStyleCnt="8" custScaleX="152021" custScaleY="114015"/>
      <dgm:spPr>
        <a:prstGeom prst="rect">
          <a:avLst/>
        </a:prstGeom>
      </dgm:spPr>
    </dgm:pt>
    <dgm:pt modelId="{55CB8ADC-BBD0-4863-8D3D-13D40C2CD666}" type="pres">
      <dgm:prSet presAssocID="{E916929C-01C1-4477-AF2E-BBF80D1695EB}" presName="hierChild3" presStyleCnt="0"/>
      <dgm:spPr/>
    </dgm:pt>
    <dgm:pt modelId="{AC92C7F5-A909-4045-BF25-9D74A61265D9}" type="pres">
      <dgm:prSet presAssocID="{D31C3A53-F376-4A4E-9741-82176B20CCE1}" presName="Name19" presStyleLbl="parChTrans1D4" presStyleIdx="7" presStyleCnt="8"/>
      <dgm:spPr/>
    </dgm:pt>
    <dgm:pt modelId="{7BEDBA6E-9F2D-4F01-B386-2C74A7ED6659}" type="pres">
      <dgm:prSet presAssocID="{83D61035-4B9E-4FC0-BFDE-77D520EAC25A}" presName="Name21" presStyleCnt="0"/>
      <dgm:spPr/>
    </dgm:pt>
    <dgm:pt modelId="{894538F7-2707-4734-A0A8-6E1A130DF68D}" type="pres">
      <dgm:prSet presAssocID="{83D61035-4B9E-4FC0-BFDE-77D520EAC25A}" presName="level2Shape" presStyleLbl="node4" presStyleIdx="7" presStyleCnt="8" custScaleX="152021" custScaleY="114015"/>
      <dgm:spPr>
        <a:prstGeom prst="rect">
          <a:avLst/>
        </a:prstGeom>
      </dgm:spPr>
    </dgm:pt>
    <dgm:pt modelId="{78D38934-6DEB-4476-AA55-C1529266072C}" type="pres">
      <dgm:prSet presAssocID="{83D61035-4B9E-4FC0-BFDE-77D520EAC25A}" presName="hierChild3" presStyleCnt="0"/>
      <dgm:spPr/>
    </dgm:pt>
    <dgm:pt modelId="{598AC162-E2A4-4CF8-A90F-A8E8CFCD9FE8}" type="pres">
      <dgm:prSet presAssocID="{5CA907EA-2B11-4AAD-A0A3-4C4608615C32}" presName="bgShapesFlow" presStyleCnt="0"/>
      <dgm:spPr/>
    </dgm:pt>
  </dgm:ptLst>
  <dgm:cxnLst>
    <dgm:cxn modelId="{D988A90F-820D-4BB0-BE29-1C492BF05A56}" srcId="{F06A6F3B-DF43-4437-9A5C-C79BC34C8C8A}" destId="{2BF6F070-9992-4783-A6C5-11F600462F95}" srcOrd="1" destOrd="0" parTransId="{B63BC546-C376-47D9-BBDE-29BD08BB5052}" sibTransId="{71AD9597-FFE8-4E53-849A-8772A672F92E}"/>
    <dgm:cxn modelId="{11B7B813-4244-43FF-804C-866C92826E36}" type="presOf" srcId="{48695677-DFC3-459C-974C-7FA081DE941D}" destId="{0F41148E-9D4E-4B7F-905E-D97857731AE3}" srcOrd="0" destOrd="0" presId="urn:microsoft.com/office/officeart/2005/8/layout/hierarchy6"/>
    <dgm:cxn modelId="{C9B16220-404F-49C2-8C02-D4377FA05778}" srcId="{49E53395-92B9-4065-B38B-591F48F1D969}" destId="{BA381005-0A7A-4E6E-817F-1C7242D8A795}" srcOrd="0" destOrd="0" parTransId="{EACD7F2C-BEE2-4E45-A042-C40F338C9C59}" sibTransId="{CBCD6955-5DD2-4C2B-9A65-1BC75BADDCC0}"/>
    <dgm:cxn modelId="{1245B225-C4BC-4BBB-981D-A4E6B448DCDE}" type="presOf" srcId="{53F2C9C2-91E9-439F-9542-0CD8165C5A85}" destId="{0816B67D-1215-45B5-8FAB-9AEAE123AE59}" srcOrd="0" destOrd="0" presId="urn:microsoft.com/office/officeart/2005/8/layout/hierarchy6"/>
    <dgm:cxn modelId="{6D1F192F-6C10-4083-9FFD-A617A48C3BF4}" type="presOf" srcId="{49E53395-92B9-4065-B38B-591F48F1D969}" destId="{E4387620-8178-431A-9813-12CC34A3CF7E}" srcOrd="0" destOrd="0" presId="urn:microsoft.com/office/officeart/2005/8/layout/hierarchy6"/>
    <dgm:cxn modelId="{28F88A5F-2B63-4653-83D5-1DDE3463AB61}" srcId="{A8F0E5DD-E1D2-469B-9841-A4F6C7C8FAEC}" destId="{34453B0C-FBA3-4452-BF8F-F41D7A6C9040}" srcOrd="0" destOrd="0" parTransId="{48695677-DFC3-459C-974C-7FA081DE941D}" sibTransId="{B0ADDAD9-D7C9-4B86-B6A6-AD168364928D}"/>
    <dgm:cxn modelId="{50E3F35F-A30C-4EEF-A9E2-3B0080606659}" type="presOf" srcId="{1E79415E-163D-4BD8-AFA6-51D105488E6C}" destId="{E4EE1E62-2274-4E4A-A425-F6C660159AD1}" srcOrd="0" destOrd="0" presId="urn:microsoft.com/office/officeart/2005/8/layout/hierarchy6"/>
    <dgm:cxn modelId="{64E5CD45-9199-4DCB-A975-1CC8839CA8C6}" type="presOf" srcId="{B63BC546-C376-47D9-BBDE-29BD08BB5052}" destId="{372EAD99-E5FF-49EC-AAB8-2D5957931BEF}" srcOrd="0" destOrd="0" presId="urn:microsoft.com/office/officeart/2005/8/layout/hierarchy6"/>
    <dgm:cxn modelId="{FB4B5B46-5B5A-47C9-A792-1FEFDD663591}" type="presOf" srcId="{B7E62451-DDD0-4282-A9E0-63E2CE0BB528}" destId="{43AB9D2A-4DEF-48F5-A2B0-E900AA1F36F2}" srcOrd="0" destOrd="0" presId="urn:microsoft.com/office/officeart/2005/8/layout/hierarchy6"/>
    <dgm:cxn modelId="{1EC9ED49-AF46-4765-91B4-B2B82719DD28}" type="presOf" srcId="{4DC45E28-D269-4DFC-92C8-01DDE58DF819}" destId="{9582459C-71FA-41CD-8551-64AFB632C5A8}" srcOrd="0" destOrd="0" presId="urn:microsoft.com/office/officeart/2005/8/layout/hierarchy6"/>
    <dgm:cxn modelId="{1274676B-E21A-4FA8-9C42-F7D831AC5341}" type="presOf" srcId="{F06A6F3B-DF43-4437-9A5C-C79BC34C8C8A}" destId="{DA46EEB1-0440-43B5-9B32-B368831399DC}" srcOrd="0" destOrd="0" presId="urn:microsoft.com/office/officeart/2005/8/layout/hierarchy6"/>
    <dgm:cxn modelId="{139AEA6B-FB70-4F07-9E4C-5653D841A51B}" srcId="{D2A49553-D7C5-4E68-9D4E-45193EF4CC5F}" destId="{49E53395-92B9-4065-B38B-591F48F1D969}" srcOrd="1" destOrd="0" parTransId="{53F2C9C2-91E9-439F-9542-0CD8165C5A85}" sibTransId="{90E08FC9-E8B3-4B2A-9B11-E9B710226ED5}"/>
    <dgm:cxn modelId="{AA79064D-BCCE-4955-A042-50B07FDD441E}" type="presOf" srcId="{EE2F2940-31BA-4C76-A41F-46787ACA3C7C}" destId="{FB722BD9-A209-4063-AFE2-F06051F3E181}" srcOrd="0" destOrd="0" presId="urn:microsoft.com/office/officeart/2005/8/layout/hierarchy6"/>
    <dgm:cxn modelId="{5082774D-8FCD-4A89-A8C7-22102B8F6EA8}" type="presOf" srcId="{1346DC1D-FC11-4F52-BD9E-E8DAD636EC7C}" destId="{F53D1B1F-CC2A-4EA0-81E7-32EBD385D44B}" srcOrd="0" destOrd="0" presId="urn:microsoft.com/office/officeart/2005/8/layout/hierarchy6"/>
    <dgm:cxn modelId="{0975D64D-D31A-4DA5-8FCB-DDA072B19554}" type="presOf" srcId="{34453B0C-FBA3-4452-BF8F-F41D7A6C9040}" destId="{86BC096F-DD51-4880-AEBD-EB22E791B610}" srcOrd="0" destOrd="0" presId="urn:microsoft.com/office/officeart/2005/8/layout/hierarchy6"/>
    <dgm:cxn modelId="{61E3DF4E-2F54-4AC1-A4E8-2A022E9413FC}" type="presOf" srcId="{A442F599-A130-44EC-8D54-918940BFBFE6}" destId="{ED8B4BDB-168E-4E13-991C-A5A9C33FB91A}" srcOrd="0" destOrd="0" presId="urn:microsoft.com/office/officeart/2005/8/layout/hierarchy6"/>
    <dgm:cxn modelId="{7880B676-1799-4E0E-9EDA-DF253EDFBB04}" srcId="{5CA907EA-2B11-4AAD-A0A3-4C4608615C32}" destId="{D2A49553-D7C5-4E68-9D4E-45193EF4CC5F}" srcOrd="0" destOrd="0" parTransId="{77A21862-6C1C-4B90-A280-BFAC84B38438}" sibTransId="{ADC17F02-8E13-4A83-AA65-80CC6A5DFC20}"/>
    <dgm:cxn modelId="{8F373159-AFF4-4CEF-8C1C-85BE40A511A1}" type="presOf" srcId="{4B02D92E-4FB4-4486-850A-3CF70E2843BE}" destId="{9CED9CC7-18FC-47F7-B92A-C7F3830311D8}" srcOrd="0" destOrd="0" presId="urn:microsoft.com/office/officeart/2005/8/layout/hierarchy6"/>
    <dgm:cxn modelId="{49B4377A-F222-4C68-91C8-B7F7D11331CA}" type="presOf" srcId="{49FF4C9B-82A8-43D3-BC5A-52CCDD6725B6}" destId="{1B44D600-751B-48F3-9683-2B65420C6002}" srcOrd="0" destOrd="0" presId="urn:microsoft.com/office/officeart/2005/8/layout/hierarchy6"/>
    <dgm:cxn modelId="{EF72877A-54BB-40BB-8000-11F7713314EC}" type="presOf" srcId="{E916929C-01C1-4477-AF2E-BBF80D1695EB}" destId="{1760B12A-53C1-4035-985A-5636484AAD4F}" srcOrd="0" destOrd="0" presId="urn:microsoft.com/office/officeart/2005/8/layout/hierarchy6"/>
    <dgm:cxn modelId="{F6EE7482-5690-4A11-BAC0-D269FCB4AA89}" type="presOf" srcId="{D2A49553-D7C5-4E68-9D4E-45193EF4CC5F}" destId="{CC660560-068E-405E-89F7-8EC413CAC09D}" srcOrd="0" destOrd="0" presId="urn:microsoft.com/office/officeart/2005/8/layout/hierarchy6"/>
    <dgm:cxn modelId="{6191988B-7273-4331-98D7-53DB61F49974}" type="presOf" srcId="{E8D75B00-A440-4A63-A0C6-8612282B279D}" destId="{61FAD6C8-FAAA-40DE-B8AA-CC6DC88B3DDE}" srcOrd="0" destOrd="0" presId="urn:microsoft.com/office/officeart/2005/8/layout/hierarchy6"/>
    <dgm:cxn modelId="{0FA6F38B-0179-409C-9DF2-22ACF134F597}" type="presOf" srcId="{BA381005-0A7A-4E6E-817F-1C7242D8A795}" destId="{BB235B58-2538-4319-987E-A78D08FC17E1}" srcOrd="0" destOrd="0" presId="urn:microsoft.com/office/officeart/2005/8/layout/hierarchy6"/>
    <dgm:cxn modelId="{46517D8E-4B72-4CAC-B34B-F87B36F4434C}" srcId="{EE2F2940-31BA-4C76-A41F-46787ACA3C7C}" destId="{E916929C-01C1-4477-AF2E-BBF80D1695EB}" srcOrd="0" destOrd="0" parTransId="{4DC45E28-D269-4DFC-92C8-01DDE58DF819}" sibTransId="{A63C1E4D-AC0E-4095-97FC-798DE51341F0}"/>
    <dgm:cxn modelId="{33F92294-A0AC-467D-9CA5-AE4B46EE04DB}" type="presOf" srcId="{530306CC-8C7D-440F-B0D7-B52E8031EE97}" destId="{C2B2EF56-F755-4E6F-8F78-77EC3542504C}" srcOrd="0" destOrd="0" presId="urn:microsoft.com/office/officeart/2005/8/layout/hierarchy6"/>
    <dgm:cxn modelId="{48B0949D-BD88-4326-9E8F-B4640F166F4F}" srcId="{2BF6F070-9992-4783-A6C5-11F600462F95}" destId="{E8D75B00-A440-4A63-A0C6-8612282B279D}" srcOrd="0" destOrd="0" parTransId="{49FF4C9B-82A8-43D3-BC5A-52CCDD6725B6}" sibTransId="{620DAB84-22AB-4A53-A814-E64F9D246895}"/>
    <dgm:cxn modelId="{6641BFA5-A53C-4C59-8821-AFA789DCDD96}" type="presOf" srcId="{2BF6F070-9992-4783-A6C5-11F600462F95}" destId="{FF6F76C8-7575-43E7-BD2A-13D1EFBDE655}" srcOrd="0" destOrd="0" presId="urn:microsoft.com/office/officeart/2005/8/layout/hierarchy6"/>
    <dgm:cxn modelId="{566D89A6-D080-4C6D-B6A6-03392946EC94}" type="presOf" srcId="{5CA907EA-2B11-4AAD-A0A3-4C4608615C32}" destId="{A279C9DC-836C-49E2-8253-8A6D755901E8}" srcOrd="0" destOrd="0" presId="urn:microsoft.com/office/officeart/2005/8/layout/hierarchy6"/>
    <dgm:cxn modelId="{4B3188A9-C211-46C3-B2BF-098A8F553E64}" srcId="{BA381005-0A7A-4E6E-817F-1C7242D8A795}" destId="{530306CC-8C7D-440F-B0D7-B52E8031EE97}" srcOrd="1" destOrd="0" parTransId="{1346DC1D-FC11-4F52-BD9E-E8DAD636EC7C}" sibTransId="{F8DCAAC0-60DB-4C96-9583-D3671DE8895B}"/>
    <dgm:cxn modelId="{2E3777B3-639C-4F14-A0F2-37BFD1F7FFBD}" type="presOf" srcId="{83D61035-4B9E-4FC0-BFDE-77D520EAC25A}" destId="{894538F7-2707-4734-A0A8-6E1A130DF68D}" srcOrd="0" destOrd="0" presId="urn:microsoft.com/office/officeart/2005/8/layout/hierarchy6"/>
    <dgm:cxn modelId="{885BFBB7-9374-430C-878A-357D1F0050F4}" srcId="{2BF6F070-9992-4783-A6C5-11F600462F95}" destId="{A442F599-A130-44EC-8D54-918940BFBFE6}" srcOrd="1" destOrd="0" parTransId="{A6BF25BB-D3D2-44EE-83E2-DE2CB5A4261F}" sibTransId="{5A07A3DC-D7CB-48E3-8DE3-FA467251878B}"/>
    <dgm:cxn modelId="{DCCBDCB9-D9B6-4FF5-B3FF-2D13F30C38FD}" type="presOf" srcId="{BCC5647E-9F9F-4F99-B555-3FA3728C7874}" destId="{47033000-A2D6-4A4B-B473-FE90680C9717}" srcOrd="0" destOrd="0" presId="urn:microsoft.com/office/officeart/2005/8/layout/hierarchy6"/>
    <dgm:cxn modelId="{A06B61BC-763D-4383-9213-4D1039355B1D}" type="presOf" srcId="{D31C3A53-F376-4A4E-9741-82176B20CCE1}" destId="{AC92C7F5-A909-4045-BF25-9D74A61265D9}" srcOrd="0" destOrd="0" presId="urn:microsoft.com/office/officeart/2005/8/layout/hierarchy6"/>
    <dgm:cxn modelId="{5EA1E0BC-E4DA-497F-A288-121BF0EABFE4}" type="presOf" srcId="{A8F0E5DD-E1D2-469B-9841-A4F6C7C8FAEC}" destId="{66797C87-BA59-453D-8F7A-3947C66BFAEF}" srcOrd="0" destOrd="0" presId="urn:microsoft.com/office/officeart/2005/8/layout/hierarchy6"/>
    <dgm:cxn modelId="{E4AACDC3-1BBB-424A-8B59-A45562AF647B}" srcId="{49E53395-92B9-4065-B38B-591F48F1D969}" destId="{EE2F2940-31BA-4C76-A41F-46787ACA3C7C}" srcOrd="1" destOrd="0" parTransId="{D4949913-257A-42F5-8FCE-D1DF57EB3985}" sibTransId="{ABB5B1FA-C60D-41CB-99B1-CCE125CA19DA}"/>
    <dgm:cxn modelId="{693614C5-AD03-49B4-AE09-E0E58588AF56}" type="presOf" srcId="{D4949913-257A-42F5-8FCE-D1DF57EB3985}" destId="{B9743B78-09D7-4649-9EA6-CDCE92390BBD}" srcOrd="0" destOrd="0" presId="urn:microsoft.com/office/officeart/2005/8/layout/hierarchy6"/>
    <dgm:cxn modelId="{97A698C5-5AE1-41B9-A3B5-3D0637AD0455}" type="presOf" srcId="{A6BF25BB-D3D2-44EE-83E2-DE2CB5A4261F}" destId="{418229C3-E9E1-4B65-A898-866855B4A26D}" srcOrd="0" destOrd="0" presId="urn:microsoft.com/office/officeart/2005/8/layout/hierarchy6"/>
    <dgm:cxn modelId="{2755FECF-CF7A-4C73-8E8D-D3B7456B633A}" srcId="{F06A6F3B-DF43-4437-9A5C-C79BC34C8C8A}" destId="{A8F0E5DD-E1D2-469B-9841-A4F6C7C8FAEC}" srcOrd="0" destOrd="0" parTransId="{219CB5D3-0690-4F04-9433-4BCE9F875B76}" sibTransId="{6343A260-395C-434A-A4E2-E892BFCDE23D}"/>
    <dgm:cxn modelId="{822A45D1-CEE8-4F75-96C9-80E37BA52E8C}" srcId="{EE2F2940-31BA-4C76-A41F-46787ACA3C7C}" destId="{83D61035-4B9E-4FC0-BFDE-77D520EAC25A}" srcOrd="1" destOrd="0" parTransId="{D31C3A53-F376-4A4E-9741-82176B20CCE1}" sibTransId="{78936A53-CD49-436B-8B70-BC50EDB93A02}"/>
    <dgm:cxn modelId="{712AC4D4-83B6-4ED1-A35D-FC20B5F11B50}" srcId="{A8F0E5DD-E1D2-469B-9841-A4F6C7C8FAEC}" destId="{4B02D92E-4FB4-4486-850A-3CF70E2843BE}" srcOrd="1" destOrd="0" parTransId="{D95C8184-7445-4219-9B29-05EB6BCA0594}" sibTransId="{61A02D67-7DD0-429F-AAF5-A78374E86539}"/>
    <dgm:cxn modelId="{09E5ECE4-88F7-4012-AF63-C1D7C48F0DC3}" srcId="{BA381005-0A7A-4E6E-817F-1C7242D8A795}" destId="{1E79415E-163D-4BD8-AFA6-51D105488E6C}" srcOrd="0" destOrd="0" parTransId="{B7E62451-DDD0-4282-A9E0-63E2CE0BB528}" sibTransId="{F2AB8F9F-B0E3-41BF-B1FB-44D24012672B}"/>
    <dgm:cxn modelId="{E4CB99EB-ABD4-48CA-B777-76B9A5242489}" srcId="{D2A49553-D7C5-4E68-9D4E-45193EF4CC5F}" destId="{F06A6F3B-DF43-4437-9A5C-C79BC34C8C8A}" srcOrd="0" destOrd="0" parTransId="{BCC5647E-9F9F-4F99-B555-3FA3728C7874}" sibTransId="{35554779-6409-4CBF-AB0F-9F29C6C5824B}"/>
    <dgm:cxn modelId="{CC3A90EF-FE65-4C37-A001-3D2CE9CED175}" type="presOf" srcId="{219CB5D3-0690-4F04-9433-4BCE9F875B76}" destId="{1958E1B4-EAE5-4EB9-9597-0452269520FF}" srcOrd="0" destOrd="0" presId="urn:microsoft.com/office/officeart/2005/8/layout/hierarchy6"/>
    <dgm:cxn modelId="{632AEDF0-0EB4-4B7A-8C54-E5591DC44F4E}" type="presOf" srcId="{D95C8184-7445-4219-9B29-05EB6BCA0594}" destId="{F55721FD-576B-4764-93E1-E5E15E957084}" srcOrd="0" destOrd="0" presId="urn:microsoft.com/office/officeart/2005/8/layout/hierarchy6"/>
    <dgm:cxn modelId="{AF854DFC-B8A2-4104-93DB-5DDB222F38DF}" type="presOf" srcId="{EACD7F2C-BEE2-4E45-A042-C40F338C9C59}" destId="{18A17131-4B85-4356-98CD-FF0159B1012B}" srcOrd="0" destOrd="0" presId="urn:microsoft.com/office/officeart/2005/8/layout/hierarchy6"/>
    <dgm:cxn modelId="{BCAE798C-78BB-4C53-928B-2367138F7C90}" type="presParOf" srcId="{A279C9DC-836C-49E2-8253-8A6D755901E8}" destId="{70A340A7-6F42-4E71-8CAF-53CEBC43E158}" srcOrd="0" destOrd="0" presId="urn:microsoft.com/office/officeart/2005/8/layout/hierarchy6"/>
    <dgm:cxn modelId="{FC6D82CA-95B5-4A36-92AB-5B6B1FCD3962}" type="presParOf" srcId="{70A340A7-6F42-4E71-8CAF-53CEBC43E158}" destId="{B50AC4BA-D7DB-4A85-9BB8-159D5D1D0F98}" srcOrd="0" destOrd="0" presId="urn:microsoft.com/office/officeart/2005/8/layout/hierarchy6"/>
    <dgm:cxn modelId="{CE7BB846-502D-422A-8788-145EDB9E02D6}" type="presParOf" srcId="{B50AC4BA-D7DB-4A85-9BB8-159D5D1D0F98}" destId="{DFA7D11C-61DE-46CA-AA5C-AB13DB97EA31}" srcOrd="0" destOrd="0" presId="urn:microsoft.com/office/officeart/2005/8/layout/hierarchy6"/>
    <dgm:cxn modelId="{64DACCF6-D69D-412E-9FB3-1185FB1D0736}" type="presParOf" srcId="{DFA7D11C-61DE-46CA-AA5C-AB13DB97EA31}" destId="{CC660560-068E-405E-89F7-8EC413CAC09D}" srcOrd="0" destOrd="0" presId="urn:microsoft.com/office/officeart/2005/8/layout/hierarchy6"/>
    <dgm:cxn modelId="{53617BDA-D534-4C16-91F6-1DF7156592AD}" type="presParOf" srcId="{DFA7D11C-61DE-46CA-AA5C-AB13DB97EA31}" destId="{D4DA8824-1481-4023-A7E1-022E996F0B8B}" srcOrd="1" destOrd="0" presId="urn:microsoft.com/office/officeart/2005/8/layout/hierarchy6"/>
    <dgm:cxn modelId="{1E4B1883-B1CA-4D84-8F52-99B2C5B53FCD}" type="presParOf" srcId="{D4DA8824-1481-4023-A7E1-022E996F0B8B}" destId="{47033000-A2D6-4A4B-B473-FE90680C9717}" srcOrd="0" destOrd="0" presId="urn:microsoft.com/office/officeart/2005/8/layout/hierarchy6"/>
    <dgm:cxn modelId="{9BD2A0A5-0B50-404F-A41E-F393AA8A9D8E}" type="presParOf" srcId="{D4DA8824-1481-4023-A7E1-022E996F0B8B}" destId="{80F9B6C2-99C1-4A7D-AD1E-CD2415CB82F4}" srcOrd="1" destOrd="0" presId="urn:microsoft.com/office/officeart/2005/8/layout/hierarchy6"/>
    <dgm:cxn modelId="{4FD316AC-6F4A-4A82-BCB0-E5000F4149C5}" type="presParOf" srcId="{80F9B6C2-99C1-4A7D-AD1E-CD2415CB82F4}" destId="{DA46EEB1-0440-43B5-9B32-B368831399DC}" srcOrd="0" destOrd="0" presId="urn:microsoft.com/office/officeart/2005/8/layout/hierarchy6"/>
    <dgm:cxn modelId="{3505F242-A20A-4A6F-A9E0-726797B1B5B6}" type="presParOf" srcId="{80F9B6C2-99C1-4A7D-AD1E-CD2415CB82F4}" destId="{6E7AECC6-9C4E-4435-B1AA-7624001E2FCB}" srcOrd="1" destOrd="0" presId="urn:microsoft.com/office/officeart/2005/8/layout/hierarchy6"/>
    <dgm:cxn modelId="{6A22C75D-6A7C-4954-A799-0A9783D7E39C}" type="presParOf" srcId="{6E7AECC6-9C4E-4435-B1AA-7624001E2FCB}" destId="{1958E1B4-EAE5-4EB9-9597-0452269520FF}" srcOrd="0" destOrd="0" presId="urn:microsoft.com/office/officeart/2005/8/layout/hierarchy6"/>
    <dgm:cxn modelId="{DB61590D-C315-42C4-8651-534D16B25119}" type="presParOf" srcId="{6E7AECC6-9C4E-4435-B1AA-7624001E2FCB}" destId="{3214E847-7CF1-49F4-9D9F-9141499F1C09}" srcOrd="1" destOrd="0" presId="urn:microsoft.com/office/officeart/2005/8/layout/hierarchy6"/>
    <dgm:cxn modelId="{13480ADC-9027-4565-92FE-0C34ED13672B}" type="presParOf" srcId="{3214E847-7CF1-49F4-9D9F-9141499F1C09}" destId="{66797C87-BA59-453D-8F7A-3947C66BFAEF}" srcOrd="0" destOrd="0" presId="urn:microsoft.com/office/officeart/2005/8/layout/hierarchy6"/>
    <dgm:cxn modelId="{BC198367-1302-4A08-BC50-EAEA59101512}" type="presParOf" srcId="{3214E847-7CF1-49F4-9D9F-9141499F1C09}" destId="{48BFFF36-9929-4173-B521-B6E4BD229853}" srcOrd="1" destOrd="0" presId="urn:microsoft.com/office/officeart/2005/8/layout/hierarchy6"/>
    <dgm:cxn modelId="{FD275D02-1B55-418F-820D-1CB25C05A4D5}" type="presParOf" srcId="{48BFFF36-9929-4173-B521-B6E4BD229853}" destId="{0F41148E-9D4E-4B7F-905E-D97857731AE3}" srcOrd="0" destOrd="0" presId="urn:microsoft.com/office/officeart/2005/8/layout/hierarchy6"/>
    <dgm:cxn modelId="{87CA39DA-9761-4DDC-A8B1-7E16366ACD80}" type="presParOf" srcId="{48BFFF36-9929-4173-B521-B6E4BD229853}" destId="{D6B92301-D5DE-4549-8CA1-B2F4BA91BEEB}" srcOrd="1" destOrd="0" presId="urn:microsoft.com/office/officeart/2005/8/layout/hierarchy6"/>
    <dgm:cxn modelId="{4FAC12AB-EAE2-4FF5-94D4-DC99FB4C5F2D}" type="presParOf" srcId="{D6B92301-D5DE-4549-8CA1-B2F4BA91BEEB}" destId="{86BC096F-DD51-4880-AEBD-EB22E791B610}" srcOrd="0" destOrd="0" presId="urn:microsoft.com/office/officeart/2005/8/layout/hierarchy6"/>
    <dgm:cxn modelId="{E3B3C9EA-6C21-4926-8A0A-81D9BE71A1C4}" type="presParOf" srcId="{D6B92301-D5DE-4549-8CA1-B2F4BA91BEEB}" destId="{3B4033C8-236B-4B2B-9B43-1D9EDA53F5E1}" srcOrd="1" destOrd="0" presId="urn:microsoft.com/office/officeart/2005/8/layout/hierarchy6"/>
    <dgm:cxn modelId="{40B91428-F961-4AB8-9C56-12FFA755E472}" type="presParOf" srcId="{48BFFF36-9929-4173-B521-B6E4BD229853}" destId="{F55721FD-576B-4764-93E1-E5E15E957084}" srcOrd="2" destOrd="0" presId="urn:microsoft.com/office/officeart/2005/8/layout/hierarchy6"/>
    <dgm:cxn modelId="{5CA89984-6BE5-450D-97A4-5EA32181101A}" type="presParOf" srcId="{48BFFF36-9929-4173-B521-B6E4BD229853}" destId="{56BC9A1D-60BC-4078-A298-52DBF9B1A6C9}" srcOrd="3" destOrd="0" presId="urn:microsoft.com/office/officeart/2005/8/layout/hierarchy6"/>
    <dgm:cxn modelId="{88994DFF-5AD0-4CFB-8918-8123DBD1168F}" type="presParOf" srcId="{56BC9A1D-60BC-4078-A298-52DBF9B1A6C9}" destId="{9CED9CC7-18FC-47F7-B92A-C7F3830311D8}" srcOrd="0" destOrd="0" presId="urn:microsoft.com/office/officeart/2005/8/layout/hierarchy6"/>
    <dgm:cxn modelId="{039DCF7B-7421-4FA4-8ED2-BB27202CB8DA}" type="presParOf" srcId="{56BC9A1D-60BC-4078-A298-52DBF9B1A6C9}" destId="{2940EB5E-2F2C-4184-AA3B-86A6ED2B3DC7}" srcOrd="1" destOrd="0" presId="urn:microsoft.com/office/officeart/2005/8/layout/hierarchy6"/>
    <dgm:cxn modelId="{01E06ECB-32DF-4F26-A9D1-12F0C6C80F80}" type="presParOf" srcId="{6E7AECC6-9C4E-4435-B1AA-7624001E2FCB}" destId="{372EAD99-E5FF-49EC-AAB8-2D5957931BEF}" srcOrd="2" destOrd="0" presId="urn:microsoft.com/office/officeart/2005/8/layout/hierarchy6"/>
    <dgm:cxn modelId="{38F4D8A8-7C8C-46EA-A53A-2192904B8143}" type="presParOf" srcId="{6E7AECC6-9C4E-4435-B1AA-7624001E2FCB}" destId="{D2E4DC52-5EAD-47A6-9130-20ED7A27D293}" srcOrd="3" destOrd="0" presId="urn:microsoft.com/office/officeart/2005/8/layout/hierarchy6"/>
    <dgm:cxn modelId="{D713CE21-2D86-4542-810E-A9745D1F7B5A}" type="presParOf" srcId="{D2E4DC52-5EAD-47A6-9130-20ED7A27D293}" destId="{FF6F76C8-7575-43E7-BD2A-13D1EFBDE655}" srcOrd="0" destOrd="0" presId="urn:microsoft.com/office/officeart/2005/8/layout/hierarchy6"/>
    <dgm:cxn modelId="{95AE690D-B68C-49D4-BE03-427170E7C0FA}" type="presParOf" srcId="{D2E4DC52-5EAD-47A6-9130-20ED7A27D293}" destId="{2D243B33-2DFE-4176-8646-16E6D66EE2C5}" srcOrd="1" destOrd="0" presId="urn:microsoft.com/office/officeart/2005/8/layout/hierarchy6"/>
    <dgm:cxn modelId="{D320BCE0-DD02-451C-9CC0-80D3346A282D}" type="presParOf" srcId="{2D243B33-2DFE-4176-8646-16E6D66EE2C5}" destId="{1B44D600-751B-48F3-9683-2B65420C6002}" srcOrd="0" destOrd="0" presId="urn:microsoft.com/office/officeart/2005/8/layout/hierarchy6"/>
    <dgm:cxn modelId="{90188F77-AE67-4913-89A8-A925AEF77F17}" type="presParOf" srcId="{2D243B33-2DFE-4176-8646-16E6D66EE2C5}" destId="{5372041B-691B-46B3-8C42-F9702E990229}" srcOrd="1" destOrd="0" presId="urn:microsoft.com/office/officeart/2005/8/layout/hierarchy6"/>
    <dgm:cxn modelId="{6084ECD9-13DA-4CD0-ABD9-EE1401E45370}" type="presParOf" srcId="{5372041B-691B-46B3-8C42-F9702E990229}" destId="{61FAD6C8-FAAA-40DE-B8AA-CC6DC88B3DDE}" srcOrd="0" destOrd="0" presId="urn:microsoft.com/office/officeart/2005/8/layout/hierarchy6"/>
    <dgm:cxn modelId="{2397062F-3CCA-46E1-973D-3607CB57B720}" type="presParOf" srcId="{5372041B-691B-46B3-8C42-F9702E990229}" destId="{15C0B8E4-E18E-43A8-89B1-54CE2CEEA6D9}" srcOrd="1" destOrd="0" presId="urn:microsoft.com/office/officeart/2005/8/layout/hierarchy6"/>
    <dgm:cxn modelId="{56B14C1D-BE84-442D-8604-1E6BC6E62D23}" type="presParOf" srcId="{2D243B33-2DFE-4176-8646-16E6D66EE2C5}" destId="{418229C3-E9E1-4B65-A898-866855B4A26D}" srcOrd="2" destOrd="0" presId="urn:microsoft.com/office/officeart/2005/8/layout/hierarchy6"/>
    <dgm:cxn modelId="{42DB5F43-48E4-4237-ADC1-549DED18A19A}" type="presParOf" srcId="{2D243B33-2DFE-4176-8646-16E6D66EE2C5}" destId="{8548049C-AB19-43CD-9658-ECA56E59AB60}" srcOrd="3" destOrd="0" presId="urn:microsoft.com/office/officeart/2005/8/layout/hierarchy6"/>
    <dgm:cxn modelId="{171272AF-39B9-4CBE-A2CB-274F60428680}" type="presParOf" srcId="{8548049C-AB19-43CD-9658-ECA56E59AB60}" destId="{ED8B4BDB-168E-4E13-991C-A5A9C33FB91A}" srcOrd="0" destOrd="0" presId="urn:microsoft.com/office/officeart/2005/8/layout/hierarchy6"/>
    <dgm:cxn modelId="{B13A97E6-078D-4219-AD96-EF78C78B01E0}" type="presParOf" srcId="{8548049C-AB19-43CD-9658-ECA56E59AB60}" destId="{939795BD-64F7-4EF6-93A4-4711499834CB}" srcOrd="1" destOrd="0" presId="urn:microsoft.com/office/officeart/2005/8/layout/hierarchy6"/>
    <dgm:cxn modelId="{B291EAA2-2323-4671-B65C-DE64369376A5}" type="presParOf" srcId="{D4DA8824-1481-4023-A7E1-022E996F0B8B}" destId="{0816B67D-1215-45B5-8FAB-9AEAE123AE59}" srcOrd="2" destOrd="0" presId="urn:microsoft.com/office/officeart/2005/8/layout/hierarchy6"/>
    <dgm:cxn modelId="{D0B72074-D34C-4519-96C0-FE83E6CE28F3}" type="presParOf" srcId="{D4DA8824-1481-4023-A7E1-022E996F0B8B}" destId="{E1F6E419-508B-4F71-AAD8-75A56ECE91BC}" srcOrd="3" destOrd="0" presId="urn:microsoft.com/office/officeart/2005/8/layout/hierarchy6"/>
    <dgm:cxn modelId="{DCADB215-F463-4C4C-9FCE-CDD035AB4B6A}" type="presParOf" srcId="{E1F6E419-508B-4F71-AAD8-75A56ECE91BC}" destId="{E4387620-8178-431A-9813-12CC34A3CF7E}" srcOrd="0" destOrd="0" presId="urn:microsoft.com/office/officeart/2005/8/layout/hierarchy6"/>
    <dgm:cxn modelId="{3687B12E-5173-40E6-BF3B-F143CA697A40}" type="presParOf" srcId="{E1F6E419-508B-4F71-AAD8-75A56ECE91BC}" destId="{9277A678-A694-420D-ADC3-DD8A3AD69275}" srcOrd="1" destOrd="0" presId="urn:microsoft.com/office/officeart/2005/8/layout/hierarchy6"/>
    <dgm:cxn modelId="{75516A65-9290-48B1-B392-869DC29BE249}" type="presParOf" srcId="{9277A678-A694-420D-ADC3-DD8A3AD69275}" destId="{18A17131-4B85-4356-98CD-FF0159B1012B}" srcOrd="0" destOrd="0" presId="urn:microsoft.com/office/officeart/2005/8/layout/hierarchy6"/>
    <dgm:cxn modelId="{B83BF061-9D7C-4699-BC6C-94853AB982BC}" type="presParOf" srcId="{9277A678-A694-420D-ADC3-DD8A3AD69275}" destId="{26D6DAB2-0D89-4877-8837-710577E346DB}" srcOrd="1" destOrd="0" presId="urn:microsoft.com/office/officeart/2005/8/layout/hierarchy6"/>
    <dgm:cxn modelId="{C70C651D-A75E-41EB-B6A8-ADEC8939A061}" type="presParOf" srcId="{26D6DAB2-0D89-4877-8837-710577E346DB}" destId="{BB235B58-2538-4319-987E-A78D08FC17E1}" srcOrd="0" destOrd="0" presId="urn:microsoft.com/office/officeart/2005/8/layout/hierarchy6"/>
    <dgm:cxn modelId="{970C8DE3-CBA0-4F96-BD21-426A26624526}" type="presParOf" srcId="{26D6DAB2-0D89-4877-8837-710577E346DB}" destId="{FADDAC20-591B-41CF-8208-D4356F798973}" srcOrd="1" destOrd="0" presId="urn:microsoft.com/office/officeart/2005/8/layout/hierarchy6"/>
    <dgm:cxn modelId="{415561E9-A766-4187-9B65-E75DDD861BC9}" type="presParOf" srcId="{FADDAC20-591B-41CF-8208-D4356F798973}" destId="{43AB9D2A-4DEF-48F5-A2B0-E900AA1F36F2}" srcOrd="0" destOrd="0" presId="urn:microsoft.com/office/officeart/2005/8/layout/hierarchy6"/>
    <dgm:cxn modelId="{E6CFD3C8-2689-404F-BBF0-2F155883E2D9}" type="presParOf" srcId="{FADDAC20-591B-41CF-8208-D4356F798973}" destId="{A079B80E-1DB1-444F-BC74-563BE235F282}" srcOrd="1" destOrd="0" presId="urn:microsoft.com/office/officeart/2005/8/layout/hierarchy6"/>
    <dgm:cxn modelId="{C59F259E-AA3F-4D2D-A981-270AD0D8DCE3}" type="presParOf" srcId="{A079B80E-1DB1-444F-BC74-563BE235F282}" destId="{E4EE1E62-2274-4E4A-A425-F6C660159AD1}" srcOrd="0" destOrd="0" presId="urn:microsoft.com/office/officeart/2005/8/layout/hierarchy6"/>
    <dgm:cxn modelId="{D5151182-DC94-498C-AAB8-53B749AC3629}" type="presParOf" srcId="{A079B80E-1DB1-444F-BC74-563BE235F282}" destId="{2B0485FC-8C34-4120-8A3D-5DA68523947F}" srcOrd="1" destOrd="0" presId="urn:microsoft.com/office/officeart/2005/8/layout/hierarchy6"/>
    <dgm:cxn modelId="{372E8631-F03A-48FC-AA52-7D1E8CE1D08A}" type="presParOf" srcId="{FADDAC20-591B-41CF-8208-D4356F798973}" destId="{F53D1B1F-CC2A-4EA0-81E7-32EBD385D44B}" srcOrd="2" destOrd="0" presId="urn:microsoft.com/office/officeart/2005/8/layout/hierarchy6"/>
    <dgm:cxn modelId="{4877F587-C192-4A2F-A9FD-58CE7A7A3C50}" type="presParOf" srcId="{FADDAC20-591B-41CF-8208-D4356F798973}" destId="{D90E67C2-E295-4535-811C-6ABA64EED03A}" srcOrd="3" destOrd="0" presId="urn:microsoft.com/office/officeart/2005/8/layout/hierarchy6"/>
    <dgm:cxn modelId="{3B954AC1-4873-487A-BF44-0192426728F2}" type="presParOf" srcId="{D90E67C2-E295-4535-811C-6ABA64EED03A}" destId="{C2B2EF56-F755-4E6F-8F78-77EC3542504C}" srcOrd="0" destOrd="0" presId="urn:microsoft.com/office/officeart/2005/8/layout/hierarchy6"/>
    <dgm:cxn modelId="{689010E6-2E79-416A-AD7A-58980287F0EF}" type="presParOf" srcId="{D90E67C2-E295-4535-811C-6ABA64EED03A}" destId="{9596C2F7-38FE-4B70-9EF0-7409A32A2854}" srcOrd="1" destOrd="0" presId="urn:microsoft.com/office/officeart/2005/8/layout/hierarchy6"/>
    <dgm:cxn modelId="{88227BAB-E91E-40CE-88E6-DA3E60A8FD53}" type="presParOf" srcId="{9277A678-A694-420D-ADC3-DD8A3AD69275}" destId="{B9743B78-09D7-4649-9EA6-CDCE92390BBD}" srcOrd="2" destOrd="0" presId="urn:microsoft.com/office/officeart/2005/8/layout/hierarchy6"/>
    <dgm:cxn modelId="{4F005F07-36DF-4553-AAE9-94DD5F2A12DD}" type="presParOf" srcId="{9277A678-A694-420D-ADC3-DD8A3AD69275}" destId="{A5166A34-AB4D-4E44-A5EA-F29347A15185}" srcOrd="3" destOrd="0" presId="urn:microsoft.com/office/officeart/2005/8/layout/hierarchy6"/>
    <dgm:cxn modelId="{351F418A-5A2D-4839-A007-FDBB5E8CB126}" type="presParOf" srcId="{A5166A34-AB4D-4E44-A5EA-F29347A15185}" destId="{FB722BD9-A209-4063-AFE2-F06051F3E181}" srcOrd="0" destOrd="0" presId="urn:microsoft.com/office/officeart/2005/8/layout/hierarchy6"/>
    <dgm:cxn modelId="{EF596FEB-E59E-4B4E-B6CC-46137099BE1B}" type="presParOf" srcId="{A5166A34-AB4D-4E44-A5EA-F29347A15185}" destId="{2615B734-A0A0-4263-9A15-975FB2470F23}" srcOrd="1" destOrd="0" presId="urn:microsoft.com/office/officeart/2005/8/layout/hierarchy6"/>
    <dgm:cxn modelId="{21858513-33CC-41DA-8585-5E877D15747F}" type="presParOf" srcId="{2615B734-A0A0-4263-9A15-975FB2470F23}" destId="{9582459C-71FA-41CD-8551-64AFB632C5A8}" srcOrd="0" destOrd="0" presId="urn:microsoft.com/office/officeart/2005/8/layout/hierarchy6"/>
    <dgm:cxn modelId="{933FED30-0283-46D6-BD8C-E1F4D2F3901E}" type="presParOf" srcId="{2615B734-A0A0-4263-9A15-975FB2470F23}" destId="{49C58D21-4CEF-418F-B62E-5ED9EC7C218A}" srcOrd="1" destOrd="0" presId="urn:microsoft.com/office/officeart/2005/8/layout/hierarchy6"/>
    <dgm:cxn modelId="{009B380A-857D-4ADF-B484-7EA9182621C9}" type="presParOf" srcId="{49C58D21-4CEF-418F-B62E-5ED9EC7C218A}" destId="{1760B12A-53C1-4035-985A-5636484AAD4F}" srcOrd="0" destOrd="0" presId="urn:microsoft.com/office/officeart/2005/8/layout/hierarchy6"/>
    <dgm:cxn modelId="{BB3A836B-0D07-4E3C-93F3-B4DB3EEF7BCD}" type="presParOf" srcId="{49C58D21-4CEF-418F-B62E-5ED9EC7C218A}" destId="{55CB8ADC-BBD0-4863-8D3D-13D40C2CD666}" srcOrd="1" destOrd="0" presId="urn:microsoft.com/office/officeart/2005/8/layout/hierarchy6"/>
    <dgm:cxn modelId="{6B64F1A8-ABF8-4B1C-AD5C-3032082FAC2F}" type="presParOf" srcId="{2615B734-A0A0-4263-9A15-975FB2470F23}" destId="{AC92C7F5-A909-4045-BF25-9D74A61265D9}" srcOrd="2" destOrd="0" presId="urn:microsoft.com/office/officeart/2005/8/layout/hierarchy6"/>
    <dgm:cxn modelId="{81FE7BAD-E5AC-41C9-AE52-7C2EED5D417C}" type="presParOf" srcId="{2615B734-A0A0-4263-9A15-975FB2470F23}" destId="{7BEDBA6E-9F2D-4F01-B386-2C74A7ED6659}" srcOrd="3" destOrd="0" presId="urn:microsoft.com/office/officeart/2005/8/layout/hierarchy6"/>
    <dgm:cxn modelId="{CBD9B280-39D2-4F7A-8ADD-10D16234049B}" type="presParOf" srcId="{7BEDBA6E-9F2D-4F01-B386-2C74A7ED6659}" destId="{894538F7-2707-4734-A0A8-6E1A130DF68D}" srcOrd="0" destOrd="0" presId="urn:microsoft.com/office/officeart/2005/8/layout/hierarchy6"/>
    <dgm:cxn modelId="{C5AA50C4-064B-4579-ABDD-C3C1728881BC}" type="presParOf" srcId="{7BEDBA6E-9F2D-4F01-B386-2C74A7ED6659}" destId="{78D38934-6DEB-4476-AA55-C1529266072C}" srcOrd="1" destOrd="0" presId="urn:microsoft.com/office/officeart/2005/8/layout/hierarchy6"/>
    <dgm:cxn modelId="{9CE60EC2-B551-49BE-A3BC-AED5E6032064}" type="presParOf" srcId="{A279C9DC-836C-49E2-8253-8A6D755901E8}" destId="{598AC162-E2A4-4CF8-A90F-A8E8CFCD9FE8}" srcOrd="1" destOrd="0" presId="urn:microsoft.com/office/officeart/2005/8/layout/hierarchy6"/>
  </dgm:cxnLst>
  <dgm:bg>
    <a:effectLst>
      <a:glow rad="635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A907EA-2B11-4AAD-A0A3-4C4608615C32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2A49553-D7C5-4E68-9D4E-45193EF4CC5F}">
      <dgm:prSet phldrT="[Text]"/>
      <dgm:spPr/>
      <dgm:t>
        <a:bodyPr/>
        <a:lstStyle/>
        <a:p>
          <a:r>
            <a:rPr lang="en-IN" i="1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gm:t>
    </dgm:pt>
    <dgm:pt modelId="{77A21862-6C1C-4B90-A280-BFAC84B38438}" type="parTrans" cxnId="{7880B676-1799-4E0E-9EDA-DF253EDFBB04}">
      <dgm:prSet/>
      <dgm:spPr/>
      <dgm:t>
        <a:bodyPr/>
        <a:lstStyle/>
        <a:p>
          <a:endParaRPr lang="en-IN"/>
        </a:p>
      </dgm:t>
    </dgm:pt>
    <dgm:pt modelId="{ADC17F02-8E13-4A83-AA65-80CC6A5DFC20}" type="sibTrans" cxnId="{7880B676-1799-4E0E-9EDA-DF253EDFBB04}">
      <dgm:prSet/>
      <dgm:spPr/>
      <dgm:t>
        <a:bodyPr/>
        <a:lstStyle/>
        <a:p>
          <a:endParaRPr lang="en-IN"/>
        </a:p>
      </dgm:t>
    </dgm:pt>
    <dgm:pt modelId="{F06A6F3B-DF43-4437-9A5C-C79BC34C8C8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CC5647E-9F9F-4F99-B555-3FA3728C7874}" type="parTrans" cxnId="{E4CB99EB-ABD4-48CA-B777-76B9A5242489}">
      <dgm:prSet/>
      <dgm:spPr/>
      <dgm:t>
        <a:bodyPr/>
        <a:lstStyle/>
        <a:p>
          <a:endParaRPr lang="en-IN"/>
        </a:p>
      </dgm:t>
    </dgm:pt>
    <dgm:pt modelId="{35554779-6409-4CBF-AB0F-9F29C6C5824B}" type="sibTrans" cxnId="{E4CB99EB-ABD4-48CA-B777-76B9A5242489}">
      <dgm:prSet/>
      <dgm:spPr/>
      <dgm:t>
        <a:bodyPr/>
        <a:lstStyle/>
        <a:p>
          <a:endParaRPr lang="en-IN"/>
        </a:p>
      </dgm:t>
    </dgm:pt>
    <dgm:pt modelId="{A8F0E5DD-E1D2-469B-9841-A4F6C7C8FAE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gm:t>
    </dgm:pt>
    <dgm:pt modelId="{219CB5D3-0690-4F04-9433-4BCE9F875B76}" type="parTrans" cxnId="{2755FECF-CF7A-4C73-8E8D-D3B7456B633A}">
      <dgm:prSet/>
      <dgm:spPr/>
      <dgm:t>
        <a:bodyPr/>
        <a:lstStyle/>
        <a:p>
          <a:endParaRPr lang="en-IN"/>
        </a:p>
      </dgm:t>
    </dgm:pt>
    <dgm:pt modelId="{6343A260-395C-434A-A4E2-E892BFCDE23D}" type="sibTrans" cxnId="{2755FECF-CF7A-4C73-8E8D-D3B7456B633A}">
      <dgm:prSet/>
      <dgm:spPr/>
      <dgm:t>
        <a:bodyPr/>
        <a:lstStyle/>
        <a:p>
          <a:endParaRPr lang="en-IN"/>
        </a:p>
      </dgm:t>
    </dgm:pt>
    <dgm:pt modelId="{2BF6F070-9992-4783-A6C5-11F600462F95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B63BC546-C376-47D9-BBDE-29BD08BB5052}" type="parTrans" cxnId="{D988A90F-820D-4BB0-BE29-1C492BF05A56}">
      <dgm:prSet/>
      <dgm:spPr/>
      <dgm:t>
        <a:bodyPr/>
        <a:lstStyle/>
        <a:p>
          <a:endParaRPr lang="en-IN"/>
        </a:p>
      </dgm:t>
    </dgm:pt>
    <dgm:pt modelId="{71AD9597-FFE8-4E53-849A-8772A672F92E}" type="sibTrans" cxnId="{D988A90F-820D-4BB0-BE29-1C492BF05A56}">
      <dgm:prSet/>
      <dgm:spPr/>
      <dgm:t>
        <a:bodyPr/>
        <a:lstStyle/>
        <a:p>
          <a:endParaRPr lang="en-IN"/>
        </a:p>
      </dgm:t>
    </dgm:pt>
    <dgm:pt modelId="{49E53395-92B9-4065-B38B-591F48F1D969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53F2C9C2-91E9-439F-9542-0CD8165C5A85}" type="parTrans" cxnId="{139AEA6B-FB70-4F07-9E4C-5653D841A51B}">
      <dgm:prSet/>
      <dgm:spPr/>
      <dgm:t>
        <a:bodyPr/>
        <a:lstStyle/>
        <a:p>
          <a:endParaRPr lang="en-IN"/>
        </a:p>
      </dgm:t>
    </dgm:pt>
    <dgm:pt modelId="{90E08FC9-E8B3-4B2A-9B11-E9B710226ED5}" type="sibTrans" cxnId="{139AEA6B-FB70-4F07-9E4C-5653D841A51B}">
      <dgm:prSet/>
      <dgm:spPr/>
      <dgm:t>
        <a:bodyPr/>
        <a:lstStyle/>
        <a:p>
          <a:endParaRPr lang="en-IN"/>
        </a:p>
      </dgm:t>
    </dgm:pt>
    <dgm:pt modelId="{E8D75B00-A440-4A63-A0C6-8612282B279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9FF4C9B-82A8-43D3-BC5A-52CCDD6725B6}" type="parTrans" cxnId="{48B0949D-BD88-4326-9E8F-B4640F166F4F}">
      <dgm:prSet/>
      <dgm:spPr/>
      <dgm:t>
        <a:bodyPr/>
        <a:lstStyle/>
        <a:p>
          <a:endParaRPr lang="en-IN"/>
        </a:p>
      </dgm:t>
    </dgm:pt>
    <dgm:pt modelId="{620DAB84-22AB-4A53-A814-E64F9D246895}" type="sibTrans" cxnId="{48B0949D-BD88-4326-9E8F-B4640F166F4F}">
      <dgm:prSet/>
      <dgm:spPr/>
      <dgm:t>
        <a:bodyPr/>
        <a:lstStyle/>
        <a:p>
          <a:endParaRPr lang="en-IN"/>
        </a:p>
      </dgm:t>
    </dgm:pt>
    <dgm:pt modelId="{A442F599-A130-44EC-8D54-918940BFBFE6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6BF25BB-D3D2-44EE-83E2-DE2CB5A4261F}" type="parTrans" cxnId="{885BFBB7-9374-430C-878A-357D1F0050F4}">
      <dgm:prSet/>
      <dgm:spPr/>
      <dgm:t>
        <a:bodyPr/>
        <a:lstStyle/>
        <a:p>
          <a:endParaRPr lang="en-IN"/>
        </a:p>
      </dgm:t>
    </dgm:pt>
    <dgm:pt modelId="{5A07A3DC-D7CB-48E3-8DE3-FA467251878B}" type="sibTrans" cxnId="{885BFBB7-9374-430C-878A-357D1F0050F4}">
      <dgm:prSet/>
      <dgm:spPr/>
      <dgm:t>
        <a:bodyPr/>
        <a:lstStyle/>
        <a:p>
          <a:endParaRPr lang="en-IN"/>
        </a:p>
      </dgm:t>
    </dgm:pt>
    <dgm:pt modelId="{34453B0C-FBA3-4452-BF8F-F41D7A6C9040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8695677-DFC3-459C-974C-7FA081DE941D}" type="parTrans" cxnId="{28F88A5F-2B63-4653-83D5-1DDE3463AB61}">
      <dgm:prSet/>
      <dgm:spPr/>
      <dgm:t>
        <a:bodyPr/>
        <a:lstStyle/>
        <a:p>
          <a:endParaRPr lang="en-IN"/>
        </a:p>
      </dgm:t>
    </dgm:pt>
    <dgm:pt modelId="{B0ADDAD9-D7C9-4B86-B6A6-AD168364928D}" type="sibTrans" cxnId="{28F88A5F-2B63-4653-83D5-1DDE3463AB61}">
      <dgm:prSet/>
      <dgm:spPr/>
      <dgm:t>
        <a:bodyPr/>
        <a:lstStyle/>
        <a:p>
          <a:endParaRPr lang="en-IN"/>
        </a:p>
      </dgm:t>
    </dgm:pt>
    <dgm:pt modelId="{4B02D92E-4FB4-4486-850A-3CF70E2843BE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95C8184-7445-4219-9B29-05EB6BCA0594}" type="parTrans" cxnId="{712AC4D4-83B6-4ED1-A35D-FC20B5F11B50}">
      <dgm:prSet/>
      <dgm:spPr/>
      <dgm:t>
        <a:bodyPr/>
        <a:lstStyle/>
        <a:p>
          <a:endParaRPr lang="en-IN"/>
        </a:p>
      </dgm:t>
    </dgm:pt>
    <dgm:pt modelId="{61A02D67-7DD0-429F-AAF5-A78374E86539}" type="sibTrans" cxnId="{712AC4D4-83B6-4ED1-A35D-FC20B5F11B50}">
      <dgm:prSet/>
      <dgm:spPr/>
      <dgm:t>
        <a:bodyPr/>
        <a:lstStyle/>
        <a:p>
          <a:endParaRPr lang="en-IN"/>
        </a:p>
      </dgm:t>
    </dgm:pt>
    <dgm:pt modelId="{BA381005-0A7A-4E6E-817F-1C7242D8A795}">
      <dgm:prSet phldrT="[Text]"/>
      <dgm:spPr/>
      <dgm:t>
        <a:bodyPr/>
        <a:lstStyle/>
        <a:p>
          <a:r>
            <a:rPr lang="en-IN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dirty="0"/>
        </a:p>
      </dgm:t>
    </dgm:pt>
    <dgm:pt modelId="{EACD7F2C-BEE2-4E45-A042-C40F338C9C59}" type="parTrans" cxnId="{C9B16220-404F-49C2-8C02-D4377FA05778}">
      <dgm:prSet/>
      <dgm:spPr/>
      <dgm:t>
        <a:bodyPr/>
        <a:lstStyle/>
        <a:p>
          <a:endParaRPr lang="en-IN"/>
        </a:p>
      </dgm:t>
    </dgm:pt>
    <dgm:pt modelId="{CBCD6955-5DD2-4C2B-9A65-1BC75BADDCC0}" type="sibTrans" cxnId="{C9B16220-404F-49C2-8C02-D4377FA05778}">
      <dgm:prSet/>
      <dgm:spPr/>
      <dgm:t>
        <a:bodyPr/>
        <a:lstStyle/>
        <a:p>
          <a:endParaRPr lang="en-IN"/>
        </a:p>
      </dgm:t>
    </dgm:pt>
    <dgm:pt modelId="{1E79415E-163D-4BD8-AFA6-51D105488E6C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7E62451-DDD0-4282-A9E0-63E2CE0BB528}" type="parTrans" cxnId="{09E5ECE4-88F7-4012-AF63-C1D7C48F0DC3}">
      <dgm:prSet/>
      <dgm:spPr/>
      <dgm:t>
        <a:bodyPr/>
        <a:lstStyle/>
        <a:p>
          <a:endParaRPr lang="en-IN"/>
        </a:p>
      </dgm:t>
    </dgm:pt>
    <dgm:pt modelId="{F2AB8F9F-B0E3-41BF-B1FB-44D24012672B}" type="sibTrans" cxnId="{09E5ECE4-88F7-4012-AF63-C1D7C48F0DC3}">
      <dgm:prSet/>
      <dgm:spPr/>
      <dgm:t>
        <a:bodyPr/>
        <a:lstStyle/>
        <a:p>
          <a:endParaRPr lang="en-IN"/>
        </a:p>
      </dgm:t>
    </dgm:pt>
    <dgm:pt modelId="{530306CC-8C7D-440F-B0D7-B52E8031EE97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346DC1D-FC11-4F52-BD9E-E8DAD636EC7C}" type="parTrans" cxnId="{4B3188A9-C211-46C3-B2BF-098A8F553E64}">
      <dgm:prSet/>
      <dgm:spPr/>
      <dgm:t>
        <a:bodyPr/>
        <a:lstStyle/>
        <a:p>
          <a:endParaRPr lang="en-IN"/>
        </a:p>
      </dgm:t>
    </dgm:pt>
    <dgm:pt modelId="{F8DCAAC0-60DB-4C96-9583-D3671DE8895B}" type="sibTrans" cxnId="{4B3188A9-C211-46C3-B2BF-098A8F553E64}">
      <dgm:prSet/>
      <dgm:spPr/>
      <dgm:t>
        <a:bodyPr/>
        <a:lstStyle/>
        <a:p>
          <a:endParaRPr lang="en-IN"/>
        </a:p>
      </dgm:t>
    </dgm:pt>
    <dgm:pt modelId="{EE2F2940-31BA-4C76-A41F-46787ACA3C7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D4949913-257A-42F5-8FCE-D1DF57EB3985}" type="parTrans" cxnId="{E4AACDC3-1BBB-424A-8B59-A45562AF647B}">
      <dgm:prSet/>
      <dgm:spPr/>
      <dgm:t>
        <a:bodyPr/>
        <a:lstStyle/>
        <a:p>
          <a:endParaRPr lang="en-IN"/>
        </a:p>
      </dgm:t>
    </dgm:pt>
    <dgm:pt modelId="{ABB5B1FA-C60D-41CB-99B1-CCE125CA19DA}" type="sibTrans" cxnId="{E4AACDC3-1BBB-424A-8B59-A45562AF647B}">
      <dgm:prSet/>
      <dgm:spPr/>
      <dgm:t>
        <a:bodyPr/>
        <a:lstStyle/>
        <a:p>
          <a:endParaRPr lang="en-IN"/>
        </a:p>
      </dgm:t>
    </dgm:pt>
    <dgm:pt modelId="{E916929C-01C1-4477-AF2E-BBF80D1695EB}">
      <dgm:prSet phldrT="[Text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DC45E28-D269-4DFC-92C8-01DDE58DF819}" type="parTrans" cxnId="{46517D8E-4B72-4CAC-B34B-F87B36F4434C}">
      <dgm:prSet/>
      <dgm:spPr/>
      <dgm:t>
        <a:bodyPr/>
        <a:lstStyle/>
        <a:p>
          <a:endParaRPr lang="en-IN"/>
        </a:p>
      </dgm:t>
    </dgm:pt>
    <dgm:pt modelId="{A63C1E4D-AC0E-4095-97FC-798DE51341F0}" type="sibTrans" cxnId="{46517D8E-4B72-4CAC-B34B-F87B36F4434C}">
      <dgm:prSet/>
      <dgm:spPr/>
      <dgm:t>
        <a:bodyPr/>
        <a:lstStyle/>
        <a:p>
          <a:endParaRPr lang="en-IN"/>
        </a:p>
      </dgm:t>
    </dgm:pt>
    <dgm:pt modelId="{83D61035-4B9E-4FC0-BFDE-77D520EAC25A}">
      <dgm:prSet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31C3A53-F376-4A4E-9741-82176B20CCE1}" type="parTrans" cxnId="{822A45D1-CEE8-4F75-96C9-80E37BA52E8C}">
      <dgm:prSet/>
      <dgm:spPr/>
      <dgm:t>
        <a:bodyPr/>
        <a:lstStyle/>
        <a:p>
          <a:endParaRPr lang="en-IN"/>
        </a:p>
      </dgm:t>
    </dgm:pt>
    <dgm:pt modelId="{78936A53-CD49-436B-8B70-BC50EDB93A02}" type="sibTrans" cxnId="{822A45D1-CEE8-4F75-96C9-80E37BA52E8C}">
      <dgm:prSet/>
      <dgm:spPr/>
      <dgm:t>
        <a:bodyPr/>
        <a:lstStyle/>
        <a:p>
          <a:endParaRPr lang="en-IN"/>
        </a:p>
      </dgm:t>
    </dgm:pt>
    <dgm:pt modelId="{A279C9DC-836C-49E2-8253-8A6D755901E8}" type="pres">
      <dgm:prSet presAssocID="{5CA907EA-2B11-4AAD-A0A3-4C4608615C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340A7-6F42-4E71-8CAF-53CEBC43E158}" type="pres">
      <dgm:prSet presAssocID="{5CA907EA-2B11-4AAD-A0A3-4C4608615C32}" presName="hierFlow" presStyleCnt="0"/>
      <dgm:spPr/>
    </dgm:pt>
    <dgm:pt modelId="{B50AC4BA-D7DB-4A85-9BB8-159D5D1D0F98}" type="pres">
      <dgm:prSet presAssocID="{5CA907EA-2B11-4AAD-A0A3-4C4608615C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A7D11C-61DE-46CA-AA5C-AB13DB97EA31}" type="pres">
      <dgm:prSet presAssocID="{D2A49553-D7C5-4E68-9D4E-45193EF4CC5F}" presName="Name14" presStyleCnt="0"/>
      <dgm:spPr/>
    </dgm:pt>
    <dgm:pt modelId="{CC660560-068E-405E-89F7-8EC413CAC09D}" type="pres">
      <dgm:prSet presAssocID="{D2A49553-D7C5-4E68-9D4E-45193EF4CC5F}" presName="level1Shape" presStyleLbl="node0" presStyleIdx="0" presStyleCnt="1" custScaleX="152021" custScaleY="114015">
        <dgm:presLayoutVars>
          <dgm:chPref val="3"/>
        </dgm:presLayoutVars>
      </dgm:prSet>
      <dgm:spPr>
        <a:prstGeom prst="rect">
          <a:avLst/>
        </a:prstGeom>
      </dgm:spPr>
    </dgm:pt>
    <dgm:pt modelId="{D4DA8824-1481-4023-A7E1-022E996F0B8B}" type="pres">
      <dgm:prSet presAssocID="{D2A49553-D7C5-4E68-9D4E-45193EF4CC5F}" presName="hierChild2" presStyleCnt="0"/>
      <dgm:spPr/>
    </dgm:pt>
    <dgm:pt modelId="{47033000-A2D6-4A4B-B473-FE90680C9717}" type="pres">
      <dgm:prSet presAssocID="{BCC5647E-9F9F-4F99-B555-3FA3728C7874}" presName="Name19" presStyleLbl="parChTrans1D2" presStyleIdx="0" presStyleCnt="2"/>
      <dgm:spPr/>
    </dgm:pt>
    <dgm:pt modelId="{80F9B6C2-99C1-4A7D-AD1E-CD2415CB82F4}" type="pres">
      <dgm:prSet presAssocID="{F06A6F3B-DF43-4437-9A5C-C79BC34C8C8A}" presName="Name21" presStyleCnt="0"/>
      <dgm:spPr/>
    </dgm:pt>
    <dgm:pt modelId="{DA46EEB1-0440-43B5-9B32-B368831399DC}" type="pres">
      <dgm:prSet presAssocID="{F06A6F3B-DF43-4437-9A5C-C79BC34C8C8A}" presName="level2Shape" presStyleLbl="node2" presStyleIdx="0" presStyleCnt="2" custScaleX="152021" custScaleY="114015"/>
      <dgm:spPr>
        <a:prstGeom prst="rect">
          <a:avLst/>
        </a:prstGeom>
      </dgm:spPr>
    </dgm:pt>
    <dgm:pt modelId="{6E7AECC6-9C4E-4435-B1AA-7624001E2FCB}" type="pres">
      <dgm:prSet presAssocID="{F06A6F3B-DF43-4437-9A5C-C79BC34C8C8A}" presName="hierChild3" presStyleCnt="0"/>
      <dgm:spPr/>
    </dgm:pt>
    <dgm:pt modelId="{1958E1B4-EAE5-4EB9-9597-0452269520FF}" type="pres">
      <dgm:prSet presAssocID="{219CB5D3-0690-4F04-9433-4BCE9F875B76}" presName="Name19" presStyleLbl="parChTrans1D3" presStyleIdx="0" presStyleCnt="4"/>
      <dgm:spPr/>
    </dgm:pt>
    <dgm:pt modelId="{3214E847-7CF1-49F4-9D9F-9141499F1C09}" type="pres">
      <dgm:prSet presAssocID="{A8F0E5DD-E1D2-469B-9841-A4F6C7C8FAEC}" presName="Name21" presStyleCnt="0"/>
      <dgm:spPr/>
    </dgm:pt>
    <dgm:pt modelId="{66797C87-BA59-453D-8F7A-3947C66BFAEF}" type="pres">
      <dgm:prSet presAssocID="{A8F0E5DD-E1D2-469B-9841-A4F6C7C8FAEC}" presName="level2Shape" presStyleLbl="node3" presStyleIdx="0" presStyleCnt="4" custScaleX="152021" custScaleY="114015"/>
      <dgm:spPr>
        <a:prstGeom prst="rect">
          <a:avLst/>
        </a:prstGeom>
      </dgm:spPr>
    </dgm:pt>
    <dgm:pt modelId="{48BFFF36-9929-4173-B521-B6E4BD229853}" type="pres">
      <dgm:prSet presAssocID="{A8F0E5DD-E1D2-469B-9841-A4F6C7C8FAEC}" presName="hierChild3" presStyleCnt="0"/>
      <dgm:spPr/>
    </dgm:pt>
    <dgm:pt modelId="{0F41148E-9D4E-4B7F-905E-D97857731AE3}" type="pres">
      <dgm:prSet presAssocID="{48695677-DFC3-459C-974C-7FA081DE941D}" presName="Name19" presStyleLbl="parChTrans1D4" presStyleIdx="0" presStyleCnt="8"/>
      <dgm:spPr/>
    </dgm:pt>
    <dgm:pt modelId="{D6B92301-D5DE-4549-8CA1-B2F4BA91BEEB}" type="pres">
      <dgm:prSet presAssocID="{34453B0C-FBA3-4452-BF8F-F41D7A6C9040}" presName="Name21" presStyleCnt="0"/>
      <dgm:spPr/>
    </dgm:pt>
    <dgm:pt modelId="{86BC096F-DD51-4880-AEBD-EB22E791B610}" type="pres">
      <dgm:prSet presAssocID="{34453B0C-FBA3-4452-BF8F-F41D7A6C9040}" presName="level2Shape" presStyleLbl="node4" presStyleIdx="0" presStyleCnt="8" custScaleX="152021" custScaleY="114015"/>
      <dgm:spPr>
        <a:prstGeom prst="rect">
          <a:avLst/>
        </a:prstGeom>
      </dgm:spPr>
    </dgm:pt>
    <dgm:pt modelId="{3B4033C8-236B-4B2B-9B43-1D9EDA53F5E1}" type="pres">
      <dgm:prSet presAssocID="{34453B0C-FBA3-4452-BF8F-F41D7A6C9040}" presName="hierChild3" presStyleCnt="0"/>
      <dgm:spPr/>
    </dgm:pt>
    <dgm:pt modelId="{F55721FD-576B-4764-93E1-E5E15E957084}" type="pres">
      <dgm:prSet presAssocID="{D95C8184-7445-4219-9B29-05EB6BCA0594}" presName="Name19" presStyleLbl="parChTrans1D4" presStyleIdx="1" presStyleCnt="8"/>
      <dgm:spPr/>
    </dgm:pt>
    <dgm:pt modelId="{56BC9A1D-60BC-4078-A298-52DBF9B1A6C9}" type="pres">
      <dgm:prSet presAssocID="{4B02D92E-4FB4-4486-850A-3CF70E2843BE}" presName="Name21" presStyleCnt="0"/>
      <dgm:spPr/>
    </dgm:pt>
    <dgm:pt modelId="{9CED9CC7-18FC-47F7-B92A-C7F3830311D8}" type="pres">
      <dgm:prSet presAssocID="{4B02D92E-4FB4-4486-850A-3CF70E2843BE}" presName="level2Shape" presStyleLbl="node4" presStyleIdx="1" presStyleCnt="8" custScaleX="152021" custScaleY="114015"/>
      <dgm:spPr>
        <a:prstGeom prst="rect">
          <a:avLst/>
        </a:prstGeom>
      </dgm:spPr>
    </dgm:pt>
    <dgm:pt modelId="{2940EB5E-2F2C-4184-AA3B-86A6ED2B3DC7}" type="pres">
      <dgm:prSet presAssocID="{4B02D92E-4FB4-4486-850A-3CF70E2843BE}" presName="hierChild3" presStyleCnt="0"/>
      <dgm:spPr/>
    </dgm:pt>
    <dgm:pt modelId="{372EAD99-E5FF-49EC-AAB8-2D5957931BEF}" type="pres">
      <dgm:prSet presAssocID="{B63BC546-C376-47D9-BBDE-29BD08BB5052}" presName="Name19" presStyleLbl="parChTrans1D3" presStyleIdx="1" presStyleCnt="4"/>
      <dgm:spPr/>
    </dgm:pt>
    <dgm:pt modelId="{D2E4DC52-5EAD-47A6-9130-20ED7A27D293}" type="pres">
      <dgm:prSet presAssocID="{2BF6F070-9992-4783-A6C5-11F600462F95}" presName="Name21" presStyleCnt="0"/>
      <dgm:spPr/>
    </dgm:pt>
    <dgm:pt modelId="{FF6F76C8-7575-43E7-BD2A-13D1EFBDE655}" type="pres">
      <dgm:prSet presAssocID="{2BF6F070-9992-4783-A6C5-11F600462F95}" presName="level2Shape" presStyleLbl="node3" presStyleIdx="1" presStyleCnt="4" custScaleX="152021" custScaleY="114015"/>
      <dgm:spPr>
        <a:prstGeom prst="rect">
          <a:avLst/>
        </a:prstGeom>
      </dgm:spPr>
    </dgm:pt>
    <dgm:pt modelId="{2D243B33-2DFE-4176-8646-16E6D66EE2C5}" type="pres">
      <dgm:prSet presAssocID="{2BF6F070-9992-4783-A6C5-11F600462F95}" presName="hierChild3" presStyleCnt="0"/>
      <dgm:spPr/>
    </dgm:pt>
    <dgm:pt modelId="{1B44D600-751B-48F3-9683-2B65420C6002}" type="pres">
      <dgm:prSet presAssocID="{49FF4C9B-82A8-43D3-BC5A-52CCDD6725B6}" presName="Name19" presStyleLbl="parChTrans1D4" presStyleIdx="2" presStyleCnt="8"/>
      <dgm:spPr/>
    </dgm:pt>
    <dgm:pt modelId="{5372041B-691B-46B3-8C42-F9702E990229}" type="pres">
      <dgm:prSet presAssocID="{E8D75B00-A440-4A63-A0C6-8612282B279D}" presName="Name21" presStyleCnt="0"/>
      <dgm:spPr/>
    </dgm:pt>
    <dgm:pt modelId="{61FAD6C8-FAAA-40DE-B8AA-CC6DC88B3DDE}" type="pres">
      <dgm:prSet presAssocID="{E8D75B00-A440-4A63-A0C6-8612282B279D}" presName="level2Shape" presStyleLbl="node4" presStyleIdx="2" presStyleCnt="8" custScaleX="152021" custScaleY="114015"/>
      <dgm:spPr>
        <a:prstGeom prst="rect">
          <a:avLst/>
        </a:prstGeom>
      </dgm:spPr>
    </dgm:pt>
    <dgm:pt modelId="{15C0B8E4-E18E-43A8-89B1-54CE2CEEA6D9}" type="pres">
      <dgm:prSet presAssocID="{E8D75B00-A440-4A63-A0C6-8612282B279D}" presName="hierChild3" presStyleCnt="0"/>
      <dgm:spPr/>
    </dgm:pt>
    <dgm:pt modelId="{418229C3-E9E1-4B65-A898-866855B4A26D}" type="pres">
      <dgm:prSet presAssocID="{A6BF25BB-D3D2-44EE-83E2-DE2CB5A4261F}" presName="Name19" presStyleLbl="parChTrans1D4" presStyleIdx="3" presStyleCnt="8"/>
      <dgm:spPr/>
    </dgm:pt>
    <dgm:pt modelId="{8548049C-AB19-43CD-9658-ECA56E59AB60}" type="pres">
      <dgm:prSet presAssocID="{A442F599-A130-44EC-8D54-918940BFBFE6}" presName="Name21" presStyleCnt="0"/>
      <dgm:spPr/>
    </dgm:pt>
    <dgm:pt modelId="{ED8B4BDB-168E-4E13-991C-A5A9C33FB91A}" type="pres">
      <dgm:prSet presAssocID="{A442F599-A130-44EC-8D54-918940BFBFE6}" presName="level2Shape" presStyleLbl="node4" presStyleIdx="3" presStyleCnt="8" custScaleX="152021" custScaleY="114015"/>
      <dgm:spPr>
        <a:prstGeom prst="rect">
          <a:avLst/>
        </a:prstGeom>
      </dgm:spPr>
    </dgm:pt>
    <dgm:pt modelId="{939795BD-64F7-4EF6-93A4-4711499834CB}" type="pres">
      <dgm:prSet presAssocID="{A442F599-A130-44EC-8D54-918940BFBFE6}" presName="hierChild3" presStyleCnt="0"/>
      <dgm:spPr/>
    </dgm:pt>
    <dgm:pt modelId="{0816B67D-1215-45B5-8FAB-9AEAE123AE59}" type="pres">
      <dgm:prSet presAssocID="{53F2C9C2-91E9-439F-9542-0CD8165C5A85}" presName="Name19" presStyleLbl="parChTrans1D2" presStyleIdx="1" presStyleCnt="2"/>
      <dgm:spPr/>
    </dgm:pt>
    <dgm:pt modelId="{E1F6E419-508B-4F71-AAD8-75A56ECE91BC}" type="pres">
      <dgm:prSet presAssocID="{49E53395-92B9-4065-B38B-591F48F1D969}" presName="Name21" presStyleCnt="0"/>
      <dgm:spPr/>
    </dgm:pt>
    <dgm:pt modelId="{E4387620-8178-431A-9813-12CC34A3CF7E}" type="pres">
      <dgm:prSet presAssocID="{49E53395-92B9-4065-B38B-591F48F1D969}" presName="level2Shape" presStyleLbl="node2" presStyleIdx="1" presStyleCnt="2" custScaleX="152021" custScaleY="114015"/>
      <dgm:spPr>
        <a:prstGeom prst="rect">
          <a:avLst/>
        </a:prstGeom>
      </dgm:spPr>
    </dgm:pt>
    <dgm:pt modelId="{9277A678-A694-420D-ADC3-DD8A3AD69275}" type="pres">
      <dgm:prSet presAssocID="{49E53395-92B9-4065-B38B-591F48F1D969}" presName="hierChild3" presStyleCnt="0"/>
      <dgm:spPr/>
    </dgm:pt>
    <dgm:pt modelId="{18A17131-4B85-4356-98CD-FF0159B1012B}" type="pres">
      <dgm:prSet presAssocID="{EACD7F2C-BEE2-4E45-A042-C40F338C9C59}" presName="Name19" presStyleLbl="parChTrans1D3" presStyleIdx="2" presStyleCnt="4"/>
      <dgm:spPr/>
    </dgm:pt>
    <dgm:pt modelId="{26D6DAB2-0D89-4877-8837-710577E346DB}" type="pres">
      <dgm:prSet presAssocID="{BA381005-0A7A-4E6E-817F-1C7242D8A795}" presName="Name21" presStyleCnt="0"/>
      <dgm:spPr/>
    </dgm:pt>
    <dgm:pt modelId="{BB235B58-2538-4319-987E-A78D08FC17E1}" type="pres">
      <dgm:prSet presAssocID="{BA381005-0A7A-4E6E-817F-1C7242D8A795}" presName="level2Shape" presStyleLbl="node3" presStyleIdx="2" presStyleCnt="4" custScaleX="152021" custScaleY="114015"/>
      <dgm:spPr>
        <a:prstGeom prst="rect">
          <a:avLst/>
        </a:prstGeom>
      </dgm:spPr>
    </dgm:pt>
    <dgm:pt modelId="{FADDAC20-591B-41CF-8208-D4356F798973}" type="pres">
      <dgm:prSet presAssocID="{BA381005-0A7A-4E6E-817F-1C7242D8A795}" presName="hierChild3" presStyleCnt="0"/>
      <dgm:spPr/>
    </dgm:pt>
    <dgm:pt modelId="{43AB9D2A-4DEF-48F5-A2B0-E900AA1F36F2}" type="pres">
      <dgm:prSet presAssocID="{B7E62451-DDD0-4282-A9E0-63E2CE0BB528}" presName="Name19" presStyleLbl="parChTrans1D4" presStyleIdx="4" presStyleCnt="8"/>
      <dgm:spPr/>
    </dgm:pt>
    <dgm:pt modelId="{A079B80E-1DB1-444F-BC74-563BE235F282}" type="pres">
      <dgm:prSet presAssocID="{1E79415E-163D-4BD8-AFA6-51D105488E6C}" presName="Name21" presStyleCnt="0"/>
      <dgm:spPr/>
    </dgm:pt>
    <dgm:pt modelId="{E4EE1E62-2274-4E4A-A425-F6C660159AD1}" type="pres">
      <dgm:prSet presAssocID="{1E79415E-163D-4BD8-AFA6-51D105488E6C}" presName="level2Shape" presStyleLbl="node4" presStyleIdx="4" presStyleCnt="8" custScaleX="152021" custScaleY="114015"/>
      <dgm:spPr>
        <a:prstGeom prst="rect">
          <a:avLst/>
        </a:prstGeom>
      </dgm:spPr>
    </dgm:pt>
    <dgm:pt modelId="{2B0485FC-8C34-4120-8A3D-5DA68523947F}" type="pres">
      <dgm:prSet presAssocID="{1E79415E-163D-4BD8-AFA6-51D105488E6C}" presName="hierChild3" presStyleCnt="0"/>
      <dgm:spPr/>
    </dgm:pt>
    <dgm:pt modelId="{F53D1B1F-CC2A-4EA0-81E7-32EBD385D44B}" type="pres">
      <dgm:prSet presAssocID="{1346DC1D-FC11-4F52-BD9E-E8DAD636EC7C}" presName="Name19" presStyleLbl="parChTrans1D4" presStyleIdx="5" presStyleCnt="8"/>
      <dgm:spPr/>
    </dgm:pt>
    <dgm:pt modelId="{D90E67C2-E295-4535-811C-6ABA64EED03A}" type="pres">
      <dgm:prSet presAssocID="{530306CC-8C7D-440F-B0D7-B52E8031EE97}" presName="Name21" presStyleCnt="0"/>
      <dgm:spPr/>
    </dgm:pt>
    <dgm:pt modelId="{C2B2EF56-F755-4E6F-8F78-77EC3542504C}" type="pres">
      <dgm:prSet presAssocID="{530306CC-8C7D-440F-B0D7-B52E8031EE97}" presName="level2Shape" presStyleLbl="node4" presStyleIdx="5" presStyleCnt="8" custScaleX="152021" custScaleY="114015"/>
      <dgm:spPr>
        <a:prstGeom prst="rect">
          <a:avLst/>
        </a:prstGeom>
      </dgm:spPr>
    </dgm:pt>
    <dgm:pt modelId="{9596C2F7-38FE-4B70-9EF0-7409A32A2854}" type="pres">
      <dgm:prSet presAssocID="{530306CC-8C7D-440F-B0D7-B52E8031EE97}" presName="hierChild3" presStyleCnt="0"/>
      <dgm:spPr/>
    </dgm:pt>
    <dgm:pt modelId="{B9743B78-09D7-4649-9EA6-CDCE92390BBD}" type="pres">
      <dgm:prSet presAssocID="{D4949913-257A-42F5-8FCE-D1DF57EB3985}" presName="Name19" presStyleLbl="parChTrans1D3" presStyleIdx="3" presStyleCnt="4"/>
      <dgm:spPr/>
    </dgm:pt>
    <dgm:pt modelId="{A5166A34-AB4D-4E44-A5EA-F29347A15185}" type="pres">
      <dgm:prSet presAssocID="{EE2F2940-31BA-4C76-A41F-46787ACA3C7C}" presName="Name21" presStyleCnt="0"/>
      <dgm:spPr/>
    </dgm:pt>
    <dgm:pt modelId="{FB722BD9-A209-4063-AFE2-F06051F3E181}" type="pres">
      <dgm:prSet presAssocID="{EE2F2940-31BA-4C76-A41F-46787ACA3C7C}" presName="level2Shape" presStyleLbl="node3" presStyleIdx="3" presStyleCnt="4" custScaleX="152021" custScaleY="114015"/>
      <dgm:spPr>
        <a:prstGeom prst="rect">
          <a:avLst/>
        </a:prstGeom>
      </dgm:spPr>
    </dgm:pt>
    <dgm:pt modelId="{2615B734-A0A0-4263-9A15-975FB2470F23}" type="pres">
      <dgm:prSet presAssocID="{EE2F2940-31BA-4C76-A41F-46787ACA3C7C}" presName="hierChild3" presStyleCnt="0"/>
      <dgm:spPr/>
    </dgm:pt>
    <dgm:pt modelId="{9582459C-71FA-41CD-8551-64AFB632C5A8}" type="pres">
      <dgm:prSet presAssocID="{4DC45E28-D269-4DFC-92C8-01DDE58DF819}" presName="Name19" presStyleLbl="parChTrans1D4" presStyleIdx="6" presStyleCnt="8"/>
      <dgm:spPr/>
    </dgm:pt>
    <dgm:pt modelId="{49C58D21-4CEF-418F-B62E-5ED9EC7C218A}" type="pres">
      <dgm:prSet presAssocID="{E916929C-01C1-4477-AF2E-BBF80D1695EB}" presName="Name21" presStyleCnt="0"/>
      <dgm:spPr/>
    </dgm:pt>
    <dgm:pt modelId="{1760B12A-53C1-4035-985A-5636484AAD4F}" type="pres">
      <dgm:prSet presAssocID="{E916929C-01C1-4477-AF2E-BBF80D1695EB}" presName="level2Shape" presStyleLbl="node4" presStyleIdx="6" presStyleCnt="8" custScaleX="152021" custScaleY="114015"/>
      <dgm:spPr>
        <a:prstGeom prst="rect">
          <a:avLst/>
        </a:prstGeom>
      </dgm:spPr>
    </dgm:pt>
    <dgm:pt modelId="{55CB8ADC-BBD0-4863-8D3D-13D40C2CD666}" type="pres">
      <dgm:prSet presAssocID="{E916929C-01C1-4477-AF2E-BBF80D1695EB}" presName="hierChild3" presStyleCnt="0"/>
      <dgm:spPr/>
    </dgm:pt>
    <dgm:pt modelId="{AC92C7F5-A909-4045-BF25-9D74A61265D9}" type="pres">
      <dgm:prSet presAssocID="{D31C3A53-F376-4A4E-9741-82176B20CCE1}" presName="Name19" presStyleLbl="parChTrans1D4" presStyleIdx="7" presStyleCnt="8"/>
      <dgm:spPr/>
    </dgm:pt>
    <dgm:pt modelId="{7BEDBA6E-9F2D-4F01-B386-2C74A7ED6659}" type="pres">
      <dgm:prSet presAssocID="{83D61035-4B9E-4FC0-BFDE-77D520EAC25A}" presName="Name21" presStyleCnt="0"/>
      <dgm:spPr/>
    </dgm:pt>
    <dgm:pt modelId="{894538F7-2707-4734-A0A8-6E1A130DF68D}" type="pres">
      <dgm:prSet presAssocID="{83D61035-4B9E-4FC0-BFDE-77D520EAC25A}" presName="level2Shape" presStyleLbl="node4" presStyleIdx="7" presStyleCnt="8" custScaleX="152021" custScaleY="114015"/>
      <dgm:spPr>
        <a:prstGeom prst="rect">
          <a:avLst/>
        </a:prstGeom>
      </dgm:spPr>
    </dgm:pt>
    <dgm:pt modelId="{78D38934-6DEB-4476-AA55-C1529266072C}" type="pres">
      <dgm:prSet presAssocID="{83D61035-4B9E-4FC0-BFDE-77D520EAC25A}" presName="hierChild3" presStyleCnt="0"/>
      <dgm:spPr/>
    </dgm:pt>
    <dgm:pt modelId="{598AC162-E2A4-4CF8-A90F-A8E8CFCD9FE8}" type="pres">
      <dgm:prSet presAssocID="{5CA907EA-2B11-4AAD-A0A3-4C4608615C32}" presName="bgShapesFlow" presStyleCnt="0"/>
      <dgm:spPr/>
    </dgm:pt>
  </dgm:ptLst>
  <dgm:cxnLst>
    <dgm:cxn modelId="{D988A90F-820D-4BB0-BE29-1C492BF05A56}" srcId="{F06A6F3B-DF43-4437-9A5C-C79BC34C8C8A}" destId="{2BF6F070-9992-4783-A6C5-11F600462F95}" srcOrd="1" destOrd="0" parTransId="{B63BC546-C376-47D9-BBDE-29BD08BB5052}" sibTransId="{71AD9597-FFE8-4E53-849A-8772A672F92E}"/>
    <dgm:cxn modelId="{11B7B813-4244-43FF-804C-866C92826E36}" type="presOf" srcId="{48695677-DFC3-459C-974C-7FA081DE941D}" destId="{0F41148E-9D4E-4B7F-905E-D97857731AE3}" srcOrd="0" destOrd="0" presId="urn:microsoft.com/office/officeart/2005/8/layout/hierarchy6"/>
    <dgm:cxn modelId="{C9B16220-404F-49C2-8C02-D4377FA05778}" srcId="{49E53395-92B9-4065-B38B-591F48F1D969}" destId="{BA381005-0A7A-4E6E-817F-1C7242D8A795}" srcOrd="0" destOrd="0" parTransId="{EACD7F2C-BEE2-4E45-A042-C40F338C9C59}" sibTransId="{CBCD6955-5DD2-4C2B-9A65-1BC75BADDCC0}"/>
    <dgm:cxn modelId="{1245B225-C4BC-4BBB-981D-A4E6B448DCDE}" type="presOf" srcId="{53F2C9C2-91E9-439F-9542-0CD8165C5A85}" destId="{0816B67D-1215-45B5-8FAB-9AEAE123AE59}" srcOrd="0" destOrd="0" presId="urn:microsoft.com/office/officeart/2005/8/layout/hierarchy6"/>
    <dgm:cxn modelId="{6D1F192F-6C10-4083-9FFD-A617A48C3BF4}" type="presOf" srcId="{49E53395-92B9-4065-B38B-591F48F1D969}" destId="{E4387620-8178-431A-9813-12CC34A3CF7E}" srcOrd="0" destOrd="0" presId="urn:microsoft.com/office/officeart/2005/8/layout/hierarchy6"/>
    <dgm:cxn modelId="{28F88A5F-2B63-4653-83D5-1DDE3463AB61}" srcId="{A8F0E5DD-E1D2-469B-9841-A4F6C7C8FAEC}" destId="{34453B0C-FBA3-4452-BF8F-F41D7A6C9040}" srcOrd="0" destOrd="0" parTransId="{48695677-DFC3-459C-974C-7FA081DE941D}" sibTransId="{B0ADDAD9-D7C9-4B86-B6A6-AD168364928D}"/>
    <dgm:cxn modelId="{50E3F35F-A30C-4EEF-A9E2-3B0080606659}" type="presOf" srcId="{1E79415E-163D-4BD8-AFA6-51D105488E6C}" destId="{E4EE1E62-2274-4E4A-A425-F6C660159AD1}" srcOrd="0" destOrd="0" presId="urn:microsoft.com/office/officeart/2005/8/layout/hierarchy6"/>
    <dgm:cxn modelId="{64E5CD45-9199-4DCB-A975-1CC8839CA8C6}" type="presOf" srcId="{B63BC546-C376-47D9-BBDE-29BD08BB5052}" destId="{372EAD99-E5FF-49EC-AAB8-2D5957931BEF}" srcOrd="0" destOrd="0" presId="urn:microsoft.com/office/officeart/2005/8/layout/hierarchy6"/>
    <dgm:cxn modelId="{FB4B5B46-5B5A-47C9-A792-1FEFDD663591}" type="presOf" srcId="{B7E62451-DDD0-4282-A9E0-63E2CE0BB528}" destId="{43AB9D2A-4DEF-48F5-A2B0-E900AA1F36F2}" srcOrd="0" destOrd="0" presId="urn:microsoft.com/office/officeart/2005/8/layout/hierarchy6"/>
    <dgm:cxn modelId="{1EC9ED49-AF46-4765-91B4-B2B82719DD28}" type="presOf" srcId="{4DC45E28-D269-4DFC-92C8-01DDE58DF819}" destId="{9582459C-71FA-41CD-8551-64AFB632C5A8}" srcOrd="0" destOrd="0" presId="urn:microsoft.com/office/officeart/2005/8/layout/hierarchy6"/>
    <dgm:cxn modelId="{1274676B-E21A-4FA8-9C42-F7D831AC5341}" type="presOf" srcId="{F06A6F3B-DF43-4437-9A5C-C79BC34C8C8A}" destId="{DA46EEB1-0440-43B5-9B32-B368831399DC}" srcOrd="0" destOrd="0" presId="urn:microsoft.com/office/officeart/2005/8/layout/hierarchy6"/>
    <dgm:cxn modelId="{139AEA6B-FB70-4F07-9E4C-5653D841A51B}" srcId="{D2A49553-D7C5-4E68-9D4E-45193EF4CC5F}" destId="{49E53395-92B9-4065-B38B-591F48F1D969}" srcOrd="1" destOrd="0" parTransId="{53F2C9C2-91E9-439F-9542-0CD8165C5A85}" sibTransId="{90E08FC9-E8B3-4B2A-9B11-E9B710226ED5}"/>
    <dgm:cxn modelId="{AA79064D-BCCE-4955-A042-50B07FDD441E}" type="presOf" srcId="{EE2F2940-31BA-4C76-A41F-46787ACA3C7C}" destId="{FB722BD9-A209-4063-AFE2-F06051F3E181}" srcOrd="0" destOrd="0" presId="urn:microsoft.com/office/officeart/2005/8/layout/hierarchy6"/>
    <dgm:cxn modelId="{5082774D-8FCD-4A89-A8C7-22102B8F6EA8}" type="presOf" srcId="{1346DC1D-FC11-4F52-BD9E-E8DAD636EC7C}" destId="{F53D1B1F-CC2A-4EA0-81E7-32EBD385D44B}" srcOrd="0" destOrd="0" presId="urn:microsoft.com/office/officeart/2005/8/layout/hierarchy6"/>
    <dgm:cxn modelId="{0975D64D-D31A-4DA5-8FCB-DDA072B19554}" type="presOf" srcId="{34453B0C-FBA3-4452-BF8F-F41D7A6C9040}" destId="{86BC096F-DD51-4880-AEBD-EB22E791B610}" srcOrd="0" destOrd="0" presId="urn:microsoft.com/office/officeart/2005/8/layout/hierarchy6"/>
    <dgm:cxn modelId="{61E3DF4E-2F54-4AC1-A4E8-2A022E9413FC}" type="presOf" srcId="{A442F599-A130-44EC-8D54-918940BFBFE6}" destId="{ED8B4BDB-168E-4E13-991C-A5A9C33FB91A}" srcOrd="0" destOrd="0" presId="urn:microsoft.com/office/officeart/2005/8/layout/hierarchy6"/>
    <dgm:cxn modelId="{7880B676-1799-4E0E-9EDA-DF253EDFBB04}" srcId="{5CA907EA-2B11-4AAD-A0A3-4C4608615C32}" destId="{D2A49553-D7C5-4E68-9D4E-45193EF4CC5F}" srcOrd="0" destOrd="0" parTransId="{77A21862-6C1C-4B90-A280-BFAC84B38438}" sibTransId="{ADC17F02-8E13-4A83-AA65-80CC6A5DFC20}"/>
    <dgm:cxn modelId="{8F373159-AFF4-4CEF-8C1C-85BE40A511A1}" type="presOf" srcId="{4B02D92E-4FB4-4486-850A-3CF70E2843BE}" destId="{9CED9CC7-18FC-47F7-B92A-C7F3830311D8}" srcOrd="0" destOrd="0" presId="urn:microsoft.com/office/officeart/2005/8/layout/hierarchy6"/>
    <dgm:cxn modelId="{49B4377A-F222-4C68-91C8-B7F7D11331CA}" type="presOf" srcId="{49FF4C9B-82A8-43D3-BC5A-52CCDD6725B6}" destId="{1B44D600-751B-48F3-9683-2B65420C6002}" srcOrd="0" destOrd="0" presId="urn:microsoft.com/office/officeart/2005/8/layout/hierarchy6"/>
    <dgm:cxn modelId="{EF72877A-54BB-40BB-8000-11F7713314EC}" type="presOf" srcId="{E916929C-01C1-4477-AF2E-BBF80D1695EB}" destId="{1760B12A-53C1-4035-985A-5636484AAD4F}" srcOrd="0" destOrd="0" presId="urn:microsoft.com/office/officeart/2005/8/layout/hierarchy6"/>
    <dgm:cxn modelId="{F6EE7482-5690-4A11-BAC0-D269FCB4AA89}" type="presOf" srcId="{D2A49553-D7C5-4E68-9D4E-45193EF4CC5F}" destId="{CC660560-068E-405E-89F7-8EC413CAC09D}" srcOrd="0" destOrd="0" presId="urn:microsoft.com/office/officeart/2005/8/layout/hierarchy6"/>
    <dgm:cxn modelId="{6191988B-7273-4331-98D7-53DB61F49974}" type="presOf" srcId="{E8D75B00-A440-4A63-A0C6-8612282B279D}" destId="{61FAD6C8-FAAA-40DE-B8AA-CC6DC88B3DDE}" srcOrd="0" destOrd="0" presId="urn:microsoft.com/office/officeart/2005/8/layout/hierarchy6"/>
    <dgm:cxn modelId="{0FA6F38B-0179-409C-9DF2-22ACF134F597}" type="presOf" srcId="{BA381005-0A7A-4E6E-817F-1C7242D8A795}" destId="{BB235B58-2538-4319-987E-A78D08FC17E1}" srcOrd="0" destOrd="0" presId="urn:microsoft.com/office/officeart/2005/8/layout/hierarchy6"/>
    <dgm:cxn modelId="{46517D8E-4B72-4CAC-B34B-F87B36F4434C}" srcId="{EE2F2940-31BA-4C76-A41F-46787ACA3C7C}" destId="{E916929C-01C1-4477-AF2E-BBF80D1695EB}" srcOrd="0" destOrd="0" parTransId="{4DC45E28-D269-4DFC-92C8-01DDE58DF819}" sibTransId="{A63C1E4D-AC0E-4095-97FC-798DE51341F0}"/>
    <dgm:cxn modelId="{33F92294-A0AC-467D-9CA5-AE4B46EE04DB}" type="presOf" srcId="{530306CC-8C7D-440F-B0D7-B52E8031EE97}" destId="{C2B2EF56-F755-4E6F-8F78-77EC3542504C}" srcOrd="0" destOrd="0" presId="urn:microsoft.com/office/officeart/2005/8/layout/hierarchy6"/>
    <dgm:cxn modelId="{48B0949D-BD88-4326-9E8F-B4640F166F4F}" srcId="{2BF6F070-9992-4783-A6C5-11F600462F95}" destId="{E8D75B00-A440-4A63-A0C6-8612282B279D}" srcOrd="0" destOrd="0" parTransId="{49FF4C9B-82A8-43D3-BC5A-52CCDD6725B6}" sibTransId="{620DAB84-22AB-4A53-A814-E64F9D246895}"/>
    <dgm:cxn modelId="{6641BFA5-A53C-4C59-8821-AFA789DCDD96}" type="presOf" srcId="{2BF6F070-9992-4783-A6C5-11F600462F95}" destId="{FF6F76C8-7575-43E7-BD2A-13D1EFBDE655}" srcOrd="0" destOrd="0" presId="urn:microsoft.com/office/officeart/2005/8/layout/hierarchy6"/>
    <dgm:cxn modelId="{566D89A6-D080-4C6D-B6A6-03392946EC94}" type="presOf" srcId="{5CA907EA-2B11-4AAD-A0A3-4C4608615C32}" destId="{A279C9DC-836C-49E2-8253-8A6D755901E8}" srcOrd="0" destOrd="0" presId="urn:microsoft.com/office/officeart/2005/8/layout/hierarchy6"/>
    <dgm:cxn modelId="{4B3188A9-C211-46C3-B2BF-098A8F553E64}" srcId="{BA381005-0A7A-4E6E-817F-1C7242D8A795}" destId="{530306CC-8C7D-440F-B0D7-B52E8031EE97}" srcOrd="1" destOrd="0" parTransId="{1346DC1D-FC11-4F52-BD9E-E8DAD636EC7C}" sibTransId="{F8DCAAC0-60DB-4C96-9583-D3671DE8895B}"/>
    <dgm:cxn modelId="{2E3777B3-639C-4F14-A0F2-37BFD1F7FFBD}" type="presOf" srcId="{83D61035-4B9E-4FC0-BFDE-77D520EAC25A}" destId="{894538F7-2707-4734-A0A8-6E1A130DF68D}" srcOrd="0" destOrd="0" presId="urn:microsoft.com/office/officeart/2005/8/layout/hierarchy6"/>
    <dgm:cxn modelId="{885BFBB7-9374-430C-878A-357D1F0050F4}" srcId="{2BF6F070-9992-4783-A6C5-11F600462F95}" destId="{A442F599-A130-44EC-8D54-918940BFBFE6}" srcOrd="1" destOrd="0" parTransId="{A6BF25BB-D3D2-44EE-83E2-DE2CB5A4261F}" sibTransId="{5A07A3DC-D7CB-48E3-8DE3-FA467251878B}"/>
    <dgm:cxn modelId="{DCCBDCB9-D9B6-4FF5-B3FF-2D13F30C38FD}" type="presOf" srcId="{BCC5647E-9F9F-4F99-B555-3FA3728C7874}" destId="{47033000-A2D6-4A4B-B473-FE90680C9717}" srcOrd="0" destOrd="0" presId="urn:microsoft.com/office/officeart/2005/8/layout/hierarchy6"/>
    <dgm:cxn modelId="{A06B61BC-763D-4383-9213-4D1039355B1D}" type="presOf" srcId="{D31C3A53-F376-4A4E-9741-82176B20CCE1}" destId="{AC92C7F5-A909-4045-BF25-9D74A61265D9}" srcOrd="0" destOrd="0" presId="urn:microsoft.com/office/officeart/2005/8/layout/hierarchy6"/>
    <dgm:cxn modelId="{5EA1E0BC-E4DA-497F-A288-121BF0EABFE4}" type="presOf" srcId="{A8F0E5DD-E1D2-469B-9841-A4F6C7C8FAEC}" destId="{66797C87-BA59-453D-8F7A-3947C66BFAEF}" srcOrd="0" destOrd="0" presId="urn:microsoft.com/office/officeart/2005/8/layout/hierarchy6"/>
    <dgm:cxn modelId="{E4AACDC3-1BBB-424A-8B59-A45562AF647B}" srcId="{49E53395-92B9-4065-B38B-591F48F1D969}" destId="{EE2F2940-31BA-4C76-A41F-46787ACA3C7C}" srcOrd="1" destOrd="0" parTransId="{D4949913-257A-42F5-8FCE-D1DF57EB3985}" sibTransId="{ABB5B1FA-C60D-41CB-99B1-CCE125CA19DA}"/>
    <dgm:cxn modelId="{693614C5-AD03-49B4-AE09-E0E58588AF56}" type="presOf" srcId="{D4949913-257A-42F5-8FCE-D1DF57EB3985}" destId="{B9743B78-09D7-4649-9EA6-CDCE92390BBD}" srcOrd="0" destOrd="0" presId="urn:microsoft.com/office/officeart/2005/8/layout/hierarchy6"/>
    <dgm:cxn modelId="{97A698C5-5AE1-41B9-A3B5-3D0637AD0455}" type="presOf" srcId="{A6BF25BB-D3D2-44EE-83E2-DE2CB5A4261F}" destId="{418229C3-E9E1-4B65-A898-866855B4A26D}" srcOrd="0" destOrd="0" presId="urn:microsoft.com/office/officeart/2005/8/layout/hierarchy6"/>
    <dgm:cxn modelId="{2755FECF-CF7A-4C73-8E8D-D3B7456B633A}" srcId="{F06A6F3B-DF43-4437-9A5C-C79BC34C8C8A}" destId="{A8F0E5DD-E1D2-469B-9841-A4F6C7C8FAEC}" srcOrd="0" destOrd="0" parTransId="{219CB5D3-0690-4F04-9433-4BCE9F875B76}" sibTransId="{6343A260-395C-434A-A4E2-E892BFCDE23D}"/>
    <dgm:cxn modelId="{822A45D1-CEE8-4F75-96C9-80E37BA52E8C}" srcId="{EE2F2940-31BA-4C76-A41F-46787ACA3C7C}" destId="{83D61035-4B9E-4FC0-BFDE-77D520EAC25A}" srcOrd="1" destOrd="0" parTransId="{D31C3A53-F376-4A4E-9741-82176B20CCE1}" sibTransId="{78936A53-CD49-436B-8B70-BC50EDB93A02}"/>
    <dgm:cxn modelId="{712AC4D4-83B6-4ED1-A35D-FC20B5F11B50}" srcId="{A8F0E5DD-E1D2-469B-9841-A4F6C7C8FAEC}" destId="{4B02D92E-4FB4-4486-850A-3CF70E2843BE}" srcOrd="1" destOrd="0" parTransId="{D95C8184-7445-4219-9B29-05EB6BCA0594}" sibTransId="{61A02D67-7DD0-429F-AAF5-A78374E86539}"/>
    <dgm:cxn modelId="{09E5ECE4-88F7-4012-AF63-C1D7C48F0DC3}" srcId="{BA381005-0A7A-4E6E-817F-1C7242D8A795}" destId="{1E79415E-163D-4BD8-AFA6-51D105488E6C}" srcOrd="0" destOrd="0" parTransId="{B7E62451-DDD0-4282-A9E0-63E2CE0BB528}" sibTransId="{F2AB8F9F-B0E3-41BF-B1FB-44D24012672B}"/>
    <dgm:cxn modelId="{E4CB99EB-ABD4-48CA-B777-76B9A5242489}" srcId="{D2A49553-D7C5-4E68-9D4E-45193EF4CC5F}" destId="{F06A6F3B-DF43-4437-9A5C-C79BC34C8C8A}" srcOrd="0" destOrd="0" parTransId="{BCC5647E-9F9F-4F99-B555-3FA3728C7874}" sibTransId="{35554779-6409-4CBF-AB0F-9F29C6C5824B}"/>
    <dgm:cxn modelId="{CC3A90EF-FE65-4C37-A001-3D2CE9CED175}" type="presOf" srcId="{219CB5D3-0690-4F04-9433-4BCE9F875B76}" destId="{1958E1B4-EAE5-4EB9-9597-0452269520FF}" srcOrd="0" destOrd="0" presId="urn:microsoft.com/office/officeart/2005/8/layout/hierarchy6"/>
    <dgm:cxn modelId="{632AEDF0-0EB4-4B7A-8C54-E5591DC44F4E}" type="presOf" srcId="{D95C8184-7445-4219-9B29-05EB6BCA0594}" destId="{F55721FD-576B-4764-93E1-E5E15E957084}" srcOrd="0" destOrd="0" presId="urn:microsoft.com/office/officeart/2005/8/layout/hierarchy6"/>
    <dgm:cxn modelId="{AF854DFC-B8A2-4104-93DB-5DDB222F38DF}" type="presOf" srcId="{EACD7F2C-BEE2-4E45-A042-C40F338C9C59}" destId="{18A17131-4B85-4356-98CD-FF0159B1012B}" srcOrd="0" destOrd="0" presId="urn:microsoft.com/office/officeart/2005/8/layout/hierarchy6"/>
    <dgm:cxn modelId="{BCAE798C-78BB-4C53-928B-2367138F7C90}" type="presParOf" srcId="{A279C9DC-836C-49E2-8253-8A6D755901E8}" destId="{70A340A7-6F42-4E71-8CAF-53CEBC43E158}" srcOrd="0" destOrd="0" presId="urn:microsoft.com/office/officeart/2005/8/layout/hierarchy6"/>
    <dgm:cxn modelId="{FC6D82CA-95B5-4A36-92AB-5B6B1FCD3962}" type="presParOf" srcId="{70A340A7-6F42-4E71-8CAF-53CEBC43E158}" destId="{B50AC4BA-D7DB-4A85-9BB8-159D5D1D0F98}" srcOrd="0" destOrd="0" presId="urn:microsoft.com/office/officeart/2005/8/layout/hierarchy6"/>
    <dgm:cxn modelId="{CE7BB846-502D-422A-8788-145EDB9E02D6}" type="presParOf" srcId="{B50AC4BA-D7DB-4A85-9BB8-159D5D1D0F98}" destId="{DFA7D11C-61DE-46CA-AA5C-AB13DB97EA31}" srcOrd="0" destOrd="0" presId="urn:microsoft.com/office/officeart/2005/8/layout/hierarchy6"/>
    <dgm:cxn modelId="{64DACCF6-D69D-412E-9FB3-1185FB1D0736}" type="presParOf" srcId="{DFA7D11C-61DE-46CA-AA5C-AB13DB97EA31}" destId="{CC660560-068E-405E-89F7-8EC413CAC09D}" srcOrd="0" destOrd="0" presId="urn:microsoft.com/office/officeart/2005/8/layout/hierarchy6"/>
    <dgm:cxn modelId="{53617BDA-D534-4C16-91F6-1DF7156592AD}" type="presParOf" srcId="{DFA7D11C-61DE-46CA-AA5C-AB13DB97EA31}" destId="{D4DA8824-1481-4023-A7E1-022E996F0B8B}" srcOrd="1" destOrd="0" presId="urn:microsoft.com/office/officeart/2005/8/layout/hierarchy6"/>
    <dgm:cxn modelId="{1E4B1883-B1CA-4D84-8F52-99B2C5B53FCD}" type="presParOf" srcId="{D4DA8824-1481-4023-A7E1-022E996F0B8B}" destId="{47033000-A2D6-4A4B-B473-FE90680C9717}" srcOrd="0" destOrd="0" presId="urn:microsoft.com/office/officeart/2005/8/layout/hierarchy6"/>
    <dgm:cxn modelId="{9BD2A0A5-0B50-404F-A41E-F393AA8A9D8E}" type="presParOf" srcId="{D4DA8824-1481-4023-A7E1-022E996F0B8B}" destId="{80F9B6C2-99C1-4A7D-AD1E-CD2415CB82F4}" srcOrd="1" destOrd="0" presId="urn:microsoft.com/office/officeart/2005/8/layout/hierarchy6"/>
    <dgm:cxn modelId="{4FD316AC-6F4A-4A82-BCB0-E5000F4149C5}" type="presParOf" srcId="{80F9B6C2-99C1-4A7D-AD1E-CD2415CB82F4}" destId="{DA46EEB1-0440-43B5-9B32-B368831399DC}" srcOrd="0" destOrd="0" presId="urn:microsoft.com/office/officeart/2005/8/layout/hierarchy6"/>
    <dgm:cxn modelId="{3505F242-A20A-4A6F-A9E0-726797B1B5B6}" type="presParOf" srcId="{80F9B6C2-99C1-4A7D-AD1E-CD2415CB82F4}" destId="{6E7AECC6-9C4E-4435-B1AA-7624001E2FCB}" srcOrd="1" destOrd="0" presId="urn:microsoft.com/office/officeart/2005/8/layout/hierarchy6"/>
    <dgm:cxn modelId="{6A22C75D-6A7C-4954-A799-0A9783D7E39C}" type="presParOf" srcId="{6E7AECC6-9C4E-4435-B1AA-7624001E2FCB}" destId="{1958E1B4-EAE5-4EB9-9597-0452269520FF}" srcOrd="0" destOrd="0" presId="urn:microsoft.com/office/officeart/2005/8/layout/hierarchy6"/>
    <dgm:cxn modelId="{DB61590D-C315-42C4-8651-534D16B25119}" type="presParOf" srcId="{6E7AECC6-9C4E-4435-B1AA-7624001E2FCB}" destId="{3214E847-7CF1-49F4-9D9F-9141499F1C09}" srcOrd="1" destOrd="0" presId="urn:microsoft.com/office/officeart/2005/8/layout/hierarchy6"/>
    <dgm:cxn modelId="{13480ADC-9027-4565-92FE-0C34ED13672B}" type="presParOf" srcId="{3214E847-7CF1-49F4-9D9F-9141499F1C09}" destId="{66797C87-BA59-453D-8F7A-3947C66BFAEF}" srcOrd="0" destOrd="0" presId="urn:microsoft.com/office/officeart/2005/8/layout/hierarchy6"/>
    <dgm:cxn modelId="{BC198367-1302-4A08-BC50-EAEA59101512}" type="presParOf" srcId="{3214E847-7CF1-49F4-9D9F-9141499F1C09}" destId="{48BFFF36-9929-4173-B521-B6E4BD229853}" srcOrd="1" destOrd="0" presId="urn:microsoft.com/office/officeart/2005/8/layout/hierarchy6"/>
    <dgm:cxn modelId="{FD275D02-1B55-418F-820D-1CB25C05A4D5}" type="presParOf" srcId="{48BFFF36-9929-4173-B521-B6E4BD229853}" destId="{0F41148E-9D4E-4B7F-905E-D97857731AE3}" srcOrd="0" destOrd="0" presId="urn:microsoft.com/office/officeart/2005/8/layout/hierarchy6"/>
    <dgm:cxn modelId="{87CA39DA-9761-4DDC-A8B1-7E16366ACD80}" type="presParOf" srcId="{48BFFF36-9929-4173-B521-B6E4BD229853}" destId="{D6B92301-D5DE-4549-8CA1-B2F4BA91BEEB}" srcOrd="1" destOrd="0" presId="urn:microsoft.com/office/officeart/2005/8/layout/hierarchy6"/>
    <dgm:cxn modelId="{4FAC12AB-EAE2-4FF5-94D4-DC99FB4C5F2D}" type="presParOf" srcId="{D6B92301-D5DE-4549-8CA1-B2F4BA91BEEB}" destId="{86BC096F-DD51-4880-AEBD-EB22E791B610}" srcOrd="0" destOrd="0" presId="urn:microsoft.com/office/officeart/2005/8/layout/hierarchy6"/>
    <dgm:cxn modelId="{E3B3C9EA-6C21-4926-8A0A-81D9BE71A1C4}" type="presParOf" srcId="{D6B92301-D5DE-4549-8CA1-B2F4BA91BEEB}" destId="{3B4033C8-236B-4B2B-9B43-1D9EDA53F5E1}" srcOrd="1" destOrd="0" presId="urn:microsoft.com/office/officeart/2005/8/layout/hierarchy6"/>
    <dgm:cxn modelId="{40B91428-F961-4AB8-9C56-12FFA755E472}" type="presParOf" srcId="{48BFFF36-9929-4173-B521-B6E4BD229853}" destId="{F55721FD-576B-4764-93E1-E5E15E957084}" srcOrd="2" destOrd="0" presId="urn:microsoft.com/office/officeart/2005/8/layout/hierarchy6"/>
    <dgm:cxn modelId="{5CA89984-6BE5-450D-97A4-5EA32181101A}" type="presParOf" srcId="{48BFFF36-9929-4173-B521-B6E4BD229853}" destId="{56BC9A1D-60BC-4078-A298-52DBF9B1A6C9}" srcOrd="3" destOrd="0" presId="urn:microsoft.com/office/officeart/2005/8/layout/hierarchy6"/>
    <dgm:cxn modelId="{88994DFF-5AD0-4CFB-8918-8123DBD1168F}" type="presParOf" srcId="{56BC9A1D-60BC-4078-A298-52DBF9B1A6C9}" destId="{9CED9CC7-18FC-47F7-B92A-C7F3830311D8}" srcOrd="0" destOrd="0" presId="urn:microsoft.com/office/officeart/2005/8/layout/hierarchy6"/>
    <dgm:cxn modelId="{039DCF7B-7421-4FA4-8ED2-BB27202CB8DA}" type="presParOf" srcId="{56BC9A1D-60BC-4078-A298-52DBF9B1A6C9}" destId="{2940EB5E-2F2C-4184-AA3B-86A6ED2B3DC7}" srcOrd="1" destOrd="0" presId="urn:microsoft.com/office/officeart/2005/8/layout/hierarchy6"/>
    <dgm:cxn modelId="{01E06ECB-32DF-4F26-A9D1-12F0C6C80F80}" type="presParOf" srcId="{6E7AECC6-9C4E-4435-B1AA-7624001E2FCB}" destId="{372EAD99-E5FF-49EC-AAB8-2D5957931BEF}" srcOrd="2" destOrd="0" presId="urn:microsoft.com/office/officeart/2005/8/layout/hierarchy6"/>
    <dgm:cxn modelId="{38F4D8A8-7C8C-46EA-A53A-2192904B8143}" type="presParOf" srcId="{6E7AECC6-9C4E-4435-B1AA-7624001E2FCB}" destId="{D2E4DC52-5EAD-47A6-9130-20ED7A27D293}" srcOrd="3" destOrd="0" presId="urn:microsoft.com/office/officeart/2005/8/layout/hierarchy6"/>
    <dgm:cxn modelId="{D713CE21-2D86-4542-810E-A9745D1F7B5A}" type="presParOf" srcId="{D2E4DC52-5EAD-47A6-9130-20ED7A27D293}" destId="{FF6F76C8-7575-43E7-BD2A-13D1EFBDE655}" srcOrd="0" destOrd="0" presId="urn:microsoft.com/office/officeart/2005/8/layout/hierarchy6"/>
    <dgm:cxn modelId="{95AE690D-B68C-49D4-BE03-427170E7C0FA}" type="presParOf" srcId="{D2E4DC52-5EAD-47A6-9130-20ED7A27D293}" destId="{2D243B33-2DFE-4176-8646-16E6D66EE2C5}" srcOrd="1" destOrd="0" presId="urn:microsoft.com/office/officeart/2005/8/layout/hierarchy6"/>
    <dgm:cxn modelId="{D320BCE0-DD02-451C-9CC0-80D3346A282D}" type="presParOf" srcId="{2D243B33-2DFE-4176-8646-16E6D66EE2C5}" destId="{1B44D600-751B-48F3-9683-2B65420C6002}" srcOrd="0" destOrd="0" presId="urn:microsoft.com/office/officeart/2005/8/layout/hierarchy6"/>
    <dgm:cxn modelId="{90188F77-AE67-4913-89A8-A925AEF77F17}" type="presParOf" srcId="{2D243B33-2DFE-4176-8646-16E6D66EE2C5}" destId="{5372041B-691B-46B3-8C42-F9702E990229}" srcOrd="1" destOrd="0" presId="urn:microsoft.com/office/officeart/2005/8/layout/hierarchy6"/>
    <dgm:cxn modelId="{6084ECD9-13DA-4CD0-ABD9-EE1401E45370}" type="presParOf" srcId="{5372041B-691B-46B3-8C42-F9702E990229}" destId="{61FAD6C8-FAAA-40DE-B8AA-CC6DC88B3DDE}" srcOrd="0" destOrd="0" presId="urn:microsoft.com/office/officeart/2005/8/layout/hierarchy6"/>
    <dgm:cxn modelId="{2397062F-3CCA-46E1-973D-3607CB57B720}" type="presParOf" srcId="{5372041B-691B-46B3-8C42-F9702E990229}" destId="{15C0B8E4-E18E-43A8-89B1-54CE2CEEA6D9}" srcOrd="1" destOrd="0" presId="urn:microsoft.com/office/officeart/2005/8/layout/hierarchy6"/>
    <dgm:cxn modelId="{56B14C1D-BE84-442D-8604-1E6BC6E62D23}" type="presParOf" srcId="{2D243B33-2DFE-4176-8646-16E6D66EE2C5}" destId="{418229C3-E9E1-4B65-A898-866855B4A26D}" srcOrd="2" destOrd="0" presId="urn:microsoft.com/office/officeart/2005/8/layout/hierarchy6"/>
    <dgm:cxn modelId="{42DB5F43-48E4-4237-ADC1-549DED18A19A}" type="presParOf" srcId="{2D243B33-2DFE-4176-8646-16E6D66EE2C5}" destId="{8548049C-AB19-43CD-9658-ECA56E59AB60}" srcOrd="3" destOrd="0" presId="urn:microsoft.com/office/officeart/2005/8/layout/hierarchy6"/>
    <dgm:cxn modelId="{171272AF-39B9-4CBE-A2CB-274F60428680}" type="presParOf" srcId="{8548049C-AB19-43CD-9658-ECA56E59AB60}" destId="{ED8B4BDB-168E-4E13-991C-A5A9C33FB91A}" srcOrd="0" destOrd="0" presId="urn:microsoft.com/office/officeart/2005/8/layout/hierarchy6"/>
    <dgm:cxn modelId="{B13A97E6-078D-4219-AD96-EF78C78B01E0}" type="presParOf" srcId="{8548049C-AB19-43CD-9658-ECA56E59AB60}" destId="{939795BD-64F7-4EF6-93A4-4711499834CB}" srcOrd="1" destOrd="0" presId="urn:microsoft.com/office/officeart/2005/8/layout/hierarchy6"/>
    <dgm:cxn modelId="{B291EAA2-2323-4671-B65C-DE64369376A5}" type="presParOf" srcId="{D4DA8824-1481-4023-A7E1-022E996F0B8B}" destId="{0816B67D-1215-45B5-8FAB-9AEAE123AE59}" srcOrd="2" destOrd="0" presId="urn:microsoft.com/office/officeart/2005/8/layout/hierarchy6"/>
    <dgm:cxn modelId="{D0B72074-D34C-4519-96C0-FE83E6CE28F3}" type="presParOf" srcId="{D4DA8824-1481-4023-A7E1-022E996F0B8B}" destId="{E1F6E419-508B-4F71-AAD8-75A56ECE91BC}" srcOrd="3" destOrd="0" presId="urn:microsoft.com/office/officeart/2005/8/layout/hierarchy6"/>
    <dgm:cxn modelId="{DCADB215-F463-4C4C-9FCE-CDD035AB4B6A}" type="presParOf" srcId="{E1F6E419-508B-4F71-AAD8-75A56ECE91BC}" destId="{E4387620-8178-431A-9813-12CC34A3CF7E}" srcOrd="0" destOrd="0" presId="urn:microsoft.com/office/officeart/2005/8/layout/hierarchy6"/>
    <dgm:cxn modelId="{3687B12E-5173-40E6-BF3B-F143CA697A40}" type="presParOf" srcId="{E1F6E419-508B-4F71-AAD8-75A56ECE91BC}" destId="{9277A678-A694-420D-ADC3-DD8A3AD69275}" srcOrd="1" destOrd="0" presId="urn:microsoft.com/office/officeart/2005/8/layout/hierarchy6"/>
    <dgm:cxn modelId="{75516A65-9290-48B1-B392-869DC29BE249}" type="presParOf" srcId="{9277A678-A694-420D-ADC3-DD8A3AD69275}" destId="{18A17131-4B85-4356-98CD-FF0159B1012B}" srcOrd="0" destOrd="0" presId="urn:microsoft.com/office/officeart/2005/8/layout/hierarchy6"/>
    <dgm:cxn modelId="{B83BF061-9D7C-4699-BC6C-94853AB982BC}" type="presParOf" srcId="{9277A678-A694-420D-ADC3-DD8A3AD69275}" destId="{26D6DAB2-0D89-4877-8837-710577E346DB}" srcOrd="1" destOrd="0" presId="urn:microsoft.com/office/officeart/2005/8/layout/hierarchy6"/>
    <dgm:cxn modelId="{C70C651D-A75E-41EB-B6A8-ADEC8939A061}" type="presParOf" srcId="{26D6DAB2-0D89-4877-8837-710577E346DB}" destId="{BB235B58-2538-4319-987E-A78D08FC17E1}" srcOrd="0" destOrd="0" presId="urn:microsoft.com/office/officeart/2005/8/layout/hierarchy6"/>
    <dgm:cxn modelId="{970C8DE3-CBA0-4F96-BD21-426A26624526}" type="presParOf" srcId="{26D6DAB2-0D89-4877-8837-710577E346DB}" destId="{FADDAC20-591B-41CF-8208-D4356F798973}" srcOrd="1" destOrd="0" presId="urn:microsoft.com/office/officeart/2005/8/layout/hierarchy6"/>
    <dgm:cxn modelId="{415561E9-A766-4187-9B65-E75DDD861BC9}" type="presParOf" srcId="{FADDAC20-591B-41CF-8208-D4356F798973}" destId="{43AB9D2A-4DEF-48F5-A2B0-E900AA1F36F2}" srcOrd="0" destOrd="0" presId="urn:microsoft.com/office/officeart/2005/8/layout/hierarchy6"/>
    <dgm:cxn modelId="{E6CFD3C8-2689-404F-BBF0-2F155883E2D9}" type="presParOf" srcId="{FADDAC20-591B-41CF-8208-D4356F798973}" destId="{A079B80E-1DB1-444F-BC74-563BE235F282}" srcOrd="1" destOrd="0" presId="urn:microsoft.com/office/officeart/2005/8/layout/hierarchy6"/>
    <dgm:cxn modelId="{C59F259E-AA3F-4D2D-A981-270AD0D8DCE3}" type="presParOf" srcId="{A079B80E-1DB1-444F-BC74-563BE235F282}" destId="{E4EE1E62-2274-4E4A-A425-F6C660159AD1}" srcOrd="0" destOrd="0" presId="urn:microsoft.com/office/officeart/2005/8/layout/hierarchy6"/>
    <dgm:cxn modelId="{D5151182-DC94-498C-AAB8-53B749AC3629}" type="presParOf" srcId="{A079B80E-1DB1-444F-BC74-563BE235F282}" destId="{2B0485FC-8C34-4120-8A3D-5DA68523947F}" srcOrd="1" destOrd="0" presId="urn:microsoft.com/office/officeart/2005/8/layout/hierarchy6"/>
    <dgm:cxn modelId="{372E8631-F03A-48FC-AA52-7D1E8CE1D08A}" type="presParOf" srcId="{FADDAC20-591B-41CF-8208-D4356F798973}" destId="{F53D1B1F-CC2A-4EA0-81E7-32EBD385D44B}" srcOrd="2" destOrd="0" presId="urn:microsoft.com/office/officeart/2005/8/layout/hierarchy6"/>
    <dgm:cxn modelId="{4877F587-C192-4A2F-A9FD-58CE7A7A3C50}" type="presParOf" srcId="{FADDAC20-591B-41CF-8208-D4356F798973}" destId="{D90E67C2-E295-4535-811C-6ABA64EED03A}" srcOrd="3" destOrd="0" presId="urn:microsoft.com/office/officeart/2005/8/layout/hierarchy6"/>
    <dgm:cxn modelId="{3B954AC1-4873-487A-BF44-0192426728F2}" type="presParOf" srcId="{D90E67C2-E295-4535-811C-6ABA64EED03A}" destId="{C2B2EF56-F755-4E6F-8F78-77EC3542504C}" srcOrd="0" destOrd="0" presId="urn:microsoft.com/office/officeart/2005/8/layout/hierarchy6"/>
    <dgm:cxn modelId="{689010E6-2E79-416A-AD7A-58980287F0EF}" type="presParOf" srcId="{D90E67C2-E295-4535-811C-6ABA64EED03A}" destId="{9596C2F7-38FE-4B70-9EF0-7409A32A2854}" srcOrd="1" destOrd="0" presId="urn:microsoft.com/office/officeart/2005/8/layout/hierarchy6"/>
    <dgm:cxn modelId="{88227BAB-E91E-40CE-88E6-DA3E60A8FD53}" type="presParOf" srcId="{9277A678-A694-420D-ADC3-DD8A3AD69275}" destId="{B9743B78-09D7-4649-9EA6-CDCE92390BBD}" srcOrd="2" destOrd="0" presId="urn:microsoft.com/office/officeart/2005/8/layout/hierarchy6"/>
    <dgm:cxn modelId="{4F005F07-36DF-4553-AAE9-94DD5F2A12DD}" type="presParOf" srcId="{9277A678-A694-420D-ADC3-DD8A3AD69275}" destId="{A5166A34-AB4D-4E44-A5EA-F29347A15185}" srcOrd="3" destOrd="0" presId="urn:microsoft.com/office/officeart/2005/8/layout/hierarchy6"/>
    <dgm:cxn modelId="{351F418A-5A2D-4839-A007-FDBB5E8CB126}" type="presParOf" srcId="{A5166A34-AB4D-4E44-A5EA-F29347A15185}" destId="{FB722BD9-A209-4063-AFE2-F06051F3E181}" srcOrd="0" destOrd="0" presId="urn:microsoft.com/office/officeart/2005/8/layout/hierarchy6"/>
    <dgm:cxn modelId="{EF596FEB-E59E-4B4E-B6CC-46137099BE1B}" type="presParOf" srcId="{A5166A34-AB4D-4E44-A5EA-F29347A15185}" destId="{2615B734-A0A0-4263-9A15-975FB2470F23}" srcOrd="1" destOrd="0" presId="urn:microsoft.com/office/officeart/2005/8/layout/hierarchy6"/>
    <dgm:cxn modelId="{21858513-33CC-41DA-8585-5E877D15747F}" type="presParOf" srcId="{2615B734-A0A0-4263-9A15-975FB2470F23}" destId="{9582459C-71FA-41CD-8551-64AFB632C5A8}" srcOrd="0" destOrd="0" presId="urn:microsoft.com/office/officeart/2005/8/layout/hierarchy6"/>
    <dgm:cxn modelId="{933FED30-0283-46D6-BD8C-E1F4D2F3901E}" type="presParOf" srcId="{2615B734-A0A0-4263-9A15-975FB2470F23}" destId="{49C58D21-4CEF-418F-B62E-5ED9EC7C218A}" srcOrd="1" destOrd="0" presId="urn:microsoft.com/office/officeart/2005/8/layout/hierarchy6"/>
    <dgm:cxn modelId="{009B380A-857D-4ADF-B484-7EA9182621C9}" type="presParOf" srcId="{49C58D21-4CEF-418F-B62E-5ED9EC7C218A}" destId="{1760B12A-53C1-4035-985A-5636484AAD4F}" srcOrd="0" destOrd="0" presId="urn:microsoft.com/office/officeart/2005/8/layout/hierarchy6"/>
    <dgm:cxn modelId="{BB3A836B-0D07-4E3C-93F3-B4DB3EEF7BCD}" type="presParOf" srcId="{49C58D21-4CEF-418F-B62E-5ED9EC7C218A}" destId="{55CB8ADC-BBD0-4863-8D3D-13D40C2CD666}" srcOrd="1" destOrd="0" presId="urn:microsoft.com/office/officeart/2005/8/layout/hierarchy6"/>
    <dgm:cxn modelId="{6B64F1A8-ABF8-4B1C-AD5C-3032082FAC2F}" type="presParOf" srcId="{2615B734-A0A0-4263-9A15-975FB2470F23}" destId="{AC92C7F5-A909-4045-BF25-9D74A61265D9}" srcOrd="2" destOrd="0" presId="urn:microsoft.com/office/officeart/2005/8/layout/hierarchy6"/>
    <dgm:cxn modelId="{81FE7BAD-E5AC-41C9-AE52-7C2EED5D417C}" type="presParOf" srcId="{2615B734-A0A0-4263-9A15-975FB2470F23}" destId="{7BEDBA6E-9F2D-4F01-B386-2C74A7ED6659}" srcOrd="3" destOrd="0" presId="urn:microsoft.com/office/officeart/2005/8/layout/hierarchy6"/>
    <dgm:cxn modelId="{CBD9B280-39D2-4F7A-8ADD-10D16234049B}" type="presParOf" srcId="{7BEDBA6E-9F2D-4F01-B386-2C74A7ED6659}" destId="{894538F7-2707-4734-A0A8-6E1A130DF68D}" srcOrd="0" destOrd="0" presId="urn:microsoft.com/office/officeart/2005/8/layout/hierarchy6"/>
    <dgm:cxn modelId="{C5AA50C4-064B-4579-ABDD-C3C1728881BC}" type="presParOf" srcId="{7BEDBA6E-9F2D-4F01-B386-2C74A7ED6659}" destId="{78D38934-6DEB-4476-AA55-C1529266072C}" srcOrd="1" destOrd="0" presId="urn:microsoft.com/office/officeart/2005/8/layout/hierarchy6"/>
    <dgm:cxn modelId="{9CE60EC2-B551-49BE-A3BC-AED5E6032064}" type="presParOf" srcId="{A279C9DC-836C-49E2-8253-8A6D755901E8}" destId="{598AC162-E2A4-4CF8-A90F-A8E8CFCD9FE8}" srcOrd="1" destOrd="0" presId="urn:microsoft.com/office/officeart/2005/8/layout/hierarchy6"/>
  </dgm:cxnLst>
  <dgm:bg>
    <a:effectLst>
      <a:glow rad="635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960CB4-C7AB-4ACA-9296-692617116B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9EA257-4FC6-4869-B712-82EE11FF05D1}">
      <dgm:prSet phldrT="[Text]"/>
      <dgm:spPr/>
      <dgm:t>
        <a:bodyPr/>
        <a:lstStyle/>
        <a:p>
          <a:r>
            <a:rPr lang="en-IN" dirty="0"/>
            <a:t>1000+ Features</a:t>
          </a:r>
        </a:p>
      </dgm:t>
    </dgm:pt>
    <dgm:pt modelId="{5D964D0D-09FB-4234-8ADC-960B0469C4C7}" type="parTrans" cxnId="{7E1B55E5-0ABA-4F85-9D72-CBF8B9F2B995}">
      <dgm:prSet/>
      <dgm:spPr/>
      <dgm:t>
        <a:bodyPr/>
        <a:lstStyle/>
        <a:p>
          <a:endParaRPr lang="en-IN"/>
        </a:p>
      </dgm:t>
    </dgm:pt>
    <dgm:pt modelId="{51C8A011-1076-4891-9701-8348C5718822}" type="sibTrans" cxnId="{7E1B55E5-0ABA-4F85-9D72-CBF8B9F2B995}">
      <dgm:prSet/>
      <dgm:spPr/>
      <dgm:t>
        <a:bodyPr/>
        <a:lstStyle/>
        <a:p>
          <a:endParaRPr lang="en-IN"/>
        </a:p>
      </dgm:t>
    </dgm:pt>
    <dgm:pt modelId="{10AD041C-2553-4855-940C-5B25EF703499}">
      <dgm:prSet phldrT="[Text]"/>
      <dgm:spPr/>
      <dgm:t>
        <a:bodyPr/>
        <a:lstStyle/>
        <a:p>
          <a:r>
            <a:rPr lang="en-IN" dirty="0"/>
            <a:t>CMI</a:t>
          </a:r>
        </a:p>
      </dgm:t>
    </dgm:pt>
    <dgm:pt modelId="{AF8134BD-D1BE-43BF-A898-6950E0EE185E}" type="parTrans" cxnId="{F1C6FBA2-4A52-4798-A814-2B10490EC646}">
      <dgm:prSet/>
      <dgm:spPr/>
      <dgm:t>
        <a:bodyPr/>
        <a:lstStyle/>
        <a:p>
          <a:endParaRPr lang="en-IN"/>
        </a:p>
      </dgm:t>
    </dgm:pt>
    <dgm:pt modelId="{3C7700C2-2BAF-445D-B965-8088159C4D0B}" type="sibTrans" cxnId="{F1C6FBA2-4A52-4798-A814-2B10490EC646}">
      <dgm:prSet/>
      <dgm:spPr/>
      <dgm:t>
        <a:bodyPr/>
        <a:lstStyle/>
        <a:p>
          <a:endParaRPr lang="en-IN"/>
        </a:p>
      </dgm:t>
    </dgm:pt>
    <dgm:pt modelId="{4F33BCE9-60DD-430E-A81F-3E4EE93684DE}">
      <dgm:prSet phldrT="[Text]"/>
      <dgm:spPr/>
      <dgm:t>
        <a:bodyPr/>
        <a:lstStyle/>
        <a:p>
          <a:r>
            <a:rPr lang="en-IN" dirty="0"/>
            <a:t>Select optimal subsets based on maximum mutual information</a:t>
          </a:r>
        </a:p>
      </dgm:t>
    </dgm:pt>
    <dgm:pt modelId="{5B1DAD73-0F1B-4F21-91C1-C74D49C73AE3}" type="parTrans" cxnId="{6235C947-9D79-4966-9089-CE974952D5F1}">
      <dgm:prSet/>
      <dgm:spPr/>
      <dgm:t>
        <a:bodyPr/>
        <a:lstStyle/>
        <a:p>
          <a:endParaRPr lang="en-IN"/>
        </a:p>
      </dgm:t>
    </dgm:pt>
    <dgm:pt modelId="{DFFF978F-7608-4A3D-8734-E1EC0BE7C764}" type="sibTrans" cxnId="{6235C947-9D79-4966-9089-CE974952D5F1}">
      <dgm:prSet/>
      <dgm:spPr/>
      <dgm:t>
        <a:bodyPr/>
        <a:lstStyle/>
        <a:p>
          <a:endParaRPr lang="en-IN"/>
        </a:p>
      </dgm:t>
    </dgm:pt>
    <dgm:pt modelId="{A56A86F7-20B4-4B61-BABD-4859168A65B4}">
      <dgm:prSet phldrT="[Text]"/>
      <dgm:spPr/>
      <dgm:t>
        <a:bodyPr/>
        <a:lstStyle/>
        <a:p>
          <a:r>
            <a:rPr lang="en-IN" dirty="0"/>
            <a:t>Predict optimum Subset</a:t>
          </a:r>
        </a:p>
      </dgm:t>
    </dgm:pt>
    <dgm:pt modelId="{D8F483AA-BB97-4A65-83D0-5E178CA140D7}" type="parTrans" cxnId="{D5E7B85B-96B8-45AA-9600-F1E69717282E}">
      <dgm:prSet/>
      <dgm:spPr/>
      <dgm:t>
        <a:bodyPr/>
        <a:lstStyle/>
        <a:p>
          <a:endParaRPr lang="en-IN"/>
        </a:p>
      </dgm:t>
    </dgm:pt>
    <dgm:pt modelId="{9B13FA12-BBD5-4881-9CE6-E7A45A96E9CF}" type="sibTrans" cxnId="{D5E7B85B-96B8-45AA-9600-F1E69717282E}">
      <dgm:prSet/>
      <dgm:spPr/>
      <dgm:t>
        <a:bodyPr/>
        <a:lstStyle/>
        <a:p>
          <a:endParaRPr lang="en-IN"/>
        </a:p>
      </dgm:t>
    </dgm:pt>
    <dgm:pt modelId="{534EFDEB-C30E-4D5D-8E83-B13E51F5B276}">
      <dgm:prSet phldrT="[Text]"/>
      <dgm:spPr/>
      <dgm:t>
        <a:bodyPr/>
        <a:lstStyle/>
        <a:p>
          <a:r>
            <a:rPr lang="en-IN" dirty="0"/>
            <a:t>Choose the subset with the minimum cost to system</a:t>
          </a:r>
        </a:p>
      </dgm:t>
    </dgm:pt>
    <dgm:pt modelId="{007C5070-540C-451B-9F9E-1CD6ACD288B4}" type="parTrans" cxnId="{A99E979D-3E8B-44B8-9D5E-63F66A070D49}">
      <dgm:prSet/>
      <dgm:spPr/>
      <dgm:t>
        <a:bodyPr/>
        <a:lstStyle/>
        <a:p>
          <a:endParaRPr lang="en-IN"/>
        </a:p>
      </dgm:t>
    </dgm:pt>
    <dgm:pt modelId="{1A5A1E69-4257-4037-8FF1-48E8B6921C8F}" type="sibTrans" cxnId="{A99E979D-3E8B-44B8-9D5E-63F66A070D49}">
      <dgm:prSet/>
      <dgm:spPr/>
      <dgm:t>
        <a:bodyPr/>
        <a:lstStyle/>
        <a:p>
          <a:endParaRPr lang="en-IN"/>
        </a:p>
      </dgm:t>
    </dgm:pt>
    <dgm:pt modelId="{EA940E1A-56DB-43FF-AB0F-1BDE74381CFF}">
      <dgm:prSet phldrT="[Text]"/>
      <dgm:spPr/>
      <dgm:t>
        <a:bodyPr/>
        <a:lstStyle/>
        <a:p>
          <a:r>
            <a:rPr lang="en-IN" dirty="0"/>
            <a:t>System</a:t>
          </a:r>
        </a:p>
      </dgm:t>
    </dgm:pt>
    <dgm:pt modelId="{308B34DD-61BA-4FD2-B5D0-5A250CD847D1}" type="sibTrans" cxnId="{9CFB341E-B71C-4A85-9191-2C2C9641C6FB}">
      <dgm:prSet/>
      <dgm:spPr/>
      <dgm:t>
        <a:bodyPr/>
        <a:lstStyle/>
        <a:p>
          <a:endParaRPr lang="en-IN"/>
        </a:p>
      </dgm:t>
    </dgm:pt>
    <dgm:pt modelId="{F31C5417-72CD-4B33-AF22-044FED356CAA}" type="parTrans" cxnId="{9CFB341E-B71C-4A85-9191-2C2C9641C6FB}">
      <dgm:prSet/>
      <dgm:spPr/>
      <dgm:t>
        <a:bodyPr/>
        <a:lstStyle/>
        <a:p>
          <a:endParaRPr lang="en-IN"/>
        </a:p>
      </dgm:t>
    </dgm:pt>
    <dgm:pt modelId="{4EF3425D-12ED-4159-8892-5B9C461670FC}">
      <dgm:prSet phldrT="[Text]"/>
      <dgm:spPr/>
      <dgm:t>
        <a:bodyPr/>
        <a:lstStyle/>
        <a:p>
          <a:r>
            <a:rPr lang="en-IN" dirty="0"/>
            <a:t>EVSI</a:t>
          </a:r>
        </a:p>
      </dgm:t>
    </dgm:pt>
    <dgm:pt modelId="{C13C4FD7-AFBF-41DA-B25B-2E5870CF750E}" type="parTrans" cxnId="{DD443BFF-B6D6-4EA4-B884-16831DD123B2}">
      <dgm:prSet/>
      <dgm:spPr/>
      <dgm:t>
        <a:bodyPr/>
        <a:lstStyle/>
        <a:p>
          <a:endParaRPr lang="en-IN"/>
        </a:p>
      </dgm:t>
    </dgm:pt>
    <dgm:pt modelId="{0EE4D669-F8F3-4AF5-8FFD-9C3C59321F43}" type="sibTrans" cxnId="{DD443BFF-B6D6-4EA4-B884-16831DD123B2}">
      <dgm:prSet/>
      <dgm:spPr/>
      <dgm:t>
        <a:bodyPr/>
        <a:lstStyle/>
        <a:p>
          <a:endParaRPr lang="en-IN"/>
        </a:p>
      </dgm:t>
    </dgm:pt>
    <dgm:pt modelId="{30C4847D-AD39-4A48-BF32-55D53F92218E}">
      <dgm:prSet phldrT="[Text]"/>
      <dgm:spPr/>
      <dgm:t>
        <a:bodyPr/>
        <a:lstStyle/>
        <a:p>
          <a:r>
            <a:rPr lang="en-IN" dirty="0"/>
            <a:t>Calculate the impact of selecting the subset on the system</a:t>
          </a:r>
        </a:p>
      </dgm:t>
    </dgm:pt>
    <dgm:pt modelId="{FB4945A9-3BE7-479E-BD24-D69D5F68086C}" type="parTrans" cxnId="{275AA9F3-04B6-49CF-AEB9-8799087C2233}">
      <dgm:prSet/>
      <dgm:spPr/>
      <dgm:t>
        <a:bodyPr/>
        <a:lstStyle/>
        <a:p>
          <a:endParaRPr lang="en-IN"/>
        </a:p>
      </dgm:t>
    </dgm:pt>
    <dgm:pt modelId="{F2213796-E7E3-46BD-B298-888F93710D6B}" type="sibTrans" cxnId="{275AA9F3-04B6-49CF-AEB9-8799087C2233}">
      <dgm:prSet/>
      <dgm:spPr/>
      <dgm:t>
        <a:bodyPr/>
        <a:lstStyle/>
        <a:p>
          <a:endParaRPr lang="en-IN"/>
        </a:p>
      </dgm:t>
    </dgm:pt>
    <dgm:pt modelId="{11540627-B159-46F0-BCA6-1A49D9873C1A}" type="pres">
      <dgm:prSet presAssocID="{E9960CB4-C7AB-4ACA-9296-692617116BD7}" presName="Name0" presStyleCnt="0">
        <dgm:presLayoutVars>
          <dgm:dir/>
          <dgm:animOne val="branch"/>
          <dgm:animLvl val="lvl"/>
        </dgm:presLayoutVars>
      </dgm:prSet>
      <dgm:spPr/>
    </dgm:pt>
    <dgm:pt modelId="{80BA3284-F342-4FFA-97EC-ED0C1F451DB1}" type="pres">
      <dgm:prSet presAssocID="{359EA257-4FC6-4869-B712-82EE11FF05D1}" presName="chaos" presStyleCnt="0"/>
      <dgm:spPr/>
    </dgm:pt>
    <dgm:pt modelId="{38A729D8-BC80-42C3-BD26-54C40C7E987B}" type="pres">
      <dgm:prSet presAssocID="{359EA257-4FC6-4869-B712-82EE11FF05D1}" presName="parTx1" presStyleLbl="revTx" presStyleIdx="0" presStyleCnt="7"/>
      <dgm:spPr/>
    </dgm:pt>
    <dgm:pt modelId="{59FD493E-60FB-425B-BE8A-A40E8B1EB980}" type="pres">
      <dgm:prSet presAssocID="{359EA257-4FC6-4869-B712-82EE11FF05D1}" presName="desTx1" presStyleLbl="revTx" presStyleIdx="1" presStyleCnt="7">
        <dgm:presLayoutVars>
          <dgm:bulletEnabled val="1"/>
        </dgm:presLayoutVars>
      </dgm:prSet>
      <dgm:spPr/>
    </dgm:pt>
    <dgm:pt modelId="{4E9B435D-A09F-480A-A00F-38E7F4776045}" type="pres">
      <dgm:prSet presAssocID="{359EA257-4FC6-4869-B712-82EE11FF05D1}" presName="c1" presStyleLbl="node1" presStyleIdx="0" presStyleCnt="19"/>
      <dgm:spPr/>
    </dgm:pt>
    <dgm:pt modelId="{F337563B-4F0F-4F1D-8B31-9B5CC8F1202B}" type="pres">
      <dgm:prSet presAssocID="{359EA257-4FC6-4869-B712-82EE11FF05D1}" presName="c2" presStyleLbl="node1" presStyleIdx="1" presStyleCnt="19"/>
      <dgm:spPr/>
    </dgm:pt>
    <dgm:pt modelId="{E0FE3B70-6BD9-4A97-A437-BB066549C43B}" type="pres">
      <dgm:prSet presAssocID="{359EA257-4FC6-4869-B712-82EE11FF05D1}" presName="c3" presStyleLbl="node1" presStyleIdx="2" presStyleCnt="19"/>
      <dgm:spPr/>
    </dgm:pt>
    <dgm:pt modelId="{7D08638A-F689-4D2A-95FA-E67E826E1BE8}" type="pres">
      <dgm:prSet presAssocID="{359EA257-4FC6-4869-B712-82EE11FF05D1}" presName="c4" presStyleLbl="node1" presStyleIdx="3" presStyleCnt="19"/>
      <dgm:spPr/>
    </dgm:pt>
    <dgm:pt modelId="{179023B7-76F5-48AB-B728-B1F80E61B372}" type="pres">
      <dgm:prSet presAssocID="{359EA257-4FC6-4869-B712-82EE11FF05D1}" presName="c5" presStyleLbl="node1" presStyleIdx="4" presStyleCnt="19"/>
      <dgm:spPr/>
    </dgm:pt>
    <dgm:pt modelId="{CCF74C53-E8A6-4A89-9483-8D4EFC214E46}" type="pres">
      <dgm:prSet presAssocID="{359EA257-4FC6-4869-B712-82EE11FF05D1}" presName="c6" presStyleLbl="node1" presStyleIdx="5" presStyleCnt="19"/>
      <dgm:spPr/>
    </dgm:pt>
    <dgm:pt modelId="{4E64619D-6828-46AD-BE40-460DAB7CA3C8}" type="pres">
      <dgm:prSet presAssocID="{359EA257-4FC6-4869-B712-82EE11FF05D1}" presName="c7" presStyleLbl="node1" presStyleIdx="6" presStyleCnt="19"/>
      <dgm:spPr/>
    </dgm:pt>
    <dgm:pt modelId="{B1E4984B-1F79-4EF7-A41D-081F88474AD2}" type="pres">
      <dgm:prSet presAssocID="{359EA257-4FC6-4869-B712-82EE11FF05D1}" presName="c8" presStyleLbl="node1" presStyleIdx="7" presStyleCnt="19"/>
      <dgm:spPr/>
    </dgm:pt>
    <dgm:pt modelId="{A69B6916-B7D4-4F03-A4D7-5ED840BDAADD}" type="pres">
      <dgm:prSet presAssocID="{359EA257-4FC6-4869-B712-82EE11FF05D1}" presName="c9" presStyleLbl="node1" presStyleIdx="8" presStyleCnt="19"/>
      <dgm:spPr/>
    </dgm:pt>
    <dgm:pt modelId="{D1740306-446A-43DA-BD53-A9E631C575D1}" type="pres">
      <dgm:prSet presAssocID="{359EA257-4FC6-4869-B712-82EE11FF05D1}" presName="c10" presStyleLbl="node1" presStyleIdx="9" presStyleCnt="19"/>
      <dgm:spPr/>
    </dgm:pt>
    <dgm:pt modelId="{AB0F0955-A3A3-4FDF-B7DA-57E4B0F02B57}" type="pres">
      <dgm:prSet presAssocID="{359EA257-4FC6-4869-B712-82EE11FF05D1}" presName="c11" presStyleLbl="node1" presStyleIdx="10" presStyleCnt="19"/>
      <dgm:spPr/>
    </dgm:pt>
    <dgm:pt modelId="{2B47F382-45CD-48D1-B8BF-824199D8BFA1}" type="pres">
      <dgm:prSet presAssocID="{359EA257-4FC6-4869-B712-82EE11FF05D1}" presName="c12" presStyleLbl="node1" presStyleIdx="11" presStyleCnt="19"/>
      <dgm:spPr/>
    </dgm:pt>
    <dgm:pt modelId="{D63F2896-977B-4907-99B4-B968541C70E3}" type="pres">
      <dgm:prSet presAssocID="{359EA257-4FC6-4869-B712-82EE11FF05D1}" presName="c13" presStyleLbl="node1" presStyleIdx="12" presStyleCnt="19"/>
      <dgm:spPr/>
    </dgm:pt>
    <dgm:pt modelId="{D1F222ED-17B4-4C98-A084-F809DF959BB2}" type="pres">
      <dgm:prSet presAssocID="{359EA257-4FC6-4869-B712-82EE11FF05D1}" presName="c14" presStyleLbl="node1" presStyleIdx="13" presStyleCnt="19"/>
      <dgm:spPr/>
    </dgm:pt>
    <dgm:pt modelId="{B07504B4-1BA3-40C4-8E71-075912CC1866}" type="pres">
      <dgm:prSet presAssocID="{359EA257-4FC6-4869-B712-82EE11FF05D1}" presName="c15" presStyleLbl="node1" presStyleIdx="14" presStyleCnt="19"/>
      <dgm:spPr/>
    </dgm:pt>
    <dgm:pt modelId="{C8F00CCB-1CA2-4B35-B9E7-F1F12DE2DBEA}" type="pres">
      <dgm:prSet presAssocID="{359EA257-4FC6-4869-B712-82EE11FF05D1}" presName="c16" presStyleLbl="node1" presStyleIdx="15" presStyleCnt="19"/>
      <dgm:spPr/>
    </dgm:pt>
    <dgm:pt modelId="{31C47908-0ED3-418D-980A-C625DBF83586}" type="pres">
      <dgm:prSet presAssocID="{359EA257-4FC6-4869-B712-82EE11FF05D1}" presName="c17" presStyleLbl="node1" presStyleIdx="16" presStyleCnt="19"/>
      <dgm:spPr/>
    </dgm:pt>
    <dgm:pt modelId="{8EE9C3FC-C301-4519-9DC3-0226275E551C}" type="pres">
      <dgm:prSet presAssocID="{359EA257-4FC6-4869-B712-82EE11FF05D1}" presName="c18" presStyleLbl="node1" presStyleIdx="17" presStyleCnt="19"/>
      <dgm:spPr/>
    </dgm:pt>
    <dgm:pt modelId="{1FB50712-55BE-41BB-94C6-1F6CD5E21A05}" type="pres">
      <dgm:prSet presAssocID="{51C8A011-1076-4891-9701-8348C5718822}" presName="chevronComposite1" presStyleCnt="0"/>
      <dgm:spPr/>
    </dgm:pt>
    <dgm:pt modelId="{2531AA17-6817-430E-83A1-F434119ABD85}" type="pres">
      <dgm:prSet presAssocID="{51C8A011-1076-4891-9701-8348C5718822}" presName="chevron1" presStyleLbl="sibTrans2D1" presStyleIdx="0" presStyleCnt="3" custLinFactNeighborX="-14288" custLinFactNeighborY="-1582"/>
      <dgm:spPr/>
    </dgm:pt>
    <dgm:pt modelId="{5E48C48D-D297-4EB9-B6FE-A6FA25276E81}" type="pres">
      <dgm:prSet presAssocID="{51C8A011-1076-4891-9701-8348C5718822}" presName="spChevron1" presStyleCnt="0"/>
      <dgm:spPr/>
    </dgm:pt>
    <dgm:pt modelId="{22A9B5D6-632E-4BD6-A886-F2E3DD7C0742}" type="pres">
      <dgm:prSet presAssocID="{10AD041C-2553-4855-940C-5B25EF703499}" presName="middle" presStyleCnt="0"/>
      <dgm:spPr/>
    </dgm:pt>
    <dgm:pt modelId="{2EA1F15B-1E2E-4B1E-9695-B9E7FE89BF95}" type="pres">
      <dgm:prSet presAssocID="{10AD041C-2553-4855-940C-5B25EF703499}" presName="parTxMid" presStyleLbl="revTx" presStyleIdx="2" presStyleCnt="7" custLinFactNeighborX="-21132" custLinFactNeighborY="1092"/>
      <dgm:spPr/>
    </dgm:pt>
    <dgm:pt modelId="{B1C9432B-7C9A-4DFE-9A6D-9C7D0F6E6554}" type="pres">
      <dgm:prSet presAssocID="{10AD041C-2553-4855-940C-5B25EF703499}" presName="desTxMid" presStyleLbl="revTx" presStyleIdx="3" presStyleCnt="7" custLinFactNeighborX="-19527" custLinFactNeighborY="-1545">
        <dgm:presLayoutVars>
          <dgm:bulletEnabled val="1"/>
        </dgm:presLayoutVars>
      </dgm:prSet>
      <dgm:spPr/>
    </dgm:pt>
    <dgm:pt modelId="{CD54592D-5AFF-448A-924A-4004CF09FEA2}" type="pres">
      <dgm:prSet presAssocID="{10AD041C-2553-4855-940C-5B25EF703499}" presName="spMid" presStyleCnt="0"/>
      <dgm:spPr/>
    </dgm:pt>
    <dgm:pt modelId="{C6DAC977-D824-45D4-8F0E-275619CEA2E2}" type="pres">
      <dgm:prSet presAssocID="{3C7700C2-2BAF-445D-B965-8088159C4D0B}" presName="chevronComposite1" presStyleCnt="0"/>
      <dgm:spPr/>
    </dgm:pt>
    <dgm:pt modelId="{48131898-CB44-4E56-AAD6-DE02127D284B}" type="pres">
      <dgm:prSet presAssocID="{3C7700C2-2BAF-445D-B965-8088159C4D0B}" presName="chevron1" presStyleLbl="sibTrans2D1" presStyleIdx="1" presStyleCnt="3" custLinFactX="-2076" custLinFactNeighborX="-100000" custLinFactNeighborY="1140"/>
      <dgm:spPr/>
    </dgm:pt>
    <dgm:pt modelId="{45AA7061-8D1E-49C1-B752-DE21AA51A324}" type="pres">
      <dgm:prSet presAssocID="{3C7700C2-2BAF-445D-B965-8088159C4D0B}" presName="spChevron1" presStyleCnt="0"/>
      <dgm:spPr/>
    </dgm:pt>
    <dgm:pt modelId="{873F984D-5D8A-4095-B411-C01513DA8581}" type="pres">
      <dgm:prSet presAssocID="{4EF3425D-12ED-4159-8892-5B9C461670FC}" presName="middle" presStyleCnt="0"/>
      <dgm:spPr/>
    </dgm:pt>
    <dgm:pt modelId="{81DA41B2-E9A4-417E-8DF5-AABE39A61BBE}" type="pres">
      <dgm:prSet presAssocID="{4EF3425D-12ED-4159-8892-5B9C461670FC}" presName="parTxMid" presStyleLbl="revTx" presStyleIdx="4" presStyleCnt="7" custLinFactNeighborX="-26524" custLinFactNeighborY="1092"/>
      <dgm:spPr/>
    </dgm:pt>
    <dgm:pt modelId="{E7E37B98-BBBA-4B01-A12E-D3CF74EFD33A}" type="pres">
      <dgm:prSet presAssocID="{4EF3425D-12ED-4159-8892-5B9C461670FC}" presName="desTxMid" presStyleLbl="revTx" presStyleIdx="5" presStyleCnt="7" custLinFactNeighborX="-22961" custLinFactNeighborY="-2317">
        <dgm:presLayoutVars>
          <dgm:bulletEnabled val="1"/>
        </dgm:presLayoutVars>
      </dgm:prSet>
      <dgm:spPr/>
    </dgm:pt>
    <dgm:pt modelId="{FA95C6E2-AA5A-4647-8DBA-DC767E36E084}" type="pres">
      <dgm:prSet presAssocID="{4EF3425D-12ED-4159-8892-5B9C461670FC}" presName="spMid" presStyleCnt="0"/>
      <dgm:spPr/>
    </dgm:pt>
    <dgm:pt modelId="{CF6CCFCC-DF88-464A-8120-0CBB31D96D50}" type="pres">
      <dgm:prSet presAssocID="{0EE4D669-F8F3-4AF5-8FFD-9C3C59321F43}" presName="chevronComposite1" presStyleCnt="0"/>
      <dgm:spPr/>
    </dgm:pt>
    <dgm:pt modelId="{CD1FB536-AB0D-4618-82B4-3F8EF810905E}" type="pres">
      <dgm:prSet presAssocID="{0EE4D669-F8F3-4AF5-8FFD-9C3C59321F43}" presName="chevron1" presStyleLbl="sibTrans2D1" presStyleIdx="2" presStyleCnt="3" custLinFactNeighborX="-71441" custLinFactNeighborY="-1582"/>
      <dgm:spPr/>
    </dgm:pt>
    <dgm:pt modelId="{D40D4141-21B8-4BE8-BEB3-B7673F3D045C}" type="pres">
      <dgm:prSet presAssocID="{0EE4D669-F8F3-4AF5-8FFD-9C3C59321F43}" presName="spChevron1" presStyleCnt="0"/>
      <dgm:spPr/>
    </dgm:pt>
    <dgm:pt modelId="{0802B28F-A4D7-45CD-8635-674A0A8CDA69}" type="pres">
      <dgm:prSet presAssocID="{A56A86F7-20B4-4B61-BABD-4859168A65B4}" presName="last" presStyleCnt="0"/>
      <dgm:spPr/>
    </dgm:pt>
    <dgm:pt modelId="{25CDDE4E-BAD6-45A3-9750-8858484B0CD2}" type="pres">
      <dgm:prSet presAssocID="{A56A86F7-20B4-4B61-BABD-4859168A65B4}" presName="circleTx" presStyleLbl="node1" presStyleIdx="18" presStyleCnt="19" custLinFactNeighborX="-16253" custLinFactNeighborY="-2042"/>
      <dgm:spPr/>
    </dgm:pt>
    <dgm:pt modelId="{F970BC58-3B76-4E7E-B7B4-137C6FAC16AE}" type="pres">
      <dgm:prSet presAssocID="{A56A86F7-20B4-4B61-BABD-4859168A65B4}" presName="desTxN" presStyleLbl="revTx" presStyleIdx="6" presStyleCnt="7" custLinFactNeighborX="-10552">
        <dgm:presLayoutVars>
          <dgm:bulletEnabled val="1"/>
        </dgm:presLayoutVars>
      </dgm:prSet>
      <dgm:spPr/>
    </dgm:pt>
    <dgm:pt modelId="{9375458B-6726-4E7A-9A50-6335DE805B44}" type="pres">
      <dgm:prSet presAssocID="{A56A86F7-20B4-4B61-BABD-4859168A65B4}" presName="spN" presStyleCnt="0"/>
      <dgm:spPr/>
    </dgm:pt>
  </dgm:ptLst>
  <dgm:cxnLst>
    <dgm:cxn modelId="{33F56310-52DC-4B80-A88B-B2CE70626C43}" type="presOf" srcId="{4EF3425D-12ED-4159-8892-5B9C461670FC}" destId="{81DA41B2-E9A4-417E-8DF5-AABE39A61BBE}" srcOrd="0" destOrd="0" presId="urn:microsoft.com/office/officeart/2009/3/layout/RandomtoResultProcess"/>
    <dgm:cxn modelId="{9CFB341E-B71C-4A85-9191-2C2C9641C6FB}" srcId="{359EA257-4FC6-4869-B712-82EE11FF05D1}" destId="{EA940E1A-56DB-43FF-AB0F-1BDE74381CFF}" srcOrd="0" destOrd="0" parTransId="{F31C5417-72CD-4B33-AF22-044FED356CAA}" sibTransId="{308B34DD-61BA-4FD2-B5D0-5A250CD847D1}"/>
    <dgm:cxn modelId="{D5E7B85B-96B8-45AA-9600-F1E69717282E}" srcId="{E9960CB4-C7AB-4ACA-9296-692617116BD7}" destId="{A56A86F7-20B4-4B61-BABD-4859168A65B4}" srcOrd="3" destOrd="0" parTransId="{D8F483AA-BB97-4A65-83D0-5E178CA140D7}" sibTransId="{9B13FA12-BBD5-4881-9CE6-E7A45A96E9CF}"/>
    <dgm:cxn modelId="{A488BA42-B0B9-402B-B57D-61FAEE7511DA}" type="presOf" srcId="{E9960CB4-C7AB-4ACA-9296-692617116BD7}" destId="{11540627-B159-46F0-BCA6-1A49D9873C1A}" srcOrd="0" destOrd="0" presId="urn:microsoft.com/office/officeart/2009/3/layout/RandomtoResultProcess"/>
    <dgm:cxn modelId="{6235C947-9D79-4966-9089-CE974952D5F1}" srcId="{10AD041C-2553-4855-940C-5B25EF703499}" destId="{4F33BCE9-60DD-430E-A81F-3E4EE93684DE}" srcOrd="0" destOrd="0" parTransId="{5B1DAD73-0F1B-4F21-91C1-C74D49C73AE3}" sibTransId="{DFFF978F-7608-4A3D-8734-E1EC0BE7C764}"/>
    <dgm:cxn modelId="{8F06E783-0879-49E8-AA60-33BD20C2EA67}" type="presOf" srcId="{359EA257-4FC6-4869-B712-82EE11FF05D1}" destId="{38A729D8-BC80-42C3-BD26-54C40C7E987B}" srcOrd="0" destOrd="0" presId="urn:microsoft.com/office/officeart/2009/3/layout/RandomtoResultProcess"/>
    <dgm:cxn modelId="{45A76D87-44D3-4927-886E-E5D37F263120}" type="presOf" srcId="{4F33BCE9-60DD-430E-A81F-3E4EE93684DE}" destId="{B1C9432B-7C9A-4DFE-9A6D-9C7D0F6E6554}" srcOrd="0" destOrd="0" presId="urn:microsoft.com/office/officeart/2009/3/layout/RandomtoResultProcess"/>
    <dgm:cxn modelId="{84C7DF8B-8FDF-4439-B05B-3A994B0F4308}" type="presOf" srcId="{30C4847D-AD39-4A48-BF32-55D53F92218E}" destId="{E7E37B98-BBBA-4B01-A12E-D3CF74EFD33A}" srcOrd="0" destOrd="0" presId="urn:microsoft.com/office/officeart/2009/3/layout/RandomtoResultProcess"/>
    <dgm:cxn modelId="{D669D993-B128-44EC-8B3A-F271AB9C2105}" type="presOf" srcId="{534EFDEB-C30E-4D5D-8E83-B13E51F5B276}" destId="{F970BC58-3B76-4E7E-B7B4-137C6FAC16AE}" srcOrd="0" destOrd="0" presId="urn:microsoft.com/office/officeart/2009/3/layout/RandomtoResultProcess"/>
    <dgm:cxn modelId="{A99E979D-3E8B-44B8-9D5E-63F66A070D49}" srcId="{A56A86F7-20B4-4B61-BABD-4859168A65B4}" destId="{534EFDEB-C30E-4D5D-8E83-B13E51F5B276}" srcOrd="0" destOrd="0" parTransId="{007C5070-540C-451B-9F9E-1CD6ACD288B4}" sibTransId="{1A5A1E69-4257-4037-8FF1-48E8B6921C8F}"/>
    <dgm:cxn modelId="{F1C6FBA2-4A52-4798-A814-2B10490EC646}" srcId="{E9960CB4-C7AB-4ACA-9296-692617116BD7}" destId="{10AD041C-2553-4855-940C-5B25EF703499}" srcOrd="1" destOrd="0" parTransId="{AF8134BD-D1BE-43BF-A898-6950E0EE185E}" sibTransId="{3C7700C2-2BAF-445D-B965-8088159C4D0B}"/>
    <dgm:cxn modelId="{402B70B1-C8BA-4ECB-982E-0C74BBFF6DBF}" type="presOf" srcId="{EA940E1A-56DB-43FF-AB0F-1BDE74381CFF}" destId="{59FD493E-60FB-425B-BE8A-A40E8B1EB980}" srcOrd="0" destOrd="0" presId="urn:microsoft.com/office/officeart/2009/3/layout/RandomtoResultProcess"/>
    <dgm:cxn modelId="{417FDBDA-C47C-4FDB-AA2F-EEA4C8362665}" type="presOf" srcId="{10AD041C-2553-4855-940C-5B25EF703499}" destId="{2EA1F15B-1E2E-4B1E-9695-B9E7FE89BF95}" srcOrd="0" destOrd="0" presId="urn:microsoft.com/office/officeart/2009/3/layout/RandomtoResultProcess"/>
    <dgm:cxn modelId="{964268DD-26BB-4F5E-914F-0693E32E105B}" type="presOf" srcId="{A56A86F7-20B4-4B61-BABD-4859168A65B4}" destId="{25CDDE4E-BAD6-45A3-9750-8858484B0CD2}" srcOrd="0" destOrd="0" presId="urn:microsoft.com/office/officeart/2009/3/layout/RandomtoResultProcess"/>
    <dgm:cxn modelId="{7E1B55E5-0ABA-4F85-9D72-CBF8B9F2B995}" srcId="{E9960CB4-C7AB-4ACA-9296-692617116BD7}" destId="{359EA257-4FC6-4869-B712-82EE11FF05D1}" srcOrd="0" destOrd="0" parTransId="{5D964D0D-09FB-4234-8ADC-960B0469C4C7}" sibTransId="{51C8A011-1076-4891-9701-8348C5718822}"/>
    <dgm:cxn modelId="{275AA9F3-04B6-49CF-AEB9-8799087C2233}" srcId="{4EF3425D-12ED-4159-8892-5B9C461670FC}" destId="{30C4847D-AD39-4A48-BF32-55D53F92218E}" srcOrd="0" destOrd="0" parTransId="{FB4945A9-3BE7-479E-BD24-D69D5F68086C}" sibTransId="{F2213796-E7E3-46BD-B298-888F93710D6B}"/>
    <dgm:cxn modelId="{DD443BFF-B6D6-4EA4-B884-16831DD123B2}" srcId="{E9960CB4-C7AB-4ACA-9296-692617116BD7}" destId="{4EF3425D-12ED-4159-8892-5B9C461670FC}" srcOrd="2" destOrd="0" parTransId="{C13C4FD7-AFBF-41DA-B25B-2E5870CF750E}" sibTransId="{0EE4D669-F8F3-4AF5-8FFD-9C3C59321F43}"/>
    <dgm:cxn modelId="{701FBE2C-73F1-44A8-AB8B-F094C3F04FFA}" type="presParOf" srcId="{11540627-B159-46F0-BCA6-1A49D9873C1A}" destId="{80BA3284-F342-4FFA-97EC-ED0C1F451DB1}" srcOrd="0" destOrd="0" presId="urn:microsoft.com/office/officeart/2009/3/layout/RandomtoResultProcess"/>
    <dgm:cxn modelId="{8B0FB2AE-2BEE-44B4-9601-CC7B8A7BAAA1}" type="presParOf" srcId="{80BA3284-F342-4FFA-97EC-ED0C1F451DB1}" destId="{38A729D8-BC80-42C3-BD26-54C40C7E987B}" srcOrd="0" destOrd="0" presId="urn:microsoft.com/office/officeart/2009/3/layout/RandomtoResultProcess"/>
    <dgm:cxn modelId="{B055D1E6-76CB-4F37-AE80-556F3B56CF35}" type="presParOf" srcId="{80BA3284-F342-4FFA-97EC-ED0C1F451DB1}" destId="{59FD493E-60FB-425B-BE8A-A40E8B1EB980}" srcOrd="1" destOrd="0" presId="urn:microsoft.com/office/officeart/2009/3/layout/RandomtoResultProcess"/>
    <dgm:cxn modelId="{7532CC91-CE16-4FB5-B0E2-A60CC9EFD75B}" type="presParOf" srcId="{80BA3284-F342-4FFA-97EC-ED0C1F451DB1}" destId="{4E9B435D-A09F-480A-A00F-38E7F4776045}" srcOrd="2" destOrd="0" presId="urn:microsoft.com/office/officeart/2009/3/layout/RandomtoResultProcess"/>
    <dgm:cxn modelId="{38A9D8E2-9691-4074-8933-7E6BC3EA1FDB}" type="presParOf" srcId="{80BA3284-F342-4FFA-97EC-ED0C1F451DB1}" destId="{F337563B-4F0F-4F1D-8B31-9B5CC8F1202B}" srcOrd="3" destOrd="0" presId="urn:microsoft.com/office/officeart/2009/3/layout/RandomtoResultProcess"/>
    <dgm:cxn modelId="{2DFD8A42-20DC-40C6-9366-A1FA0658099B}" type="presParOf" srcId="{80BA3284-F342-4FFA-97EC-ED0C1F451DB1}" destId="{E0FE3B70-6BD9-4A97-A437-BB066549C43B}" srcOrd="4" destOrd="0" presId="urn:microsoft.com/office/officeart/2009/3/layout/RandomtoResultProcess"/>
    <dgm:cxn modelId="{02C73E12-A6EF-484A-A611-FFB2F7C7125E}" type="presParOf" srcId="{80BA3284-F342-4FFA-97EC-ED0C1F451DB1}" destId="{7D08638A-F689-4D2A-95FA-E67E826E1BE8}" srcOrd="5" destOrd="0" presId="urn:microsoft.com/office/officeart/2009/3/layout/RandomtoResultProcess"/>
    <dgm:cxn modelId="{BF27D427-471E-4C37-8377-77AD1828FB17}" type="presParOf" srcId="{80BA3284-F342-4FFA-97EC-ED0C1F451DB1}" destId="{179023B7-76F5-48AB-B728-B1F80E61B372}" srcOrd="6" destOrd="0" presId="urn:microsoft.com/office/officeart/2009/3/layout/RandomtoResultProcess"/>
    <dgm:cxn modelId="{F8E5B4B6-4399-48E8-89D8-E889E4E769F9}" type="presParOf" srcId="{80BA3284-F342-4FFA-97EC-ED0C1F451DB1}" destId="{CCF74C53-E8A6-4A89-9483-8D4EFC214E46}" srcOrd="7" destOrd="0" presId="urn:microsoft.com/office/officeart/2009/3/layout/RandomtoResultProcess"/>
    <dgm:cxn modelId="{92396F7F-1DD8-4CE0-91C4-030523196476}" type="presParOf" srcId="{80BA3284-F342-4FFA-97EC-ED0C1F451DB1}" destId="{4E64619D-6828-46AD-BE40-460DAB7CA3C8}" srcOrd="8" destOrd="0" presId="urn:microsoft.com/office/officeart/2009/3/layout/RandomtoResultProcess"/>
    <dgm:cxn modelId="{83E907F4-4A96-4A94-B541-BB58802BDF66}" type="presParOf" srcId="{80BA3284-F342-4FFA-97EC-ED0C1F451DB1}" destId="{B1E4984B-1F79-4EF7-A41D-081F88474AD2}" srcOrd="9" destOrd="0" presId="urn:microsoft.com/office/officeart/2009/3/layout/RandomtoResultProcess"/>
    <dgm:cxn modelId="{10E7C4EA-93BD-4341-B3AB-731CDEFBE2F7}" type="presParOf" srcId="{80BA3284-F342-4FFA-97EC-ED0C1F451DB1}" destId="{A69B6916-B7D4-4F03-A4D7-5ED840BDAADD}" srcOrd="10" destOrd="0" presId="urn:microsoft.com/office/officeart/2009/3/layout/RandomtoResultProcess"/>
    <dgm:cxn modelId="{AFB8085C-8CA9-440E-B770-1A5CC3FC7071}" type="presParOf" srcId="{80BA3284-F342-4FFA-97EC-ED0C1F451DB1}" destId="{D1740306-446A-43DA-BD53-A9E631C575D1}" srcOrd="11" destOrd="0" presId="urn:microsoft.com/office/officeart/2009/3/layout/RandomtoResultProcess"/>
    <dgm:cxn modelId="{0422F77A-FA13-4497-89A1-23B5C246768C}" type="presParOf" srcId="{80BA3284-F342-4FFA-97EC-ED0C1F451DB1}" destId="{AB0F0955-A3A3-4FDF-B7DA-57E4B0F02B57}" srcOrd="12" destOrd="0" presId="urn:microsoft.com/office/officeart/2009/3/layout/RandomtoResultProcess"/>
    <dgm:cxn modelId="{18597422-42A9-4107-B002-51853FE29B1C}" type="presParOf" srcId="{80BA3284-F342-4FFA-97EC-ED0C1F451DB1}" destId="{2B47F382-45CD-48D1-B8BF-824199D8BFA1}" srcOrd="13" destOrd="0" presId="urn:microsoft.com/office/officeart/2009/3/layout/RandomtoResultProcess"/>
    <dgm:cxn modelId="{733264C0-E8AB-4344-A382-7EB6DF45912C}" type="presParOf" srcId="{80BA3284-F342-4FFA-97EC-ED0C1F451DB1}" destId="{D63F2896-977B-4907-99B4-B968541C70E3}" srcOrd="14" destOrd="0" presId="urn:microsoft.com/office/officeart/2009/3/layout/RandomtoResultProcess"/>
    <dgm:cxn modelId="{40436D36-7956-4048-B126-9E5158C1796E}" type="presParOf" srcId="{80BA3284-F342-4FFA-97EC-ED0C1F451DB1}" destId="{D1F222ED-17B4-4C98-A084-F809DF959BB2}" srcOrd="15" destOrd="0" presId="urn:microsoft.com/office/officeart/2009/3/layout/RandomtoResultProcess"/>
    <dgm:cxn modelId="{1AB66AF7-AED7-4FC9-AFEE-AC422AAC1486}" type="presParOf" srcId="{80BA3284-F342-4FFA-97EC-ED0C1F451DB1}" destId="{B07504B4-1BA3-40C4-8E71-075912CC1866}" srcOrd="16" destOrd="0" presId="urn:microsoft.com/office/officeart/2009/3/layout/RandomtoResultProcess"/>
    <dgm:cxn modelId="{E7035EBC-EE3E-4774-B309-C5167D48C0E9}" type="presParOf" srcId="{80BA3284-F342-4FFA-97EC-ED0C1F451DB1}" destId="{C8F00CCB-1CA2-4B35-B9E7-F1F12DE2DBEA}" srcOrd="17" destOrd="0" presId="urn:microsoft.com/office/officeart/2009/3/layout/RandomtoResultProcess"/>
    <dgm:cxn modelId="{8E389755-2AAA-4803-BA31-B32EF95101EE}" type="presParOf" srcId="{80BA3284-F342-4FFA-97EC-ED0C1F451DB1}" destId="{31C47908-0ED3-418D-980A-C625DBF83586}" srcOrd="18" destOrd="0" presId="urn:microsoft.com/office/officeart/2009/3/layout/RandomtoResultProcess"/>
    <dgm:cxn modelId="{A980B52F-5C5E-4122-85FE-3D37949B4238}" type="presParOf" srcId="{80BA3284-F342-4FFA-97EC-ED0C1F451DB1}" destId="{8EE9C3FC-C301-4519-9DC3-0226275E551C}" srcOrd="19" destOrd="0" presId="urn:microsoft.com/office/officeart/2009/3/layout/RandomtoResultProcess"/>
    <dgm:cxn modelId="{F75A64E1-02DB-49AD-A5E2-E1BDABA7494D}" type="presParOf" srcId="{11540627-B159-46F0-BCA6-1A49D9873C1A}" destId="{1FB50712-55BE-41BB-94C6-1F6CD5E21A05}" srcOrd="1" destOrd="0" presId="urn:microsoft.com/office/officeart/2009/3/layout/RandomtoResultProcess"/>
    <dgm:cxn modelId="{C500E6C0-6843-4D5E-ACC9-46D76FFFB22C}" type="presParOf" srcId="{1FB50712-55BE-41BB-94C6-1F6CD5E21A05}" destId="{2531AA17-6817-430E-83A1-F434119ABD85}" srcOrd="0" destOrd="0" presId="urn:microsoft.com/office/officeart/2009/3/layout/RandomtoResultProcess"/>
    <dgm:cxn modelId="{14E6DF5D-8292-4033-8C1C-2DBC19405011}" type="presParOf" srcId="{1FB50712-55BE-41BB-94C6-1F6CD5E21A05}" destId="{5E48C48D-D297-4EB9-B6FE-A6FA25276E81}" srcOrd="1" destOrd="0" presId="urn:microsoft.com/office/officeart/2009/3/layout/RandomtoResultProcess"/>
    <dgm:cxn modelId="{CDDC3BF0-27C0-4572-98AD-DC7334ED0114}" type="presParOf" srcId="{11540627-B159-46F0-BCA6-1A49D9873C1A}" destId="{22A9B5D6-632E-4BD6-A886-F2E3DD7C0742}" srcOrd="2" destOrd="0" presId="urn:microsoft.com/office/officeart/2009/3/layout/RandomtoResultProcess"/>
    <dgm:cxn modelId="{0257B374-8D17-40E4-B011-B3A13AC72D0A}" type="presParOf" srcId="{22A9B5D6-632E-4BD6-A886-F2E3DD7C0742}" destId="{2EA1F15B-1E2E-4B1E-9695-B9E7FE89BF95}" srcOrd="0" destOrd="0" presId="urn:microsoft.com/office/officeart/2009/3/layout/RandomtoResultProcess"/>
    <dgm:cxn modelId="{13A1184F-4CA6-4440-883E-705FE59B447C}" type="presParOf" srcId="{22A9B5D6-632E-4BD6-A886-F2E3DD7C0742}" destId="{B1C9432B-7C9A-4DFE-9A6D-9C7D0F6E6554}" srcOrd="1" destOrd="0" presId="urn:microsoft.com/office/officeart/2009/3/layout/RandomtoResultProcess"/>
    <dgm:cxn modelId="{82BD1091-917E-4B45-977C-944776E92F11}" type="presParOf" srcId="{22A9B5D6-632E-4BD6-A886-F2E3DD7C0742}" destId="{CD54592D-5AFF-448A-924A-4004CF09FEA2}" srcOrd="2" destOrd="0" presId="urn:microsoft.com/office/officeart/2009/3/layout/RandomtoResultProcess"/>
    <dgm:cxn modelId="{1A78E8B2-7285-4EFE-B0AE-BF1F2E5E2DCF}" type="presParOf" srcId="{11540627-B159-46F0-BCA6-1A49D9873C1A}" destId="{C6DAC977-D824-45D4-8F0E-275619CEA2E2}" srcOrd="3" destOrd="0" presId="urn:microsoft.com/office/officeart/2009/3/layout/RandomtoResultProcess"/>
    <dgm:cxn modelId="{73B9D378-970C-4856-AB18-DDE82E0F303F}" type="presParOf" srcId="{C6DAC977-D824-45D4-8F0E-275619CEA2E2}" destId="{48131898-CB44-4E56-AAD6-DE02127D284B}" srcOrd="0" destOrd="0" presId="urn:microsoft.com/office/officeart/2009/3/layout/RandomtoResultProcess"/>
    <dgm:cxn modelId="{E24D633D-9A54-4F0B-9607-4A713800F0BA}" type="presParOf" srcId="{C6DAC977-D824-45D4-8F0E-275619CEA2E2}" destId="{45AA7061-8D1E-49C1-B752-DE21AA51A324}" srcOrd="1" destOrd="0" presId="urn:microsoft.com/office/officeart/2009/3/layout/RandomtoResultProcess"/>
    <dgm:cxn modelId="{1A8A515F-558F-495A-B82D-2FFC73F17235}" type="presParOf" srcId="{11540627-B159-46F0-BCA6-1A49D9873C1A}" destId="{873F984D-5D8A-4095-B411-C01513DA8581}" srcOrd="4" destOrd="0" presId="urn:microsoft.com/office/officeart/2009/3/layout/RandomtoResultProcess"/>
    <dgm:cxn modelId="{904186DD-DE04-48AF-BBB9-39F59FBC7603}" type="presParOf" srcId="{873F984D-5D8A-4095-B411-C01513DA8581}" destId="{81DA41B2-E9A4-417E-8DF5-AABE39A61BBE}" srcOrd="0" destOrd="0" presId="urn:microsoft.com/office/officeart/2009/3/layout/RandomtoResultProcess"/>
    <dgm:cxn modelId="{CDB83B0C-87E7-41E1-A064-0019949C4E9F}" type="presParOf" srcId="{873F984D-5D8A-4095-B411-C01513DA8581}" destId="{E7E37B98-BBBA-4B01-A12E-D3CF74EFD33A}" srcOrd="1" destOrd="0" presId="urn:microsoft.com/office/officeart/2009/3/layout/RandomtoResultProcess"/>
    <dgm:cxn modelId="{05D255DE-E03E-4988-849B-E824AFB7ABE5}" type="presParOf" srcId="{873F984D-5D8A-4095-B411-C01513DA8581}" destId="{FA95C6E2-AA5A-4647-8DBA-DC767E36E084}" srcOrd="2" destOrd="0" presId="urn:microsoft.com/office/officeart/2009/3/layout/RandomtoResultProcess"/>
    <dgm:cxn modelId="{53E7AA01-3E51-4A7E-8A16-93B1364063F3}" type="presParOf" srcId="{11540627-B159-46F0-BCA6-1A49D9873C1A}" destId="{CF6CCFCC-DF88-464A-8120-0CBB31D96D50}" srcOrd="5" destOrd="0" presId="urn:microsoft.com/office/officeart/2009/3/layout/RandomtoResultProcess"/>
    <dgm:cxn modelId="{CBDBF298-05E6-4580-8904-D336D96F285E}" type="presParOf" srcId="{CF6CCFCC-DF88-464A-8120-0CBB31D96D50}" destId="{CD1FB536-AB0D-4618-82B4-3F8EF810905E}" srcOrd="0" destOrd="0" presId="urn:microsoft.com/office/officeart/2009/3/layout/RandomtoResultProcess"/>
    <dgm:cxn modelId="{BA5CB6F9-637C-4E9B-8B9F-F168454A6967}" type="presParOf" srcId="{CF6CCFCC-DF88-464A-8120-0CBB31D96D50}" destId="{D40D4141-21B8-4BE8-BEB3-B7673F3D045C}" srcOrd="1" destOrd="0" presId="urn:microsoft.com/office/officeart/2009/3/layout/RandomtoResultProcess"/>
    <dgm:cxn modelId="{FCEA95D3-A2F3-46E3-9ACE-4BA2D6A20F72}" type="presParOf" srcId="{11540627-B159-46F0-BCA6-1A49D9873C1A}" destId="{0802B28F-A4D7-45CD-8635-674A0A8CDA69}" srcOrd="6" destOrd="0" presId="urn:microsoft.com/office/officeart/2009/3/layout/RandomtoResultProcess"/>
    <dgm:cxn modelId="{F3CFA968-C872-4A19-8BBD-AC78A6BFBD41}" type="presParOf" srcId="{0802B28F-A4D7-45CD-8635-674A0A8CDA69}" destId="{25CDDE4E-BAD6-45A3-9750-8858484B0CD2}" srcOrd="0" destOrd="0" presId="urn:microsoft.com/office/officeart/2009/3/layout/RandomtoResultProcess"/>
    <dgm:cxn modelId="{F8353096-D6CE-45B9-B633-9CBC9082229B}" type="presParOf" srcId="{0802B28F-A4D7-45CD-8635-674A0A8CDA69}" destId="{F970BC58-3B76-4E7E-B7B4-137C6FAC16AE}" srcOrd="1" destOrd="0" presId="urn:microsoft.com/office/officeart/2009/3/layout/RandomtoResultProcess"/>
    <dgm:cxn modelId="{F35BA285-02CE-4385-B538-EE9EA2F17863}" type="presParOf" srcId="{0802B28F-A4D7-45CD-8635-674A0A8CDA69}" destId="{9375458B-6726-4E7A-9A50-6335DE805B4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D98DEC-9020-4604-9187-D3599B8A5D2C}" type="doc">
      <dgm:prSet loTypeId="urn:microsoft.com/office/officeart/2005/8/layout/venn3" loCatId="relationship" qsTypeId="urn:microsoft.com/office/officeart/2005/8/quickstyle/simple2" qsCatId="simple" csTypeId="urn:microsoft.com/office/officeart/2005/8/colors/colorful1" csCatId="colorful" phldr="1"/>
      <dgm:spPr/>
    </dgm:pt>
    <dgm:pt modelId="{A7A31BEB-70F0-4169-AD06-92260914DA17}">
      <dgm:prSet phldrT="[Text]"/>
      <dgm:spPr/>
      <dgm:t>
        <a:bodyPr/>
        <a:lstStyle/>
        <a:p>
          <a:r>
            <a:rPr lang="en-IN" dirty="0"/>
            <a:t>Dynamic CMI Maximization</a:t>
          </a:r>
        </a:p>
      </dgm:t>
    </dgm:pt>
    <dgm:pt modelId="{10248EFE-0EA6-4F5F-BEEC-1CD9F1CF16E9}" type="parTrans" cxnId="{B277BFAD-7235-4212-ACE3-E7C9F2F96419}">
      <dgm:prSet/>
      <dgm:spPr/>
      <dgm:t>
        <a:bodyPr/>
        <a:lstStyle/>
        <a:p>
          <a:endParaRPr lang="en-IN"/>
        </a:p>
      </dgm:t>
    </dgm:pt>
    <dgm:pt modelId="{FC0DF4A9-04B4-4824-93E2-C2D1F186D551}" type="sibTrans" cxnId="{B277BFAD-7235-4212-ACE3-E7C9F2F96419}">
      <dgm:prSet/>
      <dgm:spPr/>
      <dgm:t>
        <a:bodyPr/>
        <a:lstStyle/>
        <a:p>
          <a:endParaRPr lang="en-IN"/>
        </a:p>
      </dgm:t>
    </dgm:pt>
    <dgm:pt modelId="{6D973471-2191-4504-9485-33AD7C09E3B6}">
      <dgm:prSet phldrT="[Text]"/>
      <dgm:spPr/>
      <dgm:t>
        <a:bodyPr/>
        <a:lstStyle/>
        <a:p>
          <a:r>
            <a:rPr lang="en-IN" dirty="0"/>
            <a:t>Impact on System Cost in terms of Remediation</a:t>
          </a:r>
          <a:br>
            <a:rPr lang="en-IN" dirty="0"/>
          </a:br>
          <a:r>
            <a:rPr lang="en-IN" dirty="0"/>
            <a:t>[EVSI]</a:t>
          </a:r>
        </a:p>
      </dgm:t>
    </dgm:pt>
    <dgm:pt modelId="{8D02F386-B223-4F50-9DDC-5E03FC078905}" type="parTrans" cxnId="{FC58EFE0-61D1-4A9C-ADE8-89E21B439BF7}">
      <dgm:prSet/>
      <dgm:spPr/>
      <dgm:t>
        <a:bodyPr/>
        <a:lstStyle/>
        <a:p>
          <a:endParaRPr lang="en-IN"/>
        </a:p>
      </dgm:t>
    </dgm:pt>
    <dgm:pt modelId="{6EAE2297-44AE-4AF1-940A-FF2E9EB6EED0}" type="sibTrans" cxnId="{FC58EFE0-61D1-4A9C-ADE8-89E21B439BF7}">
      <dgm:prSet/>
      <dgm:spPr/>
      <dgm:t>
        <a:bodyPr/>
        <a:lstStyle/>
        <a:p>
          <a:endParaRPr lang="en-IN"/>
        </a:p>
      </dgm:t>
    </dgm:pt>
    <dgm:pt modelId="{60A04816-E5D9-40A1-9AE3-1EBE66CC9DC6}">
      <dgm:prSet phldrT="[Text]"/>
      <dgm:spPr/>
      <dgm:t>
        <a:bodyPr/>
        <a:lstStyle/>
        <a:p>
          <a:r>
            <a:rPr lang="en-IN" dirty="0"/>
            <a:t>Dynamic Access Point Subset</a:t>
          </a:r>
        </a:p>
      </dgm:t>
    </dgm:pt>
    <dgm:pt modelId="{74863BC4-8B3E-4926-BE55-057611F08E8C}" type="parTrans" cxnId="{4FD119D8-88DE-4942-9ADA-9F12E2321512}">
      <dgm:prSet/>
      <dgm:spPr/>
      <dgm:t>
        <a:bodyPr/>
        <a:lstStyle/>
        <a:p>
          <a:endParaRPr lang="en-IN"/>
        </a:p>
      </dgm:t>
    </dgm:pt>
    <dgm:pt modelId="{37D9869A-7584-47D5-B68B-3F5EACE6B44F}" type="sibTrans" cxnId="{4FD119D8-88DE-4942-9ADA-9F12E2321512}">
      <dgm:prSet/>
      <dgm:spPr/>
      <dgm:t>
        <a:bodyPr/>
        <a:lstStyle/>
        <a:p>
          <a:endParaRPr lang="en-IN"/>
        </a:p>
      </dgm:t>
    </dgm:pt>
    <dgm:pt modelId="{2ED995D1-DF46-4244-8F88-6B79E0C3BC18}" type="pres">
      <dgm:prSet presAssocID="{F7D98DEC-9020-4604-9187-D3599B8A5D2C}" presName="Name0" presStyleCnt="0">
        <dgm:presLayoutVars>
          <dgm:dir/>
          <dgm:resizeHandles val="exact"/>
        </dgm:presLayoutVars>
      </dgm:prSet>
      <dgm:spPr/>
    </dgm:pt>
    <dgm:pt modelId="{3CCE2802-658C-48C6-97FF-56EE334A955D}" type="pres">
      <dgm:prSet presAssocID="{A7A31BEB-70F0-4169-AD06-92260914DA17}" presName="Name5" presStyleLbl="vennNode1" presStyleIdx="0" presStyleCnt="3">
        <dgm:presLayoutVars>
          <dgm:bulletEnabled val="1"/>
        </dgm:presLayoutVars>
      </dgm:prSet>
      <dgm:spPr/>
    </dgm:pt>
    <dgm:pt modelId="{43050EE0-CA31-435F-A217-384240773861}" type="pres">
      <dgm:prSet presAssocID="{FC0DF4A9-04B4-4824-93E2-C2D1F186D551}" presName="space" presStyleCnt="0"/>
      <dgm:spPr/>
    </dgm:pt>
    <dgm:pt modelId="{96A46274-B1B2-4703-B782-AF3D207A4912}" type="pres">
      <dgm:prSet presAssocID="{6D973471-2191-4504-9485-33AD7C09E3B6}" presName="Name5" presStyleLbl="vennNode1" presStyleIdx="1" presStyleCnt="3">
        <dgm:presLayoutVars>
          <dgm:bulletEnabled val="1"/>
        </dgm:presLayoutVars>
      </dgm:prSet>
      <dgm:spPr/>
    </dgm:pt>
    <dgm:pt modelId="{8CFFB885-C4BF-4249-8306-4A717F64AE1C}" type="pres">
      <dgm:prSet presAssocID="{6EAE2297-44AE-4AF1-940A-FF2E9EB6EED0}" presName="space" presStyleCnt="0"/>
      <dgm:spPr/>
    </dgm:pt>
    <dgm:pt modelId="{9D026430-BB59-469E-BA3E-11E41F9F238E}" type="pres">
      <dgm:prSet presAssocID="{60A04816-E5D9-40A1-9AE3-1EBE66CC9DC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8CEC410-05E8-4CB3-904C-590448117DE2}" type="presOf" srcId="{F7D98DEC-9020-4604-9187-D3599B8A5D2C}" destId="{2ED995D1-DF46-4244-8F88-6B79E0C3BC18}" srcOrd="0" destOrd="0" presId="urn:microsoft.com/office/officeart/2005/8/layout/venn3"/>
    <dgm:cxn modelId="{7C1E991B-88A5-41EC-9892-A0FAD8F99A63}" type="presOf" srcId="{60A04816-E5D9-40A1-9AE3-1EBE66CC9DC6}" destId="{9D026430-BB59-469E-BA3E-11E41F9F238E}" srcOrd="0" destOrd="0" presId="urn:microsoft.com/office/officeart/2005/8/layout/venn3"/>
    <dgm:cxn modelId="{BCBCCB6F-C596-40CF-866C-9343B323E203}" type="presOf" srcId="{A7A31BEB-70F0-4169-AD06-92260914DA17}" destId="{3CCE2802-658C-48C6-97FF-56EE334A955D}" srcOrd="0" destOrd="0" presId="urn:microsoft.com/office/officeart/2005/8/layout/venn3"/>
    <dgm:cxn modelId="{C13D81A9-14BD-427E-A920-F8C767965427}" type="presOf" srcId="{6D973471-2191-4504-9485-33AD7C09E3B6}" destId="{96A46274-B1B2-4703-B782-AF3D207A4912}" srcOrd="0" destOrd="0" presId="urn:microsoft.com/office/officeart/2005/8/layout/venn3"/>
    <dgm:cxn modelId="{B277BFAD-7235-4212-ACE3-E7C9F2F96419}" srcId="{F7D98DEC-9020-4604-9187-D3599B8A5D2C}" destId="{A7A31BEB-70F0-4169-AD06-92260914DA17}" srcOrd="0" destOrd="0" parTransId="{10248EFE-0EA6-4F5F-BEEC-1CD9F1CF16E9}" sibTransId="{FC0DF4A9-04B4-4824-93E2-C2D1F186D551}"/>
    <dgm:cxn modelId="{4FD119D8-88DE-4942-9ADA-9F12E2321512}" srcId="{F7D98DEC-9020-4604-9187-D3599B8A5D2C}" destId="{60A04816-E5D9-40A1-9AE3-1EBE66CC9DC6}" srcOrd="2" destOrd="0" parTransId="{74863BC4-8B3E-4926-BE55-057611F08E8C}" sibTransId="{37D9869A-7584-47D5-B68B-3F5EACE6B44F}"/>
    <dgm:cxn modelId="{FC58EFE0-61D1-4A9C-ADE8-89E21B439BF7}" srcId="{F7D98DEC-9020-4604-9187-D3599B8A5D2C}" destId="{6D973471-2191-4504-9485-33AD7C09E3B6}" srcOrd="1" destOrd="0" parTransId="{8D02F386-B223-4F50-9DDC-5E03FC078905}" sibTransId="{6EAE2297-44AE-4AF1-940A-FF2E9EB6EED0}"/>
    <dgm:cxn modelId="{3602160C-4280-459A-AACD-6C5EF1C14F72}" type="presParOf" srcId="{2ED995D1-DF46-4244-8F88-6B79E0C3BC18}" destId="{3CCE2802-658C-48C6-97FF-56EE334A955D}" srcOrd="0" destOrd="0" presId="urn:microsoft.com/office/officeart/2005/8/layout/venn3"/>
    <dgm:cxn modelId="{3B33616E-86FA-4D5F-91FD-00BC44E07036}" type="presParOf" srcId="{2ED995D1-DF46-4244-8F88-6B79E0C3BC18}" destId="{43050EE0-CA31-435F-A217-384240773861}" srcOrd="1" destOrd="0" presId="urn:microsoft.com/office/officeart/2005/8/layout/venn3"/>
    <dgm:cxn modelId="{1EC0D159-79AE-4417-A1D1-C9896681432A}" type="presParOf" srcId="{2ED995D1-DF46-4244-8F88-6B79E0C3BC18}" destId="{96A46274-B1B2-4703-B782-AF3D207A4912}" srcOrd="2" destOrd="0" presId="urn:microsoft.com/office/officeart/2005/8/layout/venn3"/>
    <dgm:cxn modelId="{B985B1FF-A95E-4A95-A0C4-F8EF36109F33}" type="presParOf" srcId="{2ED995D1-DF46-4244-8F88-6B79E0C3BC18}" destId="{8CFFB885-C4BF-4249-8306-4A717F64AE1C}" srcOrd="3" destOrd="0" presId="urn:microsoft.com/office/officeart/2005/8/layout/venn3"/>
    <dgm:cxn modelId="{77C9B19B-D3B0-4B15-841B-1C2EC881F991}" type="presParOf" srcId="{2ED995D1-DF46-4244-8F88-6B79E0C3BC18}" destId="{9D026430-BB59-469E-BA3E-11E41F9F238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729D8-BC80-42C3-BD26-54C40C7E987B}">
      <dsp:nvSpPr>
        <dsp:cNvPr id="0" name=""/>
        <dsp:cNvSpPr/>
      </dsp:nvSpPr>
      <dsp:spPr>
        <a:xfrm>
          <a:off x="107308" y="994983"/>
          <a:ext cx="1571782" cy="517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1000+ Features</a:t>
          </a:r>
        </a:p>
      </dsp:txBody>
      <dsp:txXfrm>
        <a:off x="107308" y="994983"/>
        <a:ext cx="1571782" cy="517973"/>
      </dsp:txXfrm>
    </dsp:sp>
    <dsp:sp modelId="{59FD493E-60FB-425B-BE8A-A40E8B1EB980}">
      <dsp:nvSpPr>
        <dsp:cNvPr id="0" name=""/>
        <dsp:cNvSpPr/>
      </dsp:nvSpPr>
      <dsp:spPr>
        <a:xfrm>
          <a:off x="107308" y="2087212"/>
          <a:ext cx="1571782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System Fault</a:t>
          </a:r>
        </a:p>
      </dsp:txBody>
      <dsp:txXfrm>
        <a:off x="107308" y="2087212"/>
        <a:ext cx="1571782" cy="970430"/>
      </dsp:txXfrm>
    </dsp:sp>
    <dsp:sp modelId="{4E9B435D-A09F-480A-A00F-38E7F4776045}">
      <dsp:nvSpPr>
        <dsp:cNvPr id="0" name=""/>
        <dsp:cNvSpPr/>
      </dsp:nvSpPr>
      <dsp:spPr>
        <a:xfrm>
          <a:off x="105522" y="837447"/>
          <a:ext cx="125028" cy="125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563B-4F0F-4F1D-8B31-9B5CC8F1202B}">
      <dsp:nvSpPr>
        <dsp:cNvPr id="0" name=""/>
        <dsp:cNvSpPr/>
      </dsp:nvSpPr>
      <dsp:spPr>
        <a:xfrm>
          <a:off x="193042" y="662408"/>
          <a:ext cx="125028" cy="125028"/>
        </a:xfrm>
        <a:prstGeom prst="ellipse">
          <a:avLst/>
        </a:prstGeom>
        <a:solidFill>
          <a:schemeClr val="accent4">
            <a:hueOff val="-637469"/>
            <a:satOff val="-3815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3B70-6BD9-4A97-A437-BB066549C43B}">
      <dsp:nvSpPr>
        <dsp:cNvPr id="0" name=""/>
        <dsp:cNvSpPr/>
      </dsp:nvSpPr>
      <dsp:spPr>
        <a:xfrm>
          <a:off x="403089" y="697416"/>
          <a:ext cx="196472" cy="196472"/>
        </a:xfrm>
        <a:prstGeom prst="ellipse">
          <a:avLst/>
        </a:prstGeom>
        <a:solidFill>
          <a:schemeClr val="accent4">
            <a:hueOff val="-1274937"/>
            <a:satOff val="-7630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638A-F689-4D2A-95FA-E67E826E1BE8}">
      <dsp:nvSpPr>
        <dsp:cNvPr id="0" name=""/>
        <dsp:cNvSpPr/>
      </dsp:nvSpPr>
      <dsp:spPr>
        <a:xfrm>
          <a:off x="578129" y="504872"/>
          <a:ext cx="125028" cy="125028"/>
        </a:xfrm>
        <a:prstGeom prst="ellipse">
          <a:avLst/>
        </a:prstGeom>
        <a:solidFill>
          <a:schemeClr val="accent4">
            <a:hueOff val="-1912406"/>
            <a:satOff val="-11445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23B7-76F5-48AB-B728-B1F80E61B372}">
      <dsp:nvSpPr>
        <dsp:cNvPr id="0" name=""/>
        <dsp:cNvSpPr/>
      </dsp:nvSpPr>
      <dsp:spPr>
        <a:xfrm>
          <a:off x="805680" y="434857"/>
          <a:ext cx="125028" cy="125028"/>
        </a:xfrm>
        <a:prstGeom prst="ellipse">
          <a:avLst/>
        </a:prstGeom>
        <a:solidFill>
          <a:schemeClr val="accent4">
            <a:hueOff val="-2549875"/>
            <a:satOff val="-15260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4C53-E8A6-4A89-9483-8D4EFC214E46}">
      <dsp:nvSpPr>
        <dsp:cNvPr id="0" name=""/>
        <dsp:cNvSpPr/>
      </dsp:nvSpPr>
      <dsp:spPr>
        <a:xfrm>
          <a:off x="1085743" y="557384"/>
          <a:ext cx="125028" cy="125028"/>
        </a:xfrm>
        <a:prstGeom prst="ellipse">
          <a:avLst/>
        </a:prstGeom>
        <a:solidFill>
          <a:schemeClr val="accent4">
            <a:hueOff val="-3187343"/>
            <a:satOff val="-19075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4619D-6828-46AD-BE40-460DAB7CA3C8}">
      <dsp:nvSpPr>
        <dsp:cNvPr id="0" name=""/>
        <dsp:cNvSpPr/>
      </dsp:nvSpPr>
      <dsp:spPr>
        <a:xfrm>
          <a:off x="1260783" y="644904"/>
          <a:ext cx="196472" cy="196472"/>
        </a:xfrm>
        <a:prstGeom prst="ellipse">
          <a:avLst/>
        </a:prstGeom>
        <a:solidFill>
          <a:schemeClr val="accent4">
            <a:hueOff val="-3824812"/>
            <a:satOff val="-2289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984B-1F79-4EF7-A41D-081F88474AD2}">
      <dsp:nvSpPr>
        <dsp:cNvPr id="0" name=""/>
        <dsp:cNvSpPr/>
      </dsp:nvSpPr>
      <dsp:spPr>
        <a:xfrm>
          <a:off x="1505838" y="837447"/>
          <a:ext cx="125028" cy="125028"/>
        </a:xfrm>
        <a:prstGeom prst="ellipse">
          <a:avLst/>
        </a:prstGeom>
        <a:solidFill>
          <a:schemeClr val="accent4">
            <a:hueOff val="-4462281"/>
            <a:satOff val="-26705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6916-B7D4-4F03-A4D7-5ED840BDAADD}">
      <dsp:nvSpPr>
        <dsp:cNvPr id="0" name=""/>
        <dsp:cNvSpPr/>
      </dsp:nvSpPr>
      <dsp:spPr>
        <a:xfrm>
          <a:off x="1610862" y="1029991"/>
          <a:ext cx="125028" cy="125028"/>
        </a:xfrm>
        <a:prstGeom prst="ellipse">
          <a:avLst/>
        </a:prstGeom>
        <a:solidFill>
          <a:schemeClr val="accent4">
            <a:hueOff val="-5099750"/>
            <a:satOff val="-30520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40306-446A-43DA-BD53-A9E631C575D1}">
      <dsp:nvSpPr>
        <dsp:cNvPr id="0" name=""/>
        <dsp:cNvSpPr/>
      </dsp:nvSpPr>
      <dsp:spPr>
        <a:xfrm>
          <a:off x="700656" y="662408"/>
          <a:ext cx="321501" cy="321501"/>
        </a:xfrm>
        <a:prstGeom prst="ellipse">
          <a:avLst/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0955-A3A3-4FDF-B7DA-57E4B0F02B57}">
      <dsp:nvSpPr>
        <dsp:cNvPr id="0" name=""/>
        <dsp:cNvSpPr/>
      </dsp:nvSpPr>
      <dsp:spPr>
        <a:xfrm>
          <a:off x="18003" y="1327558"/>
          <a:ext cx="125028" cy="125028"/>
        </a:xfrm>
        <a:prstGeom prst="ellipse">
          <a:avLst/>
        </a:prstGeom>
        <a:solidFill>
          <a:schemeClr val="accent4">
            <a:hueOff val="-6374687"/>
            <a:satOff val="-38149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7F382-45CD-48D1-B8BF-824199D8BFA1}">
      <dsp:nvSpPr>
        <dsp:cNvPr id="0" name=""/>
        <dsp:cNvSpPr/>
      </dsp:nvSpPr>
      <dsp:spPr>
        <a:xfrm>
          <a:off x="123026" y="1485093"/>
          <a:ext cx="196472" cy="196472"/>
        </a:xfrm>
        <a:prstGeom prst="ellipse">
          <a:avLst/>
        </a:prstGeom>
        <a:solidFill>
          <a:schemeClr val="accent4">
            <a:hueOff val="-7012155"/>
            <a:satOff val="-41964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F2896-977B-4907-99B4-B968541C70E3}">
      <dsp:nvSpPr>
        <dsp:cNvPr id="0" name=""/>
        <dsp:cNvSpPr/>
      </dsp:nvSpPr>
      <dsp:spPr>
        <a:xfrm>
          <a:off x="385585" y="1625125"/>
          <a:ext cx="285778" cy="285778"/>
        </a:xfrm>
        <a:prstGeom prst="ellipse">
          <a:avLst/>
        </a:prstGeom>
        <a:solidFill>
          <a:schemeClr val="accent4">
            <a:hueOff val="-7649624"/>
            <a:satOff val="-45779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22ED-17B4-4C98-A084-F809DF959BB2}">
      <dsp:nvSpPr>
        <dsp:cNvPr id="0" name=""/>
        <dsp:cNvSpPr/>
      </dsp:nvSpPr>
      <dsp:spPr>
        <a:xfrm>
          <a:off x="753168" y="1852676"/>
          <a:ext cx="125028" cy="125028"/>
        </a:xfrm>
        <a:prstGeom prst="ellipse">
          <a:avLst/>
        </a:prstGeom>
        <a:solidFill>
          <a:schemeClr val="accent4">
            <a:hueOff val="-8287093"/>
            <a:satOff val="-49594"/>
            <a:lumOff val="-6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04B4-1BA3-40C4-8E71-075912CC1866}">
      <dsp:nvSpPr>
        <dsp:cNvPr id="0" name=""/>
        <dsp:cNvSpPr/>
      </dsp:nvSpPr>
      <dsp:spPr>
        <a:xfrm>
          <a:off x="823184" y="1625125"/>
          <a:ext cx="196472" cy="196472"/>
        </a:xfrm>
        <a:prstGeom prst="ellipse">
          <a:avLst/>
        </a:prstGeom>
        <a:solidFill>
          <a:schemeClr val="accent4">
            <a:hueOff val="-8924561"/>
            <a:satOff val="-53409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0CCB-1CA2-4B35-B9E7-F1F12DE2DBEA}">
      <dsp:nvSpPr>
        <dsp:cNvPr id="0" name=""/>
        <dsp:cNvSpPr/>
      </dsp:nvSpPr>
      <dsp:spPr>
        <a:xfrm>
          <a:off x="998224" y="1870180"/>
          <a:ext cx="125028" cy="125028"/>
        </a:xfrm>
        <a:prstGeom prst="ellipse">
          <a:avLst/>
        </a:prstGeom>
        <a:solidFill>
          <a:schemeClr val="accent4">
            <a:hueOff val="-9562029"/>
            <a:satOff val="-57224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7908-0ED3-418D-980A-C625DBF83586}">
      <dsp:nvSpPr>
        <dsp:cNvPr id="0" name=""/>
        <dsp:cNvSpPr/>
      </dsp:nvSpPr>
      <dsp:spPr>
        <a:xfrm>
          <a:off x="1155759" y="1590117"/>
          <a:ext cx="285778" cy="285778"/>
        </a:xfrm>
        <a:prstGeom prst="ellipse">
          <a:avLst/>
        </a:prstGeom>
        <a:solidFill>
          <a:schemeClr val="accent4">
            <a:hueOff val="-10199499"/>
            <a:satOff val="-61039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C3FC-C301-4519-9DC3-0226275E551C}">
      <dsp:nvSpPr>
        <dsp:cNvPr id="0" name=""/>
        <dsp:cNvSpPr/>
      </dsp:nvSpPr>
      <dsp:spPr>
        <a:xfrm>
          <a:off x="1540846" y="1520101"/>
          <a:ext cx="196472" cy="196472"/>
        </a:xfrm>
        <a:prstGeom prst="ellipse">
          <a:avLst/>
        </a:prstGeom>
        <a:solidFill>
          <a:schemeClr val="accent4">
            <a:hueOff val="-10836967"/>
            <a:satOff val="-64854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AA17-6817-430E-83A1-F434119ABD85}">
      <dsp:nvSpPr>
        <dsp:cNvPr id="0" name=""/>
        <dsp:cNvSpPr/>
      </dsp:nvSpPr>
      <dsp:spPr>
        <a:xfrm>
          <a:off x="1737319" y="697125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F15B-1E2E-4B1E-9695-B9E7FE89BF95}">
      <dsp:nvSpPr>
        <dsp:cNvPr id="0" name=""/>
        <dsp:cNvSpPr/>
      </dsp:nvSpPr>
      <dsp:spPr>
        <a:xfrm>
          <a:off x="2314332" y="697660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CMI</a:t>
          </a:r>
        </a:p>
      </dsp:txBody>
      <dsp:txXfrm>
        <a:off x="2314332" y="697660"/>
        <a:ext cx="1573671" cy="1101569"/>
      </dsp:txXfrm>
    </dsp:sp>
    <dsp:sp modelId="{B1C9432B-7C9A-4DFE-9A6D-9C7D0F6E6554}">
      <dsp:nvSpPr>
        <dsp:cNvPr id="0" name=""/>
        <dsp:cNvSpPr/>
      </dsp:nvSpPr>
      <dsp:spPr>
        <a:xfrm>
          <a:off x="2314332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 a subset of features based on </a:t>
          </a:r>
          <a:r>
            <a:rPr lang="en-IN" sz="1400" kern="1200" dirty="0" err="1"/>
            <a:t>maximimum</a:t>
          </a:r>
          <a:r>
            <a:rPr lang="en-IN" sz="1400" kern="1200" dirty="0"/>
            <a:t> </a:t>
          </a:r>
          <a:r>
            <a:rPr lang="en-IN" sz="1400" kern="1200" dirty="0" err="1"/>
            <a:t>mututal</a:t>
          </a:r>
          <a:r>
            <a:rPr lang="en-IN" sz="1400" kern="1200" dirty="0"/>
            <a:t> information </a:t>
          </a:r>
          <a:r>
            <a:rPr lang="en-IN" sz="1400" kern="1200" dirty="0" err="1"/>
            <a:t>Eg.</a:t>
          </a:r>
          <a:r>
            <a:rPr lang="en-IN" sz="1400" kern="1200" dirty="0"/>
            <a:t> 20</a:t>
          </a:r>
        </a:p>
      </dsp:txBody>
      <dsp:txXfrm>
        <a:off x="2314332" y="2087212"/>
        <a:ext cx="1573671" cy="970430"/>
      </dsp:txXfrm>
    </dsp:sp>
    <dsp:sp modelId="{48131898-CB44-4E56-AAD6-DE02127D284B}">
      <dsp:nvSpPr>
        <dsp:cNvPr id="0" name=""/>
        <dsp:cNvSpPr/>
      </dsp:nvSpPr>
      <dsp:spPr>
        <a:xfrm>
          <a:off x="3888003" y="697125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A41B2-E9A4-417E-8DF5-AABE39A61BBE}">
      <dsp:nvSpPr>
        <dsp:cNvPr id="0" name=""/>
        <dsp:cNvSpPr/>
      </dsp:nvSpPr>
      <dsp:spPr>
        <a:xfrm>
          <a:off x="4465016" y="697660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EVSI</a:t>
          </a:r>
        </a:p>
      </dsp:txBody>
      <dsp:txXfrm>
        <a:off x="4465016" y="697660"/>
        <a:ext cx="1573671" cy="1101569"/>
      </dsp:txXfrm>
    </dsp:sp>
    <dsp:sp modelId="{E7E37B98-BBBA-4B01-A12E-D3CF74EFD33A}">
      <dsp:nvSpPr>
        <dsp:cNvPr id="0" name=""/>
        <dsp:cNvSpPr/>
      </dsp:nvSpPr>
      <dsp:spPr>
        <a:xfrm>
          <a:off x="4465016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Calculate the impact of selecting the feature on the system</a:t>
          </a:r>
        </a:p>
      </dsp:txBody>
      <dsp:txXfrm>
        <a:off x="4465016" y="2087212"/>
        <a:ext cx="1573671" cy="970430"/>
      </dsp:txXfrm>
    </dsp:sp>
    <dsp:sp modelId="{CD1FB536-AB0D-4618-82B4-3F8EF810905E}">
      <dsp:nvSpPr>
        <dsp:cNvPr id="0" name=""/>
        <dsp:cNvSpPr/>
      </dsp:nvSpPr>
      <dsp:spPr>
        <a:xfrm>
          <a:off x="6038687" y="697125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DE4E-BAD6-45A3-9750-8858484B0CD2}">
      <dsp:nvSpPr>
        <dsp:cNvPr id="0" name=""/>
        <dsp:cNvSpPr/>
      </dsp:nvSpPr>
      <dsp:spPr>
        <a:xfrm>
          <a:off x="6733725" y="618976"/>
          <a:ext cx="1337620" cy="1337620"/>
        </a:xfrm>
        <a:prstGeom prst="ellipse">
          <a:avLst/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Predict optimum Subset</a:t>
          </a:r>
        </a:p>
      </dsp:txBody>
      <dsp:txXfrm>
        <a:off x="6929615" y="814866"/>
        <a:ext cx="945840" cy="945840"/>
      </dsp:txXfrm>
    </dsp:sp>
    <dsp:sp modelId="{F970BC58-3B76-4E7E-B7B4-137C6FAC16AE}">
      <dsp:nvSpPr>
        <dsp:cNvPr id="0" name=""/>
        <dsp:cNvSpPr/>
      </dsp:nvSpPr>
      <dsp:spPr>
        <a:xfrm>
          <a:off x="6615700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Eg.</a:t>
          </a:r>
          <a:r>
            <a:rPr lang="en-IN" sz="1400" kern="1200" dirty="0"/>
            <a:t> 10</a:t>
          </a:r>
        </a:p>
      </dsp:txBody>
      <dsp:txXfrm>
        <a:off x="6615700" y="2087212"/>
        <a:ext cx="1573671" cy="97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729D8-BC80-42C3-BD26-54C40C7E987B}">
      <dsp:nvSpPr>
        <dsp:cNvPr id="0" name=""/>
        <dsp:cNvSpPr/>
      </dsp:nvSpPr>
      <dsp:spPr>
        <a:xfrm>
          <a:off x="107308" y="994983"/>
          <a:ext cx="1571782" cy="517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1000+ Features</a:t>
          </a:r>
        </a:p>
      </dsp:txBody>
      <dsp:txXfrm>
        <a:off x="107308" y="994983"/>
        <a:ext cx="1571782" cy="517973"/>
      </dsp:txXfrm>
    </dsp:sp>
    <dsp:sp modelId="{59FD493E-60FB-425B-BE8A-A40E8B1EB980}">
      <dsp:nvSpPr>
        <dsp:cNvPr id="0" name=""/>
        <dsp:cNvSpPr/>
      </dsp:nvSpPr>
      <dsp:spPr>
        <a:xfrm>
          <a:off x="107308" y="2087212"/>
          <a:ext cx="1571782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System</a:t>
          </a:r>
        </a:p>
      </dsp:txBody>
      <dsp:txXfrm>
        <a:off x="107308" y="2087212"/>
        <a:ext cx="1571782" cy="970430"/>
      </dsp:txXfrm>
    </dsp:sp>
    <dsp:sp modelId="{4E9B435D-A09F-480A-A00F-38E7F4776045}">
      <dsp:nvSpPr>
        <dsp:cNvPr id="0" name=""/>
        <dsp:cNvSpPr/>
      </dsp:nvSpPr>
      <dsp:spPr>
        <a:xfrm>
          <a:off x="105522" y="837447"/>
          <a:ext cx="125028" cy="125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563B-4F0F-4F1D-8B31-9B5CC8F1202B}">
      <dsp:nvSpPr>
        <dsp:cNvPr id="0" name=""/>
        <dsp:cNvSpPr/>
      </dsp:nvSpPr>
      <dsp:spPr>
        <a:xfrm>
          <a:off x="193042" y="662408"/>
          <a:ext cx="125028" cy="125028"/>
        </a:xfrm>
        <a:prstGeom prst="ellipse">
          <a:avLst/>
        </a:prstGeom>
        <a:solidFill>
          <a:schemeClr val="accent4">
            <a:hueOff val="-637469"/>
            <a:satOff val="-3815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3B70-6BD9-4A97-A437-BB066549C43B}">
      <dsp:nvSpPr>
        <dsp:cNvPr id="0" name=""/>
        <dsp:cNvSpPr/>
      </dsp:nvSpPr>
      <dsp:spPr>
        <a:xfrm>
          <a:off x="403089" y="697416"/>
          <a:ext cx="196472" cy="196472"/>
        </a:xfrm>
        <a:prstGeom prst="ellipse">
          <a:avLst/>
        </a:prstGeom>
        <a:solidFill>
          <a:schemeClr val="accent4">
            <a:hueOff val="-1274937"/>
            <a:satOff val="-7630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638A-F689-4D2A-95FA-E67E826E1BE8}">
      <dsp:nvSpPr>
        <dsp:cNvPr id="0" name=""/>
        <dsp:cNvSpPr/>
      </dsp:nvSpPr>
      <dsp:spPr>
        <a:xfrm>
          <a:off x="578129" y="504872"/>
          <a:ext cx="125028" cy="125028"/>
        </a:xfrm>
        <a:prstGeom prst="ellipse">
          <a:avLst/>
        </a:prstGeom>
        <a:solidFill>
          <a:schemeClr val="accent4">
            <a:hueOff val="-1912406"/>
            <a:satOff val="-11445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23B7-76F5-48AB-B728-B1F80E61B372}">
      <dsp:nvSpPr>
        <dsp:cNvPr id="0" name=""/>
        <dsp:cNvSpPr/>
      </dsp:nvSpPr>
      <dsp:spPr>
        <a:xfrm>
          <a:off x="805680" y="434857"/>
          <a:ext cx="125028" cy="125028"/>
        </a:xfrm>
        <a:prstGeom prst="ellipse">
          <a:avLst/>
        </a:prstGeom>
        <a:solidFill>
          <a:schemeClr val="accent4">
            <a:hueOff val="-2549875"/>
            <a:satOff val="-15260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4C53-E8A6-4A89-9483-8D4EFC214E46}">
      <dsp:nvSpPr>
        <dsp:cNvPr id="0" name=""/>
        <dsp:cNvSpPr/>
      </dsp:nvSpPr>
      <dsp:spPr>
        <a:xfrm>
          <a:off x="1085743" y="557384"/>
          <a:ext cx="125028" cy="125028"/>
        </a:xfrm>
        <a:prstGeom prst="ellipse">
          <a:avLst/>
        </a:prstGeom>
        <a:solidFill>
          <a:schemeClr val="accent4">
            <a:hueOff val="-3187343"/>
            <a:satOff val="-19075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4619D-6828-46AD-BE40-460DAB7CA3C8}">
      <dsp:nvSpPr>
        <dsp:cNvPr id="0" name=""/>
        <dsp:cNvSpPr/>
      </dsp:nvSpPr>
      <dsp:spPr>
        <a:xfrm>
          <a:off x="1260783" y="644904"/>
          <a:ext cx="196472" cy="196472"/>
        </a:xfrm>
        <a:prstGeom prst="ellipse">
          <a:avLst/>
        </a:prstGeom>
        <a:solidFill>
          <a:schemeClr val="accent4">
            <a:hueOff val="-3824812"/>
            <a:satOff val="-2289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984B-1F79-4EF7-A41D-081F88474AD2}">
      <dsp:nvSpPr>
        <dsp:cNvPr id="0" name=""/>
        <dsp:cNvSpPr/>
      </dsp:nvSpPr>
      <dsp:spPr>
        <a:xfrm>
          <a:off x="1505838" y="837447"/>
          <a:ext cx="125028" cy="125028"/>
        </a:xfrm>
        <a:prstGeom prst="ellipse">
          <a:avLst/>
        </a:prstGeom>
        <a:solidFill>
          <a:schemeClr val="accent4">
            <a:hueOff val="-4462281"/>
            <a:satOff val="-26705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6916-B7D4-4F03-A4D7-5ED840BDAADD}">
      <dsp:nvSpPr>
        <dsp:cNvPr id="0" name=""/>
        <dsp:cNvSpPr/>
      </dsp:nvSpPr>
      <dsp:spPr>
        <a:xfrm>
          <a:off x="1610862" y="1029991"/>
          <a:ext cx="125028" cy="125028"/>
        </a:xfrm>
        <a:prstGeom prst="ellipse">
          <a:avLst/>
        </a:prstGeom>
        <a:solidFill>
          <a:schemeClr val="accent4">
            <a:hueOff val="-5099750"/>
            <a:satOff val="-30520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40306-446A-43DA-BD53-A9E631C575D1}">
      <dsp:nvSpPr>
        <dsp:cNvPr id="0" name=""/>
        <dsp:cNvSpPr/>
      </dsp:nvSpPr>
      <dsp:spPr>
        <a:xfrm>
          <a:off x="700656" y="662408"/>
          <a:ext cx="321501" cy="321501"/>
        </a:xfrm>
        <a:prstGeom prst="ellipse">
          <a:avLst/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0955-A3A3-4FDF-B7DA-57E4B0F02B57}">
      <dsp:nvSpPr>
        <dsp:cNvPr id="0" name=""/>
        <dsp:cNvSpPr/>
      </dsp:nvSpPr>
      <dsp:spPr>
        <a:xfrm>
          <a:off x="18003" y="1327558"/>
          <a:ext cx="125028" cy="125028"/>
        </a:xfrm>
        <a:prstGeom prst="ellipse">
          <a:avLst/>
        </a:prstGeom>
        <a:solidFill>
          <a:schemeClr val="accent4">
            <a:hueOff val="-6374687"/>
            <a:satOff val="-38149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7F382-45CD-48D1-B8BF-824199D8BFA1}">
      <dsp:nvSpPr>
        <dsp:cNvPr id="0" name=""/>
        <dsp:cNvSpPr/>
      </dsp:nvSpPr>
      <dsp:spPr>
        <a:xfrm>
          <a:off x="123026" y="1485093"/>
          <a:ext cx="196472" cy="196472"/>
        </a:xfrm>
        <a:prstGeom prst="ellipse">
          <a:avLst/>
        </a:prstGeom>
        <a:solidFill>
          <a:schemeClr val="accent4">
            <a:hueOff val="-7012155"/>
            <a:satOff val="-41964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F2896-977B-4907-99B4-B968541C70E3}">
      <dsp:nvSpPr>
        <dsp:cNvPr id="0" name=""/>
        <dsp:cNvSpPr/>
      </dsp:nvSpPr>
      <dsp:spPr>
        <a:xfrm>
          <a:off x="385585" y="1625125"/>
          <a:ext cx="285778" cy="285778"/>
        </a:xfrm>
        <a:prstGeom prst="ellipse">
          <a:avLst/>
        </a:prstGeom>
        <a:solidFill>
          <a:schemeClr val="accent4">
            <a:hueOff val="-7649624"/>
            <a:satOff val="-45779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22ED-17B4-4C98-A084-F809DF959BB2}">
      <dsp:nvSpPr>
        <dsp:cNvPr id="0" name=""/>
        <dsp:cNvSpPr/>
      </dsp:nvSpPr>
      <dsp:spPr>
        <a:xfrm>
          <a:off x="753168" y="1852676"/>
          <a:ext cx="125028" cy="125028"/>
        </a:xfrm>
        <a:prstGeom prst="ellipse">
          <a:avLst/>
        </a:prstGeom>
        <a:solidFill>
          <a:schemeClr val="accent4">
            <a:hueOff val="-8287093"/>
            <a:satOff val="-49594"/>
            <a:lumOff val="-6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04B4-1BA3-40C4-8E71-075912CC1866}">
      <dsp:nvSpPr>
        <dsp:cNvPr id="0" name=""/>
        <dsp:cNvSpPr/>
      </dsp:nvSpPr>
      <dsp:spPr>
        <a:xfrm>
          <a:off x="823184" y="1625125"/>
          <a:ext cx="196472" cy="196472"/>
        </a:xfrm>
        <a:prstGeom prst="ellipse">
          <a:avLst/>
        </a:prstGeom>
        <a:solidFill>
          <a:schemeClr val="accent4">
            <a:hueOff val="-8924561"/>
            <a:satOff val="-53409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0CCB-1CA2-4B35-B9E7-F1F12DE2DBEA}">
      <dsp:nvSpPr>
        <dsp:cNvPr id="0" name=""/>
        <dsp:cNvSpPr/>
      </dsp:nvSpPr>
      <dsp:spPr>
        <a:xfrm>
          <a:off x="998224" y="1870180"/>
          <a:ext cx="125028" cy="125028"/>
        </a:xfrm>
        <a:prstGeom prst="ellipse">
          <a:avLst/>
        </a:prstGeom>
        <a:solidFill>
          <a:schemeClr val="accent4">
            <a:hueOff val="-9562029"/>
            <a:satOff val="-57224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7908-0ED3-418D-980A-C625DBF83586}">
      <dsp:nvSpPr>
        <dsp:cNvPr id="0" name=""/>
        <dsp:cNvSpPr/>
      </dsp:nvSpPr>
      <dsp:spPr>
        <a:xfrm>
          <a:off x="1155759" y="1590117"/>
          <a:ext cx="285778" cy="285778"/>
        </a:xfrm>
        <a:prstGeom prst="ellipse">
          <a:avLst/>
        </a:prstGeom>
        <a:solidFill>
          <a:schemeClr val="accent4">
            <a:hueOff val="-10199499"/>
            <a:satOff val="-61039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C3FC-C301-4519-9DC3-0226275E551C}">
      <dsp:nvSpPr>
        <dsp:cNvPr id="0" name=""/>
        <dsp:cNvSpPr/>
      </dsp:nvSpPr>
      <dsp:spPr>
        <a:xfrm>
          <a:off x="1540846" y="1520101"/>
          <a:ext cx="196472" cy="196472"/>
        </a:xfrm>
        <a:prstGeom prst="ellipse">
          <a:avLst/>
        </a:prstGeom>
        <a:solidFill>
          <a:schemeClr val="accent4">
            <a:hueOff val="-10836967"/>
            <a:satOff val="-64854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AA17-6817-430E-83A1-F434119ABD85}">
      <dsp:nvSpPr>
        <dsp:cNvPr id="0" name=""/>
        <dsp:cNvSpPr/>
      </dsp:nvSpPr>
      <dsp:spPr>
        <a:xfrm>
          <a:off x="1654875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F15B-1E2E-4B1E-9695-B9E7FE89BF95}">
      <dsp:nvSpPr>
        <dsp:cNvPr id="0" name=""/>
        <dsp:cNvSpPr/>
      </dsp:nvSpPr>
      <dsp:spPr>
        <a:xfrm>
          <a:off x="2244114" y="702264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CMI</a:t>
          </a:r>
        </a:p>
      </dsp:txBody>
      <dsp:txXfrm>
        <a:off x="2244114" y="702264"/>
        <a:ext cx="1573671" cy="1101569"/>
      </dsp:txXfrm>
    </dsp:sp>
    <dsp:sp modelId="{B1C9432B-7C9A-4DFE-9A6D-9C7D0F6E6554}">
      <dsp:nvSpPr>
        <dsp:cNvPr id="0" name=""/>
        <dsp:cNvSpPr/>
      </dsp:nvSpPr>
      <dsp:spPr>
        <a:xfrm>
          <a:off x="2314332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 a subset of features based on </a:t>
          </a:r>
          <a:r>
            <a:rPr lang="en-IN" sz="1400" kern="1200" dirty="0" err="1"/>
            <a:t>maximimum</a:t>
          </a:r>
          <a:r>
            <a:rPr lang="en-IN" sz="1400" kern="1200" dirty="0"/>
            <a:t> </a:t>
          </a:r>
          <a:r>
            <a:rPr lang="en-IN" sz="1400" kern="1200" dirty="0" err="1"/>
            <a:t>mututal</a:t>
          </a:r>
          <a:r>
            <a:rPr lang="en-IN" sz="1400" kern="1200" dirty="0"/>
            <a:t> information </a:t>
          </a:r>
          <a:r>
            <a:rPr lang="en-IN" sz="1400" kern="1200" dirty="0" err="1"/>
            <a:t>Eg.</a:t>
          </a:r>
          <a:r>
            <a:rPr lang="en-IN" sz="1400" kern="1200" dirty="0"/>
            <a:t> 15</a:t>
          </a:r>
        </a:p>
      </dsp:txBody>
      <dsp:txXfrm>
        <a:off x="2314332" y="2087212"/>
        <a:ext cx="1573671" cy="970430"/>
      </dsp:txXfrm>
    </dsp:sp>
    <dsp:sp modelId="{48131898-CB44-4E56-AAD6-DE02127D284B}">
      <dsp:nvSpPr>
        <dsp:cNvPr id="0" name=""/>
        <dsp:cNvSpPr/>
      </dsp:nvSpPr>
      <dsp:spPr>
        <a:xfrm>
          <a:off x="3761724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A41B2-E9A4-417E-8DF5-AABE39A61BBE}">
      <dsp:nvSpPr>
        <dsp:cNvPr id="0" name=""/>
        <dsp:cNvSpPr/>
      </dsp:nvSpPr>
      <dsp:spPr>
        <a:xfrm>
          <a:off x="4337596" y="679693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EVSI</a:t>
          </a:r>
        </a:p>
      </dsp:txBody>
      <dsp:txXfrm>
        <a:off x="4337596" y="679693"/>
        <a:ext cx="1573671" cy="1101569"/>
      </dsp:txXfrm>
    </dsp:sp>
    <dsp:sp modelId="{E7E37B98-BBBA-4B01-A12E-D3CF74EFD33A}">
      <dsp:nvSpPr>
        <dsp:cNvPr id="0" name=""/>
        <dsp:cNvSpPr/>
      </dsp:nvSpPr>
      <dsp:spPr>
        <a:xfrm>
          <a:off x="4465016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Calculate the impact of selecting the feature on the system</a:t>
          </a:r>
        </a:p>
      </dsp:txBody>
      <dsp:txXfrm>
        <a:off x="4465016" y="2087212"/>
        <a:ext cx="1573671" cy="970430"/>
      </dsp:txXfrm>
    </dsp:sp>
    <dsp:sp modelId="{CD1FB536-AB0D-4618-82B4-3F8EF810905E}">
      <dsp:nvSpPr>
        <dsp:cNvPr id="0" name=""/>
        <dsp:cNvSpPr/>
      </dsp:nvSpPr>
      <dsp:spPr>
        <a:xfrm>
          <a:off x="5708907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DE4E-BAD6-45A3-9750-8858484B0CD2}">
      <dsp:nvSpPr>
        <dsp:cNvPr id="0" name=""/>
        <dsp:cNvSpPr/>
      </dsp:nvSpPr>
      <dsp:spPr>
        <a:xfrm>
          <a:off x="6516322" y="591662"/>
          <a:ext cx="1337620" cy="1337620"/>
        </a:xfrm>
        <a:prstGeom prst="ellipse">
          <a:avLst/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Predict optimum Subset</a:t>
          </a:r>
        </a:p>
      </dsp:txBody>
      <dsp:txXfrm>
        <a:off x="6712212" y="787552"/>
        <a:ext cx="945840" cy="945840"/>
      </dsp:txXfrm>
    </dsp:sp>
    <dsp:sp modelId="{F970BC58-3B76-4E7E-B7B4-137C6FAC16AE}">
      <dsp:nvSpPr>
        <dsp:cNvPr id="0" name=""/>
        <dsp:cNvSpPr/>
      </dsp:nvSpPr>
      <dsp:spPr>
        <a:xfrm>
          <a:off x="6615700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Eg.</a:t>
          </a:r>
          <a:r>
            <a:rPr lang="en-IN" sz="1400" kern="1200" dirty="0"/>
            <a:t> 10</a:t>
          </a:r>
        </a:p>
      </dsp:txBody>
      <dsp:txXfrm>
        <a:off x="6615700" y="2087212"/>
        <a:ext cx="1573671" cy="970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28040-EB25-46E3-9A81-8021202CCD50}">
      <dsp:nvSpPr>
        <dsp:cNvPr id="0" name=""/>
        <dsp:cNvSpPr/>
      </dsp:nvSpPr>
      <dsp:spPr>
        <a:xfrm>
          <a:off x="4248661" y="1667868"/>
          <a:ext cx="3951372" cy="188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The loss is backpropagated</a:t>
          </a:r>
          <a:br>
            <a:rPr lang="en-IN" sz="1600" b="1" kern="1200" dirty="0">
              <a:solidFill>
                <a:schemeClr val="tx2"/>
              </a:solidFill>
            </a:rPr>
          </a:br>
          <a:r>
            <a:rPr lang="en-IN" sz="1600" b="1" kern="1200" dirty="0">
              <a:solidFill>
                <a:schemeClr val="tx2"/>
              </a:solidFill>
            </a:rPr>
            <a:t> to learn to maximize mutual information.</a:t>
          </a:r>
        </a:p>
      </dsp:txBody>
      <dsp:txXfrm>
        <a:off x="5475380" y="2179278"/>
        <a:ext cx="2683346" cy="1327695"/>
      </dsp:txXfrm>
    </dsp:sp>
    <dsp:sp modelId="{3E318BE8-D947-408A-9109-E53669ADBD28}">
      <dsp:nvSpPr>
        <dsp:cNvPr id="0" name=""/>
        <dsp:cNvSpPr/>
      </dsp:nvSpPr>
      <dsp:spPr>
        <a:xfrm>
          <a:off x="0" y="1729328"/>
          <a:ext cx="4053764" cy="1815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Move to next batch of data, suitable for a variational system behaviour. </a:t>
          </a:r>
        </a:p>
      </dsp:txBody>
      <dsp:txXfrm>
        <a:off x="39882" y="2223099"/>
        <a:ext cx="2757871" cy="1281902"/>
      </dsp:txXfrm>
    </dsp:sp>
    <dsp:sp modelId="{D4DF8A2E-31CF-4761-9ECD-8F769BB807E1}">
      <dsp:nvSpPr>
        <dsp:cNvPr id="0" name=""/>
        <dsp:cNvSpPr/>
      </dsp:nvSpPr>
      <dsp:spPr>
        <a:xfrm flipH="1">
          <a:off x="4332950" y="-246865"/>
          <a:ext cx="3839628" cy="18305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Predictor is used to make fault predictions on the data.</a:t>
          </a:r>
        </a:p>
      </dsp:txBody>
      <dsp:txXfrm>
        <a:off x="5828070" y="-246865"/>
        <a:ext cx="2344508" cy="1372925"/>
      </dsp:txXfrm>
    </dsp:sp>
    <dsp:sp modelId="{3AAC252C-ADE6-4019-87B8-62A4AF1E55E2}">
      <dsp:nvSpPr>
        <dsp:cNvPr id="0" name=""/>
        <dsp:cNvSpPr/>
      </dsp:nvSpPr>
      <dsp:spPr>
        <a:xfrm>
          <a:off x="0" y="-263308"/>
          <a:ext cx="3674711" cy="18293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Locally available data ensures dynamic behaviour.</a:t>
          </a:r>
          <a:endParaRPr lang="en-IN" sz="1600" kern="1200" dirty="0">
            <a:solidFill>
              <a:schemeClr val="tx2"/>
            </a:solidFill>
          </a:endParaRPr>
        </a:p>
      </dsp:txBody>
      <dsp:txXfrm>
        <a:off x="0" y="-263308"/>
        <a:ext cx="2572297" cy="1372031"/>
      </dsp:txXfrm>
    </dsp:sp>
    <dsp:sp modelId="{D367F4F3-1246-4D34-84BD-AF951D482AB7}">
      <dsp:nvSpPr>
        <dsp:cNvPr id="0" name=""/>
        <dsp:cNvSpPr/>
      </dsp:nvSpPr>
      <dsp:spPr>
        <a:xfrm>
          <a:off x="2562030" y="204592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1.Selection from one batch of data.</a:t>
          </a:r>
        </a:p>
      </dsp:txBody>
      <dsp:txXfrm>
        <a:off x="3003378" y="645940"/>
        <a:ext cx="1065508" cy="1065508"/>
      </dsp:txXfrm>
    </dsp:sp>
    <dsp:sp modelId="{FD633198-9E9D-4C35-A5C6-20924F67BF0D}">
      <dsp:nvSpPr>
        <dsp:cNvPr id="0" name=""/>
        <dsp:cNvSpPr/>
      </dsp:nvSpPr>
      <dsp:spPr>
        <a:xfrm rot="5400000">
          <a:off x="4138487" y="204592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3824812"/>
                <a:satOff val="-22890"/>
                <a:lumOff val="-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824812"/>
                <a:satOff val="-22890"/>
                <a:lumOff val="-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824812"/>
                <a:satOff val="-22890"/>
                <a:lumOff val="-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2.Predictor model to predict probabilities. </a:t>
          </a:r>
        </a:p>
      </dsp:txBody>
      <dsp:txXfrm rot="-5400000">
        <a:off x="4138487" y="645940"/>
        <a:ext cx="1065508" cy="1065508"/>
      </dsp:txXfrm>
    </dsp:sp>
    <dsp:sp modelId="{E3D61B09-9E03-419F-BF04-0AD8B102FE57}">
      <dsp:nvSpPr>
        <dsp:cNvPr id="0" name=""/>
        <dsp:cNvSpPr/>
      </dsp:nvSpPr>
      <dsp:spPr>
        <a:xfrm rot="10800000">
          <a:off x="4138487" y="1781050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7649624"/>
                <a:satOff val="-45779"/>
                <a:lumOff val="-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649624"/>
                <a:satOff val="-45779"/>
                <a:lumOff val="-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649624"/>
                <a:satOff val="-45779"/>
                <a:lumOff val="-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3.Calculate the loss in conditional mutual information.</a:t>
          </a:r>
        </a:p>
      </dsp:txBody>
      <dsp:txXfrm rot="10800000">
        <a:off x="4138487" y="1781050"/>
        <a:ext cx="1065508" cy="1065508"/>
      </dsp:txXfrm>
    </dsp:sp>
    <dsp:sp modelId="{6991A2E2-0153-48BA-B413-B73D7F8E966F}">
      <dsp:nvSpPr>
        <dsp:cNvPr id="0" name=""/>
        <dsp:cNvSpPr/>
      </dsp:nvSpPr>
      <dsp:spPr>
        <a:xfrm rot="16200000">
          <a:off x="2562030" y="1781050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11474436"/>
                <a:satOff val="-686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474436"/>
                <a:satOff val="-686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474436"/>
                <a:satOff val="-686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4.Move to the next batch of data.</a:t>
          </a:r>
        </a:p>
      </dsp:txBody>
      <dsp:txXfrm rot="5400000">
        <a:off x="3003378" y="1781050"/>
        <a:ext cx="1065508" cy="1065508"/>
      </dsp:txXfrm>
    </dsp:sp>
    <dsp:sp modelId="{B3ABBB8D-3CC5-452D-8786-98953EFC1CB9}">
      <dsp:nvSpPr>
        <dsp:cNvPr id="0" name=""/>
        <dsp:cNvSpPr/>
      </dsp:nvSpPr>
      <dsp:spPr>
        <a:xfrm>
          <a:off x="3843554" y="1433046"/>
          <a:ext cx="520265" cy="452405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51ECED9B-9215-4F28-94DC-CCEB136CF259}">
      <dsp:nvSpPr>
        <dsp:cNvPr id="0" name=""/>
        <dsp:cNvSpPr/>
      </dsp:nvSpPr>
      <dsp:spPr>
        <a:xfrm rot="10800000">
          <a:off x="3843554" y="1607048"/>
          <a:ext cx="520265" cy="452405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729D8-BC80-42C3-BD26-54C40C7E987B}">
      <dsp:nvSpPr>
        <dsp:cNvPr id="0" name=""/>
        <dsp:cNvSpPr/>
      </dsp:nvSpPr>
      <dsp:spPr>
        <a:xfrm>
          <a:off x="107308" y="994983"/>
          <a:ext cx="1571782" cy="517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1000+ Features</a:t>
          </a:r>
        </a:p>
      </dsp:txBody>
      <dsp:txXfrm>
        <a:off x="107308" y="994983"/>
        <a:ext cx="1571782" cy="517973"/>
      </dsp:txXfrm>
    </dsp:sp>
    <dsp:sp modelId="{59FD493E-60FB-425B-BE8A-A40E8B1EB980}">
      <dsp:nvSpPr>
        <dsp:cNvPr id="0" name=""/>
        <dsp:cNvSpPr/>
      </dsp:nvSpPr>
      <dsp:spPr>
        <a:xfrm>
          <a:off x="107308" y="2087212"/>
          <a:ext cx="1571782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System</a:t>
          </a:r>
        </a:p>
      </dsp:txBody>
      <dsp:txXfrm>
        <a:off x="107308" y="2087212"/>
        <a:ext cx="1571782" cy="970430"/>
      </dsp:txXfrm>
    </dsp:sp>
    <dsp:sp modelId="{4E9B435D-A09F-480A-A00F-38E7F4776045}">
      <dsp:nvSpPr>
        <dsp:cNvPr id="0" name=""/>
        <dsp:cNvSpPr/>
      </dsp:nvSpPr>
      <dsp:spPr>
        <a:xfrm>
          <a:off x="105522" y="837447"/>
          <a:ext cx="125028" cy="125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563B-4F0F-4F1D-8B31-9B5CC8F1202B}">
      <dsp:nvSpPr>
        <dsp:cNvPr id="0" name=""/>
        <dsp:cNvSpPr/>
      </dsp:nvSpPr>
      <dsp:spPr>
        <a:xfrm>
          <a:off x="193042" y="662408"/>
          <a:ext cx="125028" cy="125028"/>
        </a:xfrm>
        <a:prstGeom prst="ellipse">
          <a:avLst/>
        </a:prstGeom>
        <a:solidFill>
          <a:schemeClr val="accent4">
            <a:hueOff val="-637469"/>
            <a:satOff val="-3815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3B70-6BD9-4A97-A437-BB066549C43B}">
      <dsp:nvSpPr>
        <dsp:cNvPr id="0" name=""/>
        <dsp:cNvSpPr/>
      </dsp:nvSpPr>
      <dsp:spPr>
        <a:xfrm>
          <a:off x="403089" y="697416"/>
          <a:ext cx="196472" cy="196472"/>
        </a:xfrm>
        <a:prstGeom prst="ellipse">
          <a:avLst/>
        </a:prstGeom>
        <a:solidFill>
          <a:schemeClr val="accent4">
            <a:hueOff val="-1274937"/>
            <a:satOff val="-7630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638A-F689-4D2A-95FA-E67E826E1BE8}">
      <dsp:nvSpPr>
        <dsp:cNvPr id="0" name=""/>
        <dsp:cNvSpPr/>
      </dsp:nvSpPr>
      <dsp:spPr>
        <a:xfrm>
          <a:off x="578129" y="504872"/>
          <a:ext cx="125028" cy="125028"/>
        </a:xfrm>
        <a:prstGeom prst="ellipse">
          <a:avLst/>
        </a:prstGeom>
        <a:solidFill>
          <a:schemeClr val="accent4">
            <a:hueOff val="-1912406"/>
            <a:satOff val="-11445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23B7-76F5-48AB-B728-B1F80E61B372}">
      <dsp:nvSpPr>
        <dsp:cNvPr id="0" name=""/>
        <dsp:cNvSpPr/>
      </dsp:nvSpPr>
      <dsp:spPr>
        <a:xfrm>
          <a:off x="805680" y="434857"/>
          <a:ext cx="125028" cy="125028"/>
        </a:xfrm>
        <a:prstGeom prst="ellipse">
          <a:avLst/>
        </a:prstGeom>
        <a:solidFill>
          <a:schemeClr val="accent4">
            <a:hueOff val="-2549875"/>
            <a:satOff val="-15260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4C53-E8A6-4A89-9483-8D4EFC214E46}">
      <dsp:nvSpPr>
        <dsp:cNvPr id="0" name=""/>
        <dsp:cNvSpPr/>
      </dsp:nvSpPr>
      <dsp:spPr>
        <a:xfrm>
          <a:off x="1085743" y="557384"/>
          <a:ext cx="125028" cy="125028"/>
        </a:xfrm>
        <a:prstGeom prst="ellipse">
          <a:avLst/>
        </a:prstGeom>
        <a:solidFill>
          <a:schemeClr val="accent4">
            <a:hueOff val="-3187343"/>
            <a:satOff val="-19075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4619D-6828-46AD-BE40-460DAB7CA3C8}">
      <dsp:nvSpPr>
        <dsp:cNvPr id="0" name=""/>
        <dsp:cNvSpPr/>
      </dsp:nvSpPr>
      <dsp:spPr>
        <a:xfrm>
          <a:off x="1260783" y="644904"/>
          <a:ext cx="196472" cy="196472"/>
        </a:xfrm>
        <a:prstGeom prst="ellipse">
          <a:avLst/>
        </a:prstGeom>
        <a:solidFill>
          <a:schemeClr val="accent4">
            <a:hueOff val="-3824812"/>
            <a:satOff val="-2289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984B-1F79-4EF7-A41D-081F88474AD2}">
      <dsp:nvSpPr>
        <dsp:cNvPr id="0" name=""/>
        <dsp:cNvSpPr/>
      </dsp:nvSpPr>
      <dsp:spPr>
        <a:xfrm>
          <a:off x="1505838" y="837447"/>
          <a:ext cx="125028" cy="125028"/>
        </a:xfrm>
        <a:prstGeom prst="ellipse">
          <a:avLst/>
        </a:prstGeom>
        <a:solidFill>
          <a:schemeClr val="accent4">
            <a:hueOff val="-4462281"/>
            <a:satOff val="-26705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6916-B7D4-4F03-A4D7-5ED840BDAADD}">
      <dsp:nvSpPr>
        <dsp:cNvPr id="0" name=""/>
        <dsp:cNvSpPr/>
      </dsp:nvSpPr>
      <dsp:spPr>
        <a:xfrm>
          <a:off x="1610862" y="1029991"/>
          <a:ext cx="125028" cy="125028"/>
        </a:xfrm>
        <a:prstGeom prst="ellipse">
          <a:avLst/>
        </a:prstGeom>
        <a:solidFill>
          <a:schemeClr val="accent4">
            <a:hueOff val="-5099750"/>
            <a:satOff val="-30520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40306-446A-43DA-BD53-A9E631C575D1}">
      <dsp:nvSpPr>
        <dsp:cNvPr id="0" name=""/>
        <dsp:cNvSpPr/>
      </dsp:nvSpPr>
      <dsp:spPr>
        <a:xfrm>
          <a:off x="700656" y="662408"/>
          <a:ext cx="321501" cy="321501"/>
        </a:xfrm>
        <a:prstGeom prst="ellipse">
          <a:avLst/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0955-A3A3-4FDF-B7DA-57E4B0F02B57}">
      <dsp:nvSpPr>
        <dsp:cNvPr id="0" name=""/>
        <dsp:cNvSpPr/>
      </dsp:nvSpPr>
      <dsp:spPr>
        <a:xfrm>
          <a:off x="18003" y="1327558"/>
          <a:ext cx="125028" cy="125028"/>
        </a:xfrm>
        <a:prstGeom prst="ellipse">
          <a:avLst/>
        </a:prstGeom>
        <a:solidFill>
          <a:schemeClr val="accent4">
            <a:hueOff val="-6374687"/>
            <a:satOff val="-38149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7F382-45CD-48D1-B8BF-824199D8BFA1}">
      <dsp:nvSpPr>
        <dsp:cNvPr id="0" name=""/>
        <dsp:cNvSpPr/>
      </dsp:nvSpPr>
      <dsp:spPr>
        <a:xfrm>
          <a:off x="123026" y="1485093"/>
          <a:ext cx="196472" cy="196472"/>
        </a:xfrm>
        <a:prstGeom prst="ellipse">
          <a:avLst/>
        </a:prstGeom>
        <a:solidFill>
          <a:schemeClr val="accent4">
            <a:hueOff val="-7012155"/>
            <a:satOff val="-41964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F2896-977B-4907-99B4-B968541C70E3}">
      <dsp:nvSpPr>
        <dsp:cNvPr id="0" name=""/>
        <dsp:cNvSpPr/>
      </dsp:nvSpPr>
      <dsp:spPr>
        <a:xfrm>
          <a:off x="385585" y="1625125"/>
          <a:ext cx="285778" cy="285778"/>
        </a:xfrm>
        <a:prstGeom prst="ellipse">
          <a:avLst/>
        </a:prstGeom>
        <a:solidFill>
          <a:schemeClr val="accent4">
            <a:hueOff val="-7649624"/>
            <a:satOff val="-45779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22ED-17B4-4C98-A084-F809DF959BB2}">
      <dsp:nvSpPr>
        <dsp:cNvPr id="0" name=""/>
        <dsp:cNvSpPr/>
      </dsp:nvSpPr>
      <dsp:spPr>
        <a:xfrm>
          <a:off x="753168" y="1852676"/>
          <a:ext cx="125028" cy="125028"/>
        </a:xfrm>
        <a:prstGeom prst="ellipse">
          <a:avLst/>
        </a:prstGeom>
        <a:solidFill>
          <a:schemeClr val="accent4">
            <a:hueOff val="-8287093"/>
            <a:satOff val="-49594"/>
            <a:lumOff val="-6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04B4-1BA3-40C4-8E71-075912CC1866}">
      <dsp:nvSpPr>
        <dsp:cNvPr id="0" name=""/>
        <dsp:cNvSpPr/>
      </dsp:nvSpPr>
      <dsp:spPr>
        <a:xfrm>
          <a:off x="823184" y="1625125"/>
          <a:ext cx="196472" cy="196472"/>
        </a:xfrm>
        <a:prstGeom prst="ellipse">
          <a:avLst/>
        </a:prstGeom>
        <a:solidFill>
          <a:schemeClr val="accent4">
            <a:hueOff val="-8924561"/>
            <a:satOff val="-53409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0CCB-1CA2-4B35-B9E7-F1F12DE2DBEA}">
      <dsp:nvSpPr>
        <dsp:cNvPr id="0" name=""/>
        <dsp:cNvSpPr/>
      </dsp:nvSpPr>
      <dsp:spPr>
        <a:xfrm>
          <a:off x="998224" y="1870180"/>
          <a:ext cx="125028" cy="125028"/>
        </a:xfrm>
        <a:prstGeom prst="ellipse">
          <a:avLst/>
        </a:prstGeom>
        <a:solidFill>
          <a:schemeClr val="accent4">
            <a:hueOff val="-9562029"/>
            <a:satOff val="-57224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7908-0ED3-418D-980A-C625DBF83586}">
      <dsp:nvSpPr>
        <dsp:cNvPr id="0" name=""/>
        <dsp:cNvSpPr/>
      </dsp:nvSpPr>
      <dsp:spPr>
        <a:xfrm>
          <a:off x="1155759" y="1590117"/>
          <a:ext cx="285778" cy="285778"/>
        </a:xfrm>
        <a:prstGeom prst="ellipse">
          <a:avLst/>
        </a:prstGeom>
        <a:solidFill>
          <a:schemeClr val="accent4">
            <a:hueOff val="-10199499"/>
            <a:satOff val="-61039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C3FC-C301-4519-9DC3-0226275E551C}">
      <dsp:nvSpPr>
        <dsp:cNvPr id="0" name=""/>
        <dsp:cNvSpPr/>
      </dsp:nvSpPr>
      <dsp:spPr>
        <a:xfrm>
          <a:off x="1540846" y="1520101"/>
          <a:ext cx="196472" cy="196472"/>
        </a:xfrm>
        <a:prstGeom prst="ellipse">
          <a:avLst/>
        </a:prstGeom>
        <a:solidFill>
          <a:schemeClr val="accent4">
            <a:hueOff val="-10836967"/>
            <a:satOff val="-64854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AA17-6817-430E-83A1-F434119ABD85}">
      <dsp:nvSpPr>
        <dsp:cNvPr id="0" name=""/>
        <dsp:cNvSpPr/>
      </dsp:nvSpPr>
      <dsp:spPr>
        <a:xfrm>
          <a:off x="1654875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F15B-1E2E-4B1E-9695-B9E7FE89BF95}">
      <dsp:nvSpPr>
        <dsp:cNvPr id="0" name=""/>
        <dsp:cNvSpPr/>
      </dsp:nvSpPr>
      <dsp:spPr>
        <a:xfrm>
          <a:off x="1981783" y="709689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CMI</a:t>
          </a:r>
        </a:p>
      </dsp:txBody>
      <dsp:txXfrm>
        <a:off x="1981783" y="709689"/>
        <a:ext cx="1573671" cy="1101569"/>
      </dsp:txXfrm>
    </dsp:sp>
    <dsp:sp modelId="{B1C9432B-7C9A-4DFE-9A6D-9C7D0F6E6554}">
      <dsp:nvSpPr>
        <dsp:cNvPr id="0" name=""/>
        <dsp:cNvSpPr/>
      </dsp:nvSpPr>
      <dsp:spPr>
        <a:xfrm>
          <a:off x="2314332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 a subset of features based on </a:t>
          </a:r>
          <a:r>
            <a:rPr lang="en-IN" sz="1400" kern="1200" dirty="0" err="1"/>
            <a:t>maximimum</a:t>
          </a:r>
          <a:r>
            <a:rPr lang="en-IN" sz="1400" kern="1200" dirty="0"/>
            <a:t> </a:t>
          </a:r>
          <a:r>
            <a:rPr lang="en-IN" sz="1400" kern="1200" dirty="0" err="1"/>
            <a:t>mututal</a:t>
          </a:r>
          <a:r>
            <a:rPr lang="en-IN" sz="1400" kern="1200" dirty="0"/>
            <a:t> information </a:t>
          </a:r>
          <a:r>
            <a:rPr lang="en-IN" sz="1400" kern="1200" dirty="0" err="1"/>
            <a:t>Eg.</a:t>
          </a:r>
          <a:r>
            <a:rPr lang="en-IN" sz="1400" kern="1200" dirty="0"/>
            <a:t> 15</a:t>
          </a:r>
        </a:p>
      </dsp:txBody>
      <dsp:txXfrm>
        <a:off x="2314332" y="2087212"/>
        <a:ext cx="1573671" cy="970430"/>
      </dsp:txXfrm>
    </dsp:sp>
    <dsp:sp modelId="{48131898-CB44-4E56-AAD6-DE02127D284B}">
      <dsp:nvSpPr>
        <dsp:cNvPr id="0" name=""/>
        <dsp:cNvSpPr/>
      </dsp:nvSpPr>
      <dsp:spPr>
        <a:xfrm>
          <a:off x="3299011" y="709683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A41B2-E9A4-417E-8DF5-AABE39A61BBE}">
      <dsp:nvSpPr>
        <dsp:cNvPr id="0" name=""/>
        <dsp:cNvSpPr/>
      </dsp:nvSpPr>
      <dsp:spPr>
        <a:xfrm>
          <a:off x="4047615" y="709689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EVSI</a:t>
          </a:r>
        </a:p>
      </dsp:txBody>
      <dsp:txXfrm>
        <a:off x="4047615" y="709689"/>
        <a:ext cx="1573671" cy="1101569"/>
      </dsp:txXfrm>
    </dsp:sp>
    <dsp:sp modelId="{E7E37B98-BBBA-4B01-A12E-D3CF74EFD33A}">
      <dsp:nvSpPr>
        <dsp:cNvPr id="0" name=""/>
        <dsp:cNvSpPr/>
      </dsp:nvSpPr>
      <dsp:spPr>
        <a:xfrm>
          <a:off x="4465016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Calculate the impact of selecting the feature on the system</a:t>
          </a:r>
        </a:p>
      </dsp:txBody>
      <dsp:txXfrm>
        <a:off x="4465016" y="2087212"/>
        <a:ext cx="1573671" cy="970430"/>
      </dsp:txXfrm>
    </dsp:sp>
    <dsp:sp modelId="{CD1FB536-AB0D-4618-82B4-3F8EF810905E}">
      <dsp:nvSpPr>
        <dsp:cNvPr id="0" name=""/>
        <dsp:cNvSpPr/>
      </dsp:nvSpPr>
      <dsp:spPr>
        <a:xfrm>
          <a:off x="5626463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DE4E-BAD6-45A3-9750-8858484B0CD2}">
      <dsp:nvSpPr>
        <dsp:cNvPr id="0" name=""/>
        <dsp:cNvSpPr/>
      </dsp:nvSpPr>
      <dsp:spPr>
        <a:xfrm>
          <a:off x="6516322" y="591662"/>
          <a:ext cx="1337620" cy="1337620"/>
        </a:xfrm>
        <a:prstGeom prst="ellipse">
          <a:avLst/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Predict optimum Subset</a:t>
          </a:r>
        </a:p>
      </dsp:txBody>
      <dsp:txXfrm>
        <a:off x="6712212" y="787552"/>
        <a:ext cx="945840" cy="945840"/>
      </dsp:txXfrm>
    </dsp:sp>
    <dsp:sp modelId="{F970BC58-3B76-4E7E-B7B4-137C6FAC16AE}">
      <dsp:nvSpPr>
        <dsp:cNvPr id="0" name=""/>
        <dsp:cNvSpPr/>
      </dsp:nvSpPr>
      <dsp:spPr>
        <a:xfrm>
          <a:off x="6615700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Eg.</a:t>
          </a:r>
          <a:r>
            <a:rPr lang="en-IN" sz="1400" kern="1200" dirty="0"/>
            <a:t> 10</a:t>
          </a:r>
        </a:p>
      </dsp:txBody>
      <dsp:txXfrm>
        <a:off x="6615700" y="2087212"/>
        <a:ext cx="1573671" cy="97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0560-068E-405E-89F7-8EC413CAC09D}">
      <dsp:nvSpPr>
        <dsp:cNvPr id="0" name=""/>
        <dsp:cNvSpPr/>
      </dsp:nvSpPr>
      <dsp:spPr>
        <a:xfrm>
          <a:off x="3361751" y="1061802"/>
          <a:ext cx="801559" cy="4007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sp:txBody>
      <dsp:txXfrm>
        <a:off x="3361751" y="1061802"/>
        <a:ext cx="801559" cy="400777"/>
      </dsp:txXfrm>
    </dsp:sp>
    <dsp:sp modelId="{47033000-A2D6-4A4B-B473-FE90680C9717}">
      <dsp:nvSpPr>
        <dsp:cNvPr id="0" name=""/>
        <dsp:cNvSpPr/>
      </dsp:nvSpPr>
      <dsp:spPr>
        <a:xfrm>
          <a:off x="1843051" y="1462579"/>
          <a:ext cx="1919479" cy="140605"/>
        </a:xfrm>
        <a:custGeom>
          <a:avLst/>
          <a:gdLst/>
          <a:ahLst/>
          <a:cxnLst/>
          <a:rect l="0" t="0" r="0" b="0"/>
          <a:pathLst>
            <a:path>
              <a:moveTo>
                <a:pt x="1919479" y="0"/>
              </a:moveTo>
              <a:lnTo>
                <a:pt x="191947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6EEB1-0440-43B5-9B32-B368831399DC}">
      <dsp:nvSpPr>
        <dsp:cNvPr id="0" name=""/>
        <dsp:cNvSpPr/>
      </dsp:nvSpPr>
      <dsp:spPr>
        <a:xfrm>
          <a:off x="1442271" y="1603184"/>
          <a:ext cx="801559" cy="400777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𝑠𝑖𝑔𝑛𝑎𝑙</m:t>
                </m:r>
              </m:oMath>
            </m:oMathPara>
          </a14:m>
          <a:endParaRPr lang="en-IN" sz="1100" kern="1200" dirty="0"/>
        </a:p>
      </dsp:txBody>
      <dsp:txXfrm>
        <a:off x="1442271" y="1603184"/>
        <a:ext cx="801559" cy="400777"/>
      </dsp:txXfrm>
    </dsp:sp>
    <dsp:sp modelId="{1958E1B4-EAE5-4EB9-9597-0452269520FF}">
      <dsp:nvSpPr>
        <dsp:cNvPr id="0" name=""/>
        <dsp:cNvSpPr/>
      </dsp:nvSpPr>
      <dsp:spPr>
        <a:xfrm>
          <a:off x="88331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959739" y="0"/>
              </a:moveTo>
              <a:lnTo>
                <a:pt x="95973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97C87-BA59-453D-8F7A-3947C66BFAEF}">
      <dsp:nvSpPr>
        <dsp:cNvPr id="0" name=""/>
        <dsp:cNvSpPr/>
      </dsp:nvSpPr>
      <dsp:spPr>
        <a:xfrm>
          <a:off x="48253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sp:txBody>
      <dsp:txXfrm>
        <a:off x="482531" y="2144566"/>
        <a:ext cx="801559" cy="400777"/>
      </dsp:txXfrm>
    </dsp:sp>
    <dsp:sp modelId="{0F41148E-9D4E-4B7F-905E-D97857731AE3}">
      <dsp:nvSpPr>
        <dsp:cNvPr id="0" name=""/>
        <dsp:cNvSpPr/>
      </dsp:nvSpPr>
      <dsp:spPr>
        <a:xfrm>
          <a:off x="40344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C096F-DD51-4880-AEBD-EB22E791B610}">
      <dsp:nvSpPr>
        <dsp:cNvPr id="0" name=""/>
        <dsp:cNvSpPr/>
      </dsp:nvSpPr>
      <dsp:spPr>
        <a:xfrm>
          <a:off x="266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661" y="2685948"/>
        <a:ext cx="801559" cy="400777"/>
      </dsp:txXfrm>
    </dsp:sp>
    <dsp:sp modelId="{F55721FD-576B-4764-93E1-E5E15E957084}">
      <dsp:nvSpPr>
        <dsp:cNvPr id="0" name=""/>
        <dsp:cNvSpPr/>
      </dsp:nvSpPr>
      <dsp:spPr>
        <a:xfrm>
          <a:off x="88331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D9CC7-18FC-47F7-B92A-C7F3830311D8}">
      <dsp:nvSpPr>
        <dsp:cNvPr id="0" name=""/>
        <dsp:cNvSpPr/>
      </dsp:nvSpPr>
      <dsp:spPr>
        <a:xfrm>
          <a:off x="962401" y="2685948"/>
          <a:ext cx="801559" cy="400777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962401" y="2685948"/>
        <a:ext cx="801559" cy="400777"/>
      </dsp:txXfrm>
    </dsp:sp>
    <dsp:sp modelId="{372EAD99-E5FF-49EC-AAB8-2D5957931BEF}">
      <dsp:nvSpPr>
        <dsp:cNvPr id="0" name=""/>
        <dsp:cNvSpPr/>
      </dsp:nvSpPr>
      <dsp:spPr>
        <a:xfrm>
          <a:off x="184305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959739" y="70302"/>
              </a:lnTo>
              <a:lnTo>
                <a:pt x="959739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F76C8-7575-43E7-BD2A-13D1EFBDE655}">
      <dsp:nvSpPr>
        <dsp:cNvPr id="0" name=""/>
        <dsp:cNvSpPr/>
      </dsp:nvSpPr>
      <dsp:spPr>
        <a:xfrm>
          <a:off x="240201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sz="1100" kern="1200" dirty="0"/>
        </a:p>
      </dsp:txBody>
      <dsp:txXfrm>
        <a:off x="2402011" y="2144566"/>
        <a:ext cx="801559" cy="400777"/>
      </dsp:txXfrm>
    </dsp:sp>
    <dsp:sp modelId="{1B44D600-751B-48F3-9683-2B65420C6002}">
      <dsp:nvSpPr>
        <dsp:cNvPr id="0" name=""/>
        <dsp:cNvSpPr/>
      </dsp:nvSpPr>
      <dsp:spPr>
        <a:xfrm>
          <a:off x="232292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AD6C8-FAAA-40DE-B8AA-CC6DC88B3DDE}">
      <dsp:nvSpPr>
        <dsp:cNvPr id="0" name=""/>
        <dsp:cNvSpPr/>
      </dsp:nvSpPr>
      <dsp:spPr>
        <a:xfrm>
          <a:off x="192214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i="1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1922141" y="2685948"/>
        <a:ext cx="801559" cy="400777"/>
      </dsp:txXfrm>
    </dsp:sp>
    <dsp:sp modelId="{418229C3-E9E1-4B65-A898-866855B4A26D}">
      <dsp:nvSpPr>
        <dsp:cNvPr id="0" name=""/>
        <dsp:cNvSpPr/>
      </dsp:nvSpPr>
      <dsp:spPr>
        <a:xfrm>
          <a:off x="280279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B4BDB-168E-4E13-991C-A5A9C33FB91A}">
      <dsp:nvSpPr>
        <dsp:cNvPr id="0" name=""/>
        <dsp:cNvSpPr/>
      </dsp:nvSpPr>
      <dsp:spPr>
        <a:xfrm>
          <a:off x="288188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2881881" y="2685948"/>
        <a:ext cx="801559" cy="400777"/>
      </dsp:txXfrm>
    </dsp:sp>
    <dsp:sp modelId="{0816B67D-1215-45B5-8FAB-9AEAE123AE59}">
      <dsp:nvSpPr>
        <dsp:cNvPr id="0" name=""/>
        <dsp:cNvSpPr/>
      </dsp:nvSpPr>
      <dsp:spPr>
        <a:xfrm>
          <a:off x="3762531" y="1462579"/>
          <a:ext cx="191947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1919479" y="70302"/>
              </a:lnTo>
              <a:lnTo>
                <a:pt x="1919479" y="1406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87620-8178-431A-9813-12CC34A3CF7E}">
      <dsp:nvSpPr>
        <dsp:cNvPr id="0" name=""/>
        <dsp:cNvSpPr/>
      </dsp:nvSpPr>
      <dsp:spPr>
        <a:xfrm>
          <a:off x="5281231" y="1603184"/>
          <a:ext cx="801559" cy="400777"/>
        </a:xfrm>
        <a:prstGeom prst="rect">
          <a:avLst/>
        </a:prstGeom>
        <a:solidFill>
          <a:srgbClr val="F7093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𝑠𝑖𝑔𝑛𝑎𝑙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5281231" y="1603184"/>
        <a:ext cx="801559" cy="400777"/>
      </dsp:txXfrm>
    </dsp:sp>
    <dsp:sp modelId="{18A17131-4B85-4356-98CD-FF0159B1012B}">
      <dsp:nvSpPr>
        <dsp:cNvPr id="0" name=""/>
        <dsp:cNvSpPr/>
      </dsp:nvSpPr>
      <dsp:spPr>
        <a:xfrm>
          <a:off x="472227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959739" y="0"/>
              </a:moveTo>
              <a:lnTo>
                <a:pt x="95973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35B58-2538-4319-987E-A78D08FC17E1}">
      <dsp:nvSpPr>
        <dsp:cNvPr id="0" name=""/>
        <dsp:cNvSpPr/>
      </dsp:nvSpPr>
      <dsp:spPr>
        <a:xfrm>
          <a:off x="432149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sz="1100" kern="1200" dirty="0"/>
        </a:p>
      </dsp:txBody>
      <dsp:txXfrm>
        <a:off x="4321491" y="2144566"/>
        <a:ext cx="801559" cy="400777"/>
      </dsp:txXfrm>
    </dsp:sp>
    <dsp:sp modelId="{43AB9D2A-4DEF-48F5-A2B0-E900AA1F36F2}">
      <dsp:nvSpPr>
        <dsp:cNvPr id="0" name=""/>
        <dsp:cNvSpPr/>
      </dsp:nvSpPr>
      <dsp:spPr>
        <a:xfrm>
          <a:off x="424240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E1E62-2274-4E4A-A425-F6C660159AD1}">
      <dsp:nvSpPr>
        <dsp:cNvPr id="0" name=""/>
        <dsp:cNvSpPr/>
      </dsp:nvSpPr>
      <dsp:spPr>
        <a:xfrm>
          <a:off x="384162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841621" y="2685948"/>
        <a:ext cx="801559" cy="400777"/>
      </dsp:txXfrm>
    </dsp:sp>
    <dsp:sp modelId="{F53D1B1F-CC2A-4EA0-81E7-32EBD385D44B}">
      <dsp:nvSpPr>
        <dsp:cNvPr id="0" name=""/>
        <dsp:cNvSpPr/>
      </dsp:nvSpPr>
      <dsp:spPr>
        <a:xfrm>
          <a:off x="472227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2EF56-F755-4E6F-8F78-77EC3542504C}">
      <dsp:nvSpPr>
        <dsp:cNvPr id="0" name=""/>
        <dsp:cNvSpPr/>
      </dsp:nvSpPr>
      <dsp:spPr>
        <a:xfrm>
          <a:off x="480136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4801361" y="2685948"/>
        <a:ext cx="801559" cy="400777"/>
      </dsp:txXfrm>
    </dsp:sp>
    <dsp:sp modelId="{B9743B78-09D7-4649-9EA6-CDCE92390BBD}">
      <dsp:nvSpPr>
        <dsp:cNvPr id="0" name=""/>
        <dsp:cNvSpPr/>
      </dsp:nvSpPr>
      <dsp:spPr>
        <a:xfrm>
          <a:off x="568201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959739" y="70302"/>
              </a:lnTo>
              <a:lnTo>
                <a:pt x="959739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2BD9-A209-4063-AFE2-F06051F3E181}">
      <dsp:nvSpPr>
        <dsp:cNvPr id="0" name=""/>
        <dsp:cNvSpPr/>
      </dsp:nvSpPr>
      <dsp:spPr>
        <a:xfrm>
          <a:off x="624097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sz="1100" kern="1200" dirty="0"/>
        </a:p>
      </dsp:txBody>
      <dsp:txXfrm>
        <a:off x="6240971" y="2144566"/>
        <a:ext cx="801559" cy="400777"/>
      </dsp:txXfrm>
    </dsp:sp>
    <dsp:sp modelId="{9582459C-71FA-41CD-8551-64AFB632C5A8}">
      <dsp:nvSpPr>
        <dsp:cNvPr id="0" name=""/>
        <dsp:cNvSpPr/>
      </dsp:nvSpPr>
      <dsp:spPr>
        <a:xfrm>
          <a:off x="616188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0B12A-53C1-4035-985A-5636484AAD4F}">
      <dsp:nvSpPr>
        <dsp:cNvPr id="0" name=""/>
        <dsp:cNvSpPr/>
      </dsp:nvSpPr>
      <dsp:spPr>
        <a:xfrm>
          <a:off x="5761101" y="2685948"/>
          <a:ext cx="801559" cy="400777"/>
        </a:xfrm>
        <a:prstGeom prst="rect">
          <a:avLst/>
        </a:prstGeom>
        <a:solidFill>
          <a:srgbClr val="F7093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i="1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761101" y="2685948"/>
        <a:ext cx="801559" cy="400777"/>
      </dsp:txXfrm>
    </dsp:sp>
    <dsp:sp modelId="{AC92C7F5-A909-4045-BF25-9D74A61265D9}">
      <dsp:nvSpPr>
        <dsp:cNvPr id="0" name=""/>
        <dsp:cNvSpPr/>
      </dsp:nvSpPr>
      <dsp:spPr>
        <a:xfrm>
          <a:off x="664175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538F7-2707-4734-A0A8-6E1A130DF68D}">
      <dsp:nvSpPr>
        <dsp:cNvPr id="0" name=""/>
        <dsp:cNvSpPr/>
      </dsp:nvSpPr>
      <dsp:spPr>
        <a:xfrm>
          <a:off x="672084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/>
        </a:p>
      </dsp:txBody>
      <dsp:txXfrm>
        <a:off x="6720841" y="2685948"/>
        <a:ext cx="801559" cy="4007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729D8-BC80-42C3-BD26-54C40C7E987B}">
      <dsp:nvSpPr>
        <dsp:cNvPr id="0" name=""/>
        <dsp:cNvSpPr/>
      </dsp:nvSpPr>
      <dsp:spPr>
        <a:xfrm>
          <a:off x="107308" y="994983"/>
          <a:ext cx="1571782" cy="517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1000+ Features</a:t>
          </a:r>
        </a:p>
      </dsp:txBody>
      <dsp:txXfrm>
        <a:off x="107308" y="994983"/>
        <a:ext cx="1571782" cy="517973"/>
      </dsp:txXfrm>
    </dsp:sp>
    <dsp:sp modelId="{59FD493E-60FB-425B-BE8A-A40E8B1EB980}">
      <dsp:nvSpPr>
        <dsp:cNvPr id="0" name=""/>
        <dsp:cNvSpPr/>
      </dsp:nvSpPr>
      <dsp:spPr>
        <a:xfrm>
          <a:off x="107308" y="2087212"/>
          <a:ext cx="1571782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System</a:t>
          </a:r>
        </a:p>
      </dsp:txBody>
      <dsp:txXfrm>
        <a:off x="107308" y="2087212"/>
        <a:ext cx="1571782" cy="970430"/>
      </dsp:txXfrm>
    </dsp:sp>
    <dsp:sp modelId="{4E9B435D-A09F-480A-A00F-38E7F4776045}">
      <dsp:nvSpPr>
        <dsp:cNvPr id="0" name=""/>
        <dsp:cNvSpPr/>
      </dsp:nvSpPr>
      <dsp:spPr>
        <a:xfrm>
          <a:off x="105522" y="837447"/>
          <a:ext cx="125028" cy="125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563B-4F0F-4F1D-8B31-9B5CC8F1202B}">
      <dsp:nvSpPr>
        <dsp:cNvPr id="0" name=""/>
        <dsp:cNvSpPr/>
      </dsp:nvSpPr>
      <dsp:spPr>
        <a:xfrm>
          <a:off x="193042" y="662408"/>
          <a:ext cx="125028" cy="125028"/>
        </a:xfrm>
        <a:prstGeom prst="ellipse">
          <a:avLst/>
        </a:prstGeom>
        <a:solidFill>
          <a:schemeClr val="accent4">
            <a:hueOff val="-637469"/>
            <a:satOff val="-3815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3B70-6BD9-4A97-A437-BB066549C43B}">
      <dsp:nvSpPr>
        <dsp:cNvPr id="0" name=""/>
        <dsp:cNvSpPr/>
      </dsp:nvSpPr>
      <dsp:spPr>
        <a:xfrm>
          <a:off x="403089" y="697416"/>
          <a:ext cx="196472" cy="196472"/>
        </a:xfrm>
        <a:prstGeom prst="ellipse">
          <a:avLst/>
        </a:prstGeom>
        <a:solidFill>
          <a:schemeClr val="accent4">
            <a:hueOff val="-1274937"/>
            <a:satOff val="-7630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638A-F689-4D2A-95FA-E67E826E1BE8}">
      <dsp:nvSpPr>
        <dsp:cNvPr id="0" name=""/>
        <dsp:cNvSpPr/>
      </dsp:nvSpPr>
      <dsp:spPr>
        <a:xfrm>
          <a:off x="578129" y="504872"/>
          <a:ext cx="125028" cy="125028"/>
        </a:xfrm>
        <a:prstGeom prst="ellipse">
          <a:avLst/>
        </a:prstGeom>
        <a:solidFill>
          <a:schemeClr val="accent4">
            <a:hueOff val="-1912406"/>
            <a:satOff val="-11445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23B7-76F5-48AB-B728-B1F80E61B372}">
      <dsp:nvSpPr>
        <dsp:cNvPr id="0" name=""/>
        <dsp:cNvSpPr/>
      </dsp:nvSpPr>
      <dsp:spPr>
        <a:xfrm>
          <a:off x="805680" y="434857"/>
          <a:ext cx="125028" cy="125028"/>
        </a:xfrm>
        <a:prstGeom prst="ellipse">
          <a:avLst/>
        </a:prstGeom>
        <a:solidFill>
          <a:schemeClr val="accent4">
            <a:hueOff val="-2549875"/>
            <a:satOff val="-15260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74C53-E8A6-4A89-9483-8D4EFC214E46}">
      <dsp:nvSpPr>
        <dsp:cNvPr id="0" name=""/>
        <dsp:cNvSpPr/>
      </dsp:nvSpPr>
      <dsp:spPr>
        <a:xfrm>
          <a:off x="1085743" y="557384"/>
          <a:ext cx="125028" cy="125028"/>
        </a:xfrm>
        <a:prstGeom prst="ellipse">
          <a:avLst/>
        </a:prstGeom>
        <a:solidFill>
          <a:schemeClr val="accent4">
            <a:hueOff val="-3187343"/>
            <a:satOff val="-19075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4619D-6828-46AD-BE40-460DAB7CA3C8}">
      <dsp:nvSpPr>
        <dsp:cNvPr id="0" name=""/>
        <dsp:cNvSpPr/>
      </dsp:nvSpPr>
      <dsp:spPr>
        <a:xfrm>
          <a:off x="1260783" y="644904"/>
          <a:ext cx="196472" cy="196472"/>
        </a:xfrm>
        <a:prstGeom prst="ellipse">
          <a:avLst/>
        </a:prstGeom>
        <a:solidFill>
          <a:schemeClr val="accent4">
            <a:hueOff val="-3824812"/>
            <a:satOff val="-22890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984B-1F79-4EF7-A41D-081F88474AD2}">
      <dsp:nvSpPr>
        <dsp:cNvPr id="0" name=""/>
        <dsp:cNvSpPr/>
      </dsp:nvSpPr>
      <dsp:spPr>
        <a:xfrm>
          <a:off x="1505838" y="837447"/>
          <a:ext cx="125028" cy="125028"/>
        </a:xfrm>
        <a:prstGeom prst="ellipse">
          <a:avLst/>
        </a:prstGeom>
        <a:solidFill>
          <a:schemeClr val="accent4">
            <a:hueOff val="-4462281"/>
            <a:satOff val="-26705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6916-B7D4-4F03-A4D7-5ED840BDAADD}">
      <dsp:nvSpPr>
        <dsp:cNvPr id="0" name=""/>
        <dsp:cNvSpPr/>
      </dsp:nvSpPr>
      <dsp:spPr>
        <a:xfrm>
          <a:off x="1610862" y="1029991"/>
          <a:ext cx="125028" cy="125028"/>
        </a:xfrm>
        <a:prstGeom prst="ellipse">
          <a:avLst/>
        </a:prstGeom>
        <a:solidFill>
          <a:schemeClr val="accent4">
            <a:hueOff val="-5099750"/>
            <a:satOff val="-30520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40306-446A-43DA-BD53-A9E631C575D1}">
      <dsp:nvSpPr>
        <dsp:cNvPr id="0" name=""/>
        <dsp:cNvSpPr/>
      </dsp:nvSpPr>
      <dsp:spPr>
        <a:xfrm>
          <a:off x="700656" y="662408"/>
          <a:ext cx="321501" cy="321501"/>
        </a:xfrm>
        <a:prstGeom prst="ellipse">
          <a:avLst/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0955-A3A3-4FDF-B7DA-57E4B0F02B57}">
      <dsp:nvSpPr>
        <dsp:cNvPr id="0" name=""/>
        <dsp:cNvSpPr/>
      </dsp:nvSpPr>
      <dsp:spPr>
        <a:xfrm>
          <a:off x="18003" y="1327558"/>
          <a:ext cx="125028" cy="125028"/>
        </a:xfrm>
        <a:prstGeom prst="ellipse">
          <a:avLst/>
        </a:prstGeom>
        <a:solidFill>
          <a:schemeClr val="accent4">
            <a:hueOff val="-6374687"/>
            <a:satOff val="-38149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7F382-45CD-48D1-B8BF-824199D8BFA1}">
      <dsp:nvSpPr>
        <dsp:cNvPr id="0" name=""/>
        <dsp:cNvSpPr/>
      </dsp:nvSpPr>
      <dsp:spPr>
        <a:xfrm>
          <a:off x="123026" y="1485093"/>
          <a:ext cx="196472" cy="196472"/>
        </a:xfrm>
        <a:prstGeom prst="ellipse">
          <a:avLst/>
        </a:prstGeom>
        <a:solidFill>
          <a:schemeClr val="accent4">
            <a:hueOff val="-7012155"/>
            <a:satOff val="-41964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F2896-977B-4907-99B4-B968541C70E3}">
      <dsp:nvSpPr>
        <dsp:cNvPr id="0" name=""/>
        <dsp:cNvSpPr/>
      </dsp:nvSpPr>
      <dsp:spPr>
        <a:xfrm>
          <a:off x="385585" y="1625125"/>
          <a:ext cx="285778" cy="285778"/>
        </a:xfrm>
        <a:prstGeom prst="ellipse">
          <a:avLst/>
        </a:prstGeom>
        <a:solidFill>
          <a:schemeClr val="accent4">
            <a:hueOff val="-7649624"/>
            <a:satOff val="-45779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222ED-17B4-4C98-A084-F809DF959BB2}">
      <dsp:nvSpPr>
        <dsp:cNvPr id="0" name=""/>
        <dsp:cNvSpPr/>
      </dsp:nvSpPr>
      <dsp:spPr>
        <a:xfrm>
          <a:off x="753168" y="1852676"/>
          <a:ext cx="125028" cy="125028"/>
        </a:xfrm>
        <a:prstGeom prst="ellipse">
          <a:avLst/>
        </a:prstGeom>
        <a:solidFill>
          <a:schemeClr val="accent4">
            <a:hueOff val="-8287093"/>
            <a:satOff val="-49594"/>
            <a:lumOff val="-6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04B4-1BA3-40C4-8E71-075912CC1866}">
      <dsp:nvSpPr>
        <dsp:cNvPr id="0" name=""/>
        <dsp:cNvSpPr/>
      </dsp:nvSpPr>
      <dsp:spPr>
        <a:xfrm>
          <a:off x="823184" y="1625125"/>
          <a:ext cx="196472" cy="196472"/>
        </a:xfrm>
        <a:prstGeom prst="ellipse">
          <a:avLst/>
        </a:prstGeom>
        <a:solidFill>
          <a:schemeClr val="accent4">
            <a:hueOff val="-8924561"/>
            <a:satOff val="-53409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0CCB-1CA2-4B35-B9E7-F1F12DE2DBEA}">
      <dsp:nvSpPr>
        <dsp:cNvPr id="0" name=""/>
        <dsp:cNvSpPr/>
      </dsp:nvSpPr>
      <dsp:spPr>
        <a:xfrm>
          <a:off x="998224" y="1870180"/>
          <a:ext cx="125028" cy="125028"/>
        </a:xfrm>
        <a:prstGeom prst="ellipse">
          <a:avLst/>
        </a:prstGeom>
        <a:solidFill>
          <a:schemeClr val="accent4">
            <a:hueOff val="-9562029"/>
            <a:satOff val="-57224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47908-0ED3-418D-980A-C625DBF83586}">
      <dsp:nvSpPr>
        <dsp:cNvPr id="0" name=""/>
        <dsp:cNvSpPr/>
      </dsp:nvSpPr>
      <dsp:spPr>
        <a:xfrm>
          <a:off x="1155759" y="1590117"/>
          <a:ext cx="285778" cy="285778"/>
        </a:xfrm>
        <a:prstGeom prst="ellipse">
          <a:avLst/>
        </a:prstGeom>
        <a:solidFill>
          <a:schemeClr val="accent4">
            <a:hueOff val="-10199499"/>
            <a:satOff val="-61039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C3FC-C301-4519-9DC3-0226275E551C}">
      <dsp:nvSpPr>
        <dsp:cNvPr id="0" name=""/>
        <dsp:cNvSpPr/>
      </dsp:nvSpPr>
      <dsp:spPr>
        <a:xfrm>
          <a:off x="1540846" y="1520101"/>
          <a:ext cx="196472" cy="196472"/>
        </a:xfrm>
        <a:prstGeom prst="ellipse">
          <a:avLst/>
        </a:prstGeom>
        <a:solidFill>
          <a:schemeClr val="accent4">
            <a:hueOff val="-10836967"/>
            <a:satOff val="-64854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AA17-6817-430E-83A1-F434119ABD85}">
      <dsp:nvSpPr>
        <dsp:cNvPr id="0" name=""/>
        <dsp:cNvSpPr/>
      </dsp:nvSpPr>
      <dsp:spPr>
        <a:xfrm>
          <a:off x="1654875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F15B-1E2E-4B1E-9695-B9E7FE89BF95}">
      <dsp:nvSpPr>
        <dsp:cNvPr id="0" name=""/>
        <dsp:cNvSpPr/>
      </dsp:nvSpPr>
      <dsp:spPr>
        <a:xfrm>
          <a:off x="1981783" y="709689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CMI</a:t>
          </a:r>
        </a:p>
      </dsp:txBody>
      <dsp:txXfrm>
        <a:off x="1981783" y="709689"/>
        <a:ext cx="1573671" cy="1101569"/>
      </dsp:txXfrm>
    </dsp:sp>
    <dsp:sp modelId="{B1C9432B-7C9A-4DFE-9A6D-9C7D0F6E6554}">
      <dsp:nvSpPr>
        <dsp:cNvPr id="0" name=""/>
        <dsp:cNvSpPr/>
      </dsp:nvSpPr>
      <dsp:spPr>
        <a:xfrm>
          <a:off x="2007041" y="2072218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 optimal subsets based on maximum mutual information</a:t>
          </a:r>
        </a:p>
      </dsp:txBody>
      <dsp:txXfrm>
        <a:off x="2007041" y="2072218"/>
        <a:ext cx="1573671" cy="970430"/>
      </dsp:txXfrm>
    </dsp:sp>
    <dsp:sp modelId="{48131898-CB44-4E56-AAD6-DE02127D284B}">
      <dsp:nvSpPr>
        <dsp:cNvPr id="0" name=""/>
        <dsp:cNvSpPr/>
      </dsp:nvSpPr>
      <dsp:spPr>
        <a:xfrm>
          <a:off x="3299011" y="709683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5737218"/>
            <a:satOff val="-34334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A41B2-E9A4-417E-8DF5-AABE39A61BBE}">
      <dsp:nvSpPr>
        <dsp:cNvPr id="0" name=""/>
        <dsp:cNvSpPr/>
      </dsp:nvSpPr>
      <dsp:spPr>
        <a:xfrm>
          <a:off x="4047615" y="709689"/>
          <a:ext cx="1573671" cy="1101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EVSI</a:t>
          </a:r>
        </a:p>
      </dsp:txBody>
      <dsp:txXfrm>
        <a:off x="4047615" y="709689"/>
        <a:ext cx="1573671" cy="1101569"/>
      </dsp:txXfrm>
    </dsp:sp>
    <dsp:sp modelId="{E7E37B98-BBBA-4B01-A12E-D3CF74EFD33A}">
      <dsp:nvSpPr>
        <dsp:cNvPr id="0" name=""/>
        <dsp:cNvSpPr/>
      </dsp:nvSpPr>
      <dsp:spPr>
        <a:xfrm>
          <a:off x="4103685" y="2064727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Calculate the impact of selecting the subset on the system</a:t>
          </a:r>
        </a:p>
      </dsp:txBody>
      <dsp:txXfrm>
        <a:off x="4103685" y="2064727"/>
        <a:ext cx="1573671" cy="970430"/>
      </dsp:txXfrm>
    </dsp:sp>
    <dsp:sp modelId="{CD1FB536-AB0D-4618-82B4-3F8EF810905E}">
      <dsp:nvSpPr>
        <dsp:cNvPr id="0" name=""/>
        <dsp:cNvSpPr/>
      </dsp:nvSpPr>
      <dsp:spPr>
        <a:xfrm>
          <a:off x="5626463" y="679698"/>
          <a:ext cx="577012" cy="1101580"/>
        </a:xfrm>
        <a:prstGeom prst="chevron">
          <a:avLst>
            <a:gd name="adj" fmla="val 62310"/>
          </a:avLst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DE4E-BAD6-45A3-9750-8858484B0CD2}">
      <dsp:nvSpPr>
        <dsp:cNvPr id="0" name=""/>
        <dsp:cNvSpPr/>
      </dsp:nvSpPr>
      <dsp:spPr>
        <a:xfrm>
          <a:off x="6516322" y="591662"/>
          <a:ext cx="1337620" cy="1337620"/>
        </a:xfrm>
        <a:prstGeom prst="ellipse">
          <a:avLst/>
        </a:prstGeom>
        <a:solidFill>
          <a:schemeClr val="accent4">
            <a:hueOff val="-11474436"/>
            <a:satOff val="-68669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Predict optimum Subset</a:t>
          </a:r>
        </a:p>
      </dsp:txBody>
      <dsp:txXfrm>
        <a:off x="6712212" y="787552"/>
        <a:ext cx="945840" cy="945840"/>
      </dsp:txXfrm>
    </dsp:sp>
    <dsp:sp modelId="{F970BC58-3B76-4E7E-B7B4-137C6FAC16AE}">
      <dsp:nvSpPr>
        <dsp:cNvPr id="0" name=""/>
        <dsp:cNvSpPr/>
      </dsp:nvSpPr>
      <dsp:spPr>
        <a:xfrm>
          <a:off x="6449646" y="2087212"/>
          <a:ext cx="1573671" cy="97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Choose the subset with the minimum cost to system</a:t>
          </a:r>
        </a:p>
      </dsp:txBody>
      <dsp:txXfrm>
        <a:off x="6449646" y="2087212"/>
        <a:ext cx="1573671" cy="970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E2802-658C-48C6-97FF-56EE334A955D}">
      <dsp:nvSpPr>
        <dsp:cNvPr id="0" name=""/>
        <dsp:cNvSpPr/>
      </dsp:nvSpPr>
      <dsp:spPr>
        <a:xfrm>
          <a:off x="3606" y="724346"/>
          <a:ext cx="3153908" cy="3153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Dynamic CMI Maximization</a:t>
          </a:r>
        </a:p>
      </dsp:txBody>
      <dsp:txXfrm>
        <a:off x="465485" y="1186225"/>
        <a:ext cx="2230150" cy="2230150"/>
      </dsp:txXfrm>
    </dsp:sp>
    <dsp:sp modelId="{96A46274-B1B2-4703-B782-AF3D207A4912}">
      <dsp:nvSpPr>
        <dsp:cNvPr id="0" name=""/>
        <dsp:cNvSpPr/>
      </dsp:nvSpPr>
      <dsp:spPr>
        <a:xfrm>
          <a:off x="2526733" y="724346"/>
          <a:ext cx="3153908" cy="31539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Impact on System Cost in terms of Remediation</a:t>
          </a:r>
          <a:br>
            <a:rPr lang="en-IN" sz="2500" kern="1200" dirty="0"/>
          </a:br>
          <a:r>
            <a:rPr lang="en-IN" sz="2500" kern="1200" dirty="0"/>
            <a:t>[EVSI]</a:t>
          </a:r>
        </a:p>
      </dsp:txBody>
      <dsp:txXfrm>
        <a:off x="2988612" y="1186225"/>
        <a:ext cx="2230150" cy="2230150"/>
      </dsp:txXfrm>
    </dsp:sp>
    <dsp:sp modelId="{9D026430-BB59-469E-BA3E-11E41F9F238E}">
      <dsp:nvSpPr>
        <dsp:cNvPr id="0" name=""/>
        <dsp:cNvSpPr/>
      </dsp:nvSpPr>
      <dsp:spPr>
        <a:xfrm>
          <a:off x="5049859" y="724346"/>
          <a:ext cx="3153908" cy="31539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Dynamic Access Point Subset</a:t>
          </a:r>
        </a:p>
      </dsp:txBody>
      <dsp:txXfrm>
        <a:off x="5511738" y="1186225"/>
        <a:ext cx="2230150" cy="223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08.09.2023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08.09.2023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33E71-67B5-4DEA-9517-E30C091F2FCA}" type="datetime1">
              <a:rPr lang="de-DE" smtClean="0"/>
              <a:t>08.09.2023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Stuttgart, 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Stuttgart, 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IN" sz="1800" b="1" dirty="0">
                <a:latin typeface="+mj-lt"/>
              </a:rPr>
              <a:t>Final Presentation - Research Project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>
              <a:spcBef>
                <a:spcPts val="0"/>
              </a:spcBef>
            </a:pPr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Dynamic </a:t>
            </a:r>
            <a:br>
              <a:rPr lang="de-DE" sz="2400" dirty="0"/>
            </a:br>
            <a:r>
              <a:rPr lang="de-DE" sz="2400" dirty="0"/>
              <a:t>Access Point </a:t>
            </a:r>
            <a:br>
              <a:rPr lang="de-DE" sz="2400" dirty="0"/>
            </a:br>
            <a:r>
              <a:rPr lang="de-DE" sz="2400" dirty="0"/>
              <a:t>Selection </a:t>
            </a:r>
            <a:br>
              <a:rPr lang="de-DE" sz="2400" dirty="0"/>
            </a:br>
            <a:r>
              <a:rPr lang="de-DE" sz="2400" dirty="0"/>
              <a:t>using </a:t>
            </a:r>
            <a:br>
              <a:rPr lang="de-DE" sz="2400" dirty="0"/>
            </a:br>
            <a:r>
              <a:rPr lang="de-DE" sz="2400" dirty="0"/>
              <a:t>Machine Learning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560886" y="3248561"/>
            <a:ext cx="3017425" cy="765499"/>
          </a:xfrm>
        </p:spPr>
        <p:txBody>
          <a:bodyPr>
            <a:normAutofit/>
          </a:bodyPr>
          <a:lstStyle/>
          <a:p>
            <a:r>
              <a:rPr lang="de-DE" dirty="0"/>
              <a:t>Student: John Benny</a:t>
            </a:r>
          </a:p>
          <a:p>
            <a:r>
              <a:rPr lang="de-DE" dirty="0"/>
              <a:t>Supervisor: Sheng Ding</a:t>
            </a:r>
          </a:p>
          <a:p>
            <a:r>
              <a:rPr lang="de-DE" dirty="0"/>
              <a:t>Examiner: Andrey Morozov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6CD15-EA89-7D34-A0F8-E1F28D00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CMI can be used to directly predict anomalies in scenarios where safety is not an immediate responsibility. For </a:t>
            </a:r>
            <a:r>
              <a:rPr lang="en-IN" dirty="0" err="1"/>
              <a:t>eg</a:t>
            </a:r>
            <a:r>
              <a:rPr lang="en-IN" dirty="0"/>
              <a:t>: a medical imaging system may not consider the cost to the patient in adding one more signal to its subset for several reasons. (Doctor can cross check if it is a false positive, computational time is not critical).</a:t>
            </a:r>
          </a:p>
          <a:p>
            <a:r>
              <a:rPr lang="en-IN" dirty="0"/>
              <a:t>However, in safety sensitive CPS such as an automobile, or a manufacturing process, a false positive can cause disruptions on a more frequent scale and adding more signals to computation is becomes more time sensitive in decision making.</a:t>
            </a:r>
          </a:p>
          <a:p>
            <a:r>
              <a:rPr lang="en-IN" dirty="0"/>
              <a:t>Thus, cost of adding a sensor needs to be weighed in terms of the impact of the sensor addition to predictive accuracy.</a:t>
            </a:r>
          </a:p>
          <a:p>
            <a:r>
              <a:rPr lang="en-IN" dirty="0"/>
              <a:t>This introduces the concept of EVSI. (Expected value of Sample Information)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38F3C-3DF8-F928-1B9E-FC21A4A3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8233-7F70-3D6C-824A-7C547367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50D4-8B0F-C128-9D4A-40AAB9D3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177C05-1432-6483-6D12-BFCE41DBF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B6C047-695D-B1DB-EEA2-18AFB6F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EVSI? (Can CMI method be improved?)</a:t>
            </a:r>
          </a:p>
        </p:txBody>
      </p:sp>
    </p:spTree>
    <p:extLst>
      <p:ext uri="{BB962C8B-B14F-4D97-AF65-F5344CB8AC3E}">
        <p14:creationId xmlns:p14="http://schemas.microsoft.com/office/powerpoint/2010/main" val="7075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067B8C-F2C5-0FEF-BF89-9576544CF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014609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F7997-F8B2-D610-F37D-1B320838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34BDA-B832-4041-FFB7-6367B669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3365-3E5C-A539-B404-B4B8C23F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3D2CB5-C6BC-2B25-1E74-2681BEFA4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F650A6-81E9-EB0E-6D46-86D3D5F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7925"/>
            <a:ext cx="8207375" cy="278290"/>
          </a:xfrm>
        </p:spPr>
        <p:txBody>
          <a:bodyPr/>
          <a:lstStyle/>
          <a:p>
            <a:r>
              <a:rPr lang="en-IN" dirty="0"/>
              <a:t>CMI-EVSI</a:t>
            </a:r>
          </a:p>
        </p:txBody>
      </p:sp>
    </p:spTree>
    <p:extLst>
      <p:ext uri="{BB962C8B-B14F-4D97-AF65-F5344CB8AC3E}">
        <p14:creationId xmlns:p14="http://schemas.microsoft.com/office/powerpoint/2010/main" val="161505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41577-81E3-0EA3-C04C-B77CED61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EE1B-BC1F-1C74-9CDF-23E94B62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9EEB0-D853-9164-CA7F-D2ACC857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9D0CD-D2C1-8162-329E-139282473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B4CD56-A9D4-8247-3ED8-AEC2C50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1118648-0ACE-31AB-C1A4-6184E8798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467972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2FA4AC5-774C-21BA-A8D2-D1C3A8188392}"/>
              </a:ext>
            </a:extLst>
          </p:cNvPr>
          <p:cNvSpPr/>
          <p:nvPr/>
        </p:nvSpPr>
        <p:spPr>
          <a:xfrm>
            <a:off x="2768499" y="2131882"/>
            <a:ext cx="1461540" cy="1451235"/>
          </a:xfrm>
          <a:prstGeom prst="ellipse">
            <a:avLst/>
          </a:prstGeom>
          <a:solidFill>
            <a:srgbClr val="FFC000">
              <a:alpha val="29804"/>
            </a:srgbClr>
          </a:solidFill>
          <a:ln>
            <a:solidFill>
              <a:srgbClr val="FF010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9989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EA0E73E4-3301-0492-6842-F98B7A603A70}"/>
              </a:ext>
            </a:extLst>
          </p:cNvPr>
          <p:cNvSpPr/>
          <p:nvPr/>
        </p:nvSpPr>
        <p:spPr>
          <a:xfrm rot="5639544">
            <a:off x="2045608" y="-1611191"/>
            <a:ext cx="5724156" cy="875424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965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260C0F04-4340-4804-15C0-EB944B07BA4F}"/>
              </a:ext>
            </a:extLst>
          </p:cNvPr>
          <p:cNvSpPr/>
          <p:nvPr/>
        </p:nvSpPr>
        <p:spPr>
          <a:xfrm rot="16381825">
            <a:off x="1315948" y="-1441352"/>
            <a:ext cx="5823206" cy="87741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965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396C-984A-1AD8-B6F9-257C659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5ED9-AC14-D3B9-5F1E-9CFFF78E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F6D4-7AC4-A406-507C-7EA964D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4AC4FD-DA7B-5D7A-2BD8-DE58ABEC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9BF211-0308-E63B-9916-A0024399C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32247"/>
              </p:ext>
            </p:extLst>
          </p:nvPr>
        </p:nvGraphicFramePr>
        <p:xfrm>
          <a:off x="468313" y="1241991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61DD01-E762-9566-FDC3-742BF4FC87E8}"/>
              </a:ext>
            </a:extLst>
          </p:cNvPr>
          <p:cNvSpPr txBox="1"/>
          <p:nvPr/>
        </p:nvSpPr>
        <p:spPr>
          <a:xfrm>
            <a:off x="3702570" y="268593"/>
            <a:ext cx="3162925" cy="689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ITERATED BATCHWISE</a:t>
            </a:r>
          </a:p>
        </p:txBody>
      </p:sp>
    </p:spTree>
    <p:extLst>
      <p:ext uri="{BB962C8B-B14F-4D97-AF65-F5344CB8AC3E}">
        <p14:creationId xmlns:p14="http://schemas.microsoft.com/office/powerpoint/2010/main" val="163698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8B519E-436A-3D30-864F-4F124E7B3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19118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999DA572-186C-30BD-4423-161F5464804A}"/>
              </a:ext>
            </a:extLst>
          </p:cNvPr>
          <p:cNvSpPr/>
          <p:nvPr/>
        </p:nvSpPr>
        <p:spPr>
          <a:xfrm>
            <a:off x="4572000" y="2131882"/>
            <a:ext cx="1461540" cy="1451235"/>
          </a:xfrm>
          <a:prstGeom prst="ellipse">
            <a:avLst/>
          </a:prstGeom>
          <a:solidFill>
            <a:srgbClr val="FFC000">
              <a:alpha val="29804"/>
            </a:srgbClr>
          </a:solidFill>
          <a:ln>
            <a:solidFill>
              <a:srgbClr val="FF010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1D67-496E-1EEE-1605-6931CBB5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E7420-EF26-3EC5-10AD-FECC4C2A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948F9-8F3B-1BDB-B55A-FCB7A551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1857-24F1-0DFB-8486-B97140CBE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6C6A0C-EED2-4F95-C493-3656525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EVSI</a:t>
            </a:r>
          </a:p>
        </p:txBody>
      </p:sp>
    </p:spTree>
    <p:extLst>
      <p:ext uri="{BB962C8B-B14F-4D97-AF65-F5344CB8AC3E}">
        <p14:creationId xmlns:p14="http://schemas.microsoft.com/office/powerpoint/2010/main" val="111253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7160C9-FB7B-BD80-89D0-E8DD316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CMI as a standalone model, there is no mechanism to choose an efficient feature budget. The impact of the prediction on the system goes unmeasured.</a:t>
            </a:r>
          </a:p>
          <a:p>
            <a:r>
              <a:rPr lang="en-IN" dirty="0"/>
              <a:t>		1.How to identify the best feature budget?</a:t>
            </a:r>
            <a:br>
              <a:rPr lang="en-IN" dirty="0"/>
            </a:br>
            <a:r>
              <a:rPr lang="en-IN" dirty="0"/>
              <a:t>		2.How can we quantitatively measure the impact of the selected features on 		the system  in terms of cost incurred due to ‘Cost of Remediation’ and ‘Plant 		Damage’?</a:t>
            </a:r>
            <a:br>
              <a:rPr lang="en-IN" dirty="0"/>
            </a:br>
            <a:r>
              <a:rPr lang="en-IN" dirty="0"/>
              <a:t>		3.How can we measure the increase/decrease in cost due to addition of an 		extra access point? </a:t>
            </a:r>
            <a:r>
              <a:rPr lang="en-IN" dirty="0" err="1"/>
              <a:t>i.e</a:t>
            </a:r>
            <a:r>
              <a:rPr lang="en-IN" dirty="0"/>
              <a:t> (Cost of sensor information acquisition – Cost of 		Remediation/Damage)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E644-A438-2F81-9CEE-38DB7FD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4CD9-A9EF-89A3-7664-6A90047F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C270-F3F2-7AAB-E03E-BF6672E5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4E0633-DE6B-CC02-FD25-BA8E46470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8BBC64-A3BC-7CCA-1988-B590041C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EVSI important to be considered?</a:t>
            </a:r>
          </a:p>
        </p:txBody>
      </p:sp>
    </p:spTree>
    <p:extLst>
      <p:ext uri="{BB962C8B-B14F-4D97-AF65-F5344CB8AC3E}">
        <p14:creationId xmlns:p14="http://schemas.microsoft.com/office/powerpoint/2010/main" val="138567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83CF44-F72E-4883-6B87-B859EF04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2" y="812038"/>
                <a:ext cx="8207375" cy="34925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sensor</m:t>
                        </m:r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en-IN" sz="1800" b="1" i="1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(signal)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∗min(R ∗ </a:t>
                </a:r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𝒇𝒂𝒖𝒍𝒕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|signal),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 ∗ </a:t>
                </a:r>
                <a:r>
                  <a:rPr lang="en-IN" sz="1800" b="1" i="1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IN" sz="1800" b="1" i="1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fault|signal</a:t>
                </a:r>
                <a:r>
                  <a:rPr lang="en-IN" sz="18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 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b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   </a:t>
                </a:r>
                <a:r>
                  <a:rPr lang="en-IN" sz="1800" b="1" i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∗min (R ∗ </a:t>
                </a:r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𝒇𝒂𝒖𝒍𝒕</m:t>
                        </m:r>
                      </m:e>
                    </m:acc>
                  </m:oMath>
                </a14:m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</a:t>
                </a:r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P∗</a:t>
                </a:r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Pr(fault|</a:t>
                </a:r>
                <a:r>
                  <a:rPr lang="en-IN" sz="1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  <a:endParaRPr lang="en-I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83CF44-F72E-4883-6B87-B859EF04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812038"/>
                <a:ext cx="8207375" cy="3492500"/>
              </a:xfrm>
              <a:blipFill>
                <a:blip r:embed="rId2"/>
                <a:stretch>
                  <a:fillRect t="-349" r="-2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2D466-B64C-3DE9-FAE2-3A7A0A3E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F85B-302D-3776-C059-B55E25C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C3C2-4146-C31F-748D-4686410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7CC92-B484-18EC-1352-AEF7D8C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0E60215E-F064-0135-1C10-2F9CF6EFED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230137"/>
                  </p:ext>
                </p:extLst>
              </p:nvPr>
            </p:nvGraphicFramePr>
            <p:xfrm>
              <a:off x="762137" y="1395472"/>
              <a:ext cx="7525063" cy="4148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0E60215E-F064-0135-1C10-2F9CF6EFED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230137"/>
                  </p:ext>
                </p:extLst>
              </p:nvPr>
            </p:nvGraphicFramePr>
            <p:xfrm>
              <a:off x="762137" y="1395472"/>
              <a:ext cx="7525063" cy="4148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02B0106-37F2-7DCC-CE0B-6F5AE136A131}"/>
              </a:ext>
            </a:extLst>
          </p:cNvPr>
          <p:cNvSpPr txBox="1"/>
          <p:nvPr/>
        </p:nvSpPr>
        <p:spPr>
          <a:xfrm>
            <a:off x="762137" y="4766872"/>
            <a:ext cx="7525063" cy="314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A7BCC-536C-C3A9-52F3-172EA8CFB0EE}"/>
              </a:ext>
            </a:extLst>
          </p:cNvPr>
          <p:cNvSpPr txBox="1"/>
          <p:nvPr/>
        </p:nvSpPr>
        <p:spPr>
          <a:xfrm>
            <a:off x="652072" y="4766872"/>
            <a:ext cx="7729791" cy="314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IN" sz="1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Cost of Remediation, P = Plant Damage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6470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63D9AA-9C95-E1D5-2679-FFF49ECF2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𝑠𝑒𝑛𝑠𝑜𝑟𝑠</m:t>
                        </m:r>
                      </m:sub>
                    </m:sSub>
                  </m:oMath>
                </a14:m>
                <a:r>
                  <a:rPr lang="en-IN" dirty="0"/>
                  <a:t> is constant for all sensors (for selection).</a:t>
                </a:r>
              </a:p>
              <a:p>
                <a:r>
                  <a:rPr lang="en-IN" dirty="0"/>
                  <a:t>We can thus minimise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r>
                  <a:rPr lang="en-IN" dirty="0"/>
                  <a:t> i.e. the cost associated with the sensor to maximize the EVSI.</a:t>
                </a:r>
              </a:p>
              <a:p>
                <a:r>
                  <a:rPr lang="en-IN" dirty="0"/>
                  <a:t>In our objective of selecting the optimal access point subset, </a:t>
                </a:r>
                <a:br>
                  <a:rPr lang="en-IN" dirty="0"/>
                </a:br>
                <a:r>
                  <a:rPr lang="en-IN" dirty="0"/>
                  <a:t>	</a:t>
                </a:r>
                <a:r>
                  <a:rPr lang="en-IN" u="sng" dirty="0"/>
                  <a:t>Optimal subset can be defined as the set of sensors that has the least cost associated with the system in case of faults.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63D9AA-9C95-E1D5-2679-FFF49ECF2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45CE-437F-E2F8-0F2A-38C57AF4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CB798-857C-05E7-7DD6-E0A072AC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9371-B0FC-6B5F-AE73-3999BD41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F8AB9D3-74B6-5E53-097F-D3B8B2571D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𝐸𝑉𝑆𝐼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F8AB9D3-74B6-5E53-097F-D3B8B2571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5BE3EF1C-6984-51D6-AD77-7A71D4A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EVSI</a:t>
            </a:r>
          </a:p>
        </p:txBody>
      </p:sp>
    </p:spTree>
    <p:extLst>
      <p:ext uri="{BB962C8B-B14F-4D97-AF65-F5344CB8AC3E}">
        <p14:creationId xmlns:p14="http://schemas.microsoft.com/office/powerpoint/2010/main" val="309979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978639F-E4A9-E5EB-9B13-BB6A9E9B58A2}"/>
              </a:ext>
            </a:extLst>
          </p:cNvPr>
          <p:cNvSpPr/>
          <p:nvPr/>
        </p:nvSpPr>
        <p:spPr>
          <a:xfrm>
            <a:off x="6917961" y="2131882"/>
            <a:ext cx="1461540" cy="1451235"/>
          </a:xfrm>
          <a:prstGeom prst="ellipse">
            <a:avLst/>
          </a:prstGeom>
          <a:solidFill>
            <a:srgbClr val="FFC000">
              <a:alpha val="29804"/>
            </a:srgbClr>
          </a:solidFill>
          <a:ln>
            <a:solidFill>
              <a:srgbClr val="FF010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7508B-4213-03CB-16A0-FDC1AC6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855A9-E007-6C90-B109-AB89FD49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4D42-640B-35DB-27BE-7AE13FA6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A83DF-3DF7-0F9F-B3F6-56CEC0840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1A0F6D-7A1D-FF1B-EF34-D72A90FC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Selection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728061-7758-219B-5C31-20EE84402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37172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08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FA1779-E2AD-A2D1-5079-E35819631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76993"/>
              </p:ext>
            </p:extLst>
          </p:nvPr>
        </p:nvGraphicFramePr>
        <p:xfrm>
          <a:off x="468313" y="716400"/>
          <a:ext cx="8207375" cy="460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2D33-9BA0-EA85-4F7B-458BB2E4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54EF0-63D1-9F27-17BB-05C32AC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3CFE3-CBC8-EA7F-5EB5-58C4FE0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6DA350-E4AB-BC06-9AA0-4750E0FE1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245A186-0603-18BE-E092-D932D63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Selection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9CA9C786-FE97-66CA-FC08-C0DB67D50ED9}"/>
              </a:ext>
            </a:extLst>
          </p:cNvPr>
          <p:cNvSpPr/>
          <p:nvPr/>
        </p:nvSpPr>
        <p:spPr>
          <a:xfrm>
            <a:off x="3155428" y="2797539"/>
            <a:ext cx="299803" cy="281454"/>
          </a:xfrm>
          <a:prstGeom prst="plus">
            <a:avLst>
              <a:gd name="adj" fmla="val 330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EE127-44D7-0577-6F69-41BEBA52C6F4}"/>
              </a:ext>
            </a:extLst>
          </p:cNvPr>
          <p:cNvSpPr txBox="1"/>
          <p:nvPr/>
        </p:nvSpPr>
        <p:spPr>
          <a:xfrm>
            <a:off x="5778708" y="2710716"/>
            <a:ext cx="217358" cy="3754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320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780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complex cyber-physical system such as a hybrid electric vehicle or an industrial production facility has more than thousands of sensors and associated signals.</a:t>
            </a:r>
          </a:p>
          <a:p>
            <a:r>
              <a:rPr lang="de-DE" dirty="0"/>
              <a:t>In addition to this increasing complexity of signals, the CPS has several states as the system progresses.</a:t>
            </a:r>
          </a:p>
          <a:p>
            <a:r>
              <a:rPr lang="de-DE" dirty="0"/>
              <a:t>For an effective and real time detection of anomalies in the system, it is imperative that a set of access points is determined for an error detector.</a:t>
            </a:r>
          </a:p>
          <a:p>
            <a:r>
              <a:rPr lang="de-DE" dirty="0"/>
              <a:t>Owing to the dynamic behaviour of a system, the model must be trained to predict the relevant access points as the system progresses through different states.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Stuttgart, IAS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D9459-F9C6-E39F-4861-88BE06C6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305D-A749-FDB5-60E6-91C962E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F7046-06B4-F489-DC7C-6B67E501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07138-25CA-4E60-A7A5-DBDE0FFE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55B261-5CEE-BFE9-97BD-86D3334BA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02CE4C-1E60-B241-1B7B-AA47B373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5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>
              <a:spcBef>
                <a:spcPts val="0"/>
              </a:spcBef>
            </a:pPr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1" name="Ellipse 10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0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0082CA-2A7D-6EA8-EA04-C297AB10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variational or multi-state CPS requires a dynamic selection of access points for the efficient prediction of anomalies as the system varies or progresses adhering to a fixed feature budget.</a:t>
            </a:r>
          </a:p>
          <a:p>
            <a:r>
              <a:rPr lang="de-DE" dirty="0"/>
              <a:t>As in the case study considered for this project, an electric motor and an SI engine enables a hybrid electric vehicle to pass through various ratios of electric powered and combustion engine powered states.</a:t>
            </a:r>
          </a:p>
          <a:p>
            <a:r>
              <a:rPr lang="de-DE" dirty="0"/>
              <a:t>A dynamic model to predict the subset of access points is essential for the timely prediction of anomalies and subsequent remediation actions to ensure passenger safety.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27CDE-6F4C-9076-306A-9792FDA0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CA152-9C55-C094-E302-31371AE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DCD3-3CC5-5652-3736-ABDABDDC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0A8EC-FC51-2617-0787-9EF0F0611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BCE085-F02C-5537-7D5B-B8A09605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9141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A3C6B7-0A8F-3580-5CF9-689C0F08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P2 hybrid electric model in Simulink is chosen to synthesize signals similar to the situation.</a:t>
            </a:r>
          </a:p>
          <a:p>
            <a:r>
              <a:rPr lang="en-IN" dirty="0"/>
              <a:t>A total of  3 drive cycles simulate various velocity profiles and the Simulink model subsequently generates the required electric and mechanical torque commands for the engine.</a:t>
            </a:r>
          </a:p>
          <a:p>
            <a:r>
              <a:rPr lang="en-IN" dirty="0"/>
              <a:t>A total of 35 signals are chosen from the model to demonstrate the effectiveness of the proposed machine learning model.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DC6C-8D6F-5E5F-E6FD-2D3B4DA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61A6-04F7-98D4-18B5-3B8F87B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060C4-2502-193B-0F37-97F8BFC1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81EA28-D724-C155-B39F-FD7AC690B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8765A7-6F2B-59CA-06F4-2392D397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0746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E44EF-6BD3-4D80-A5B4-AD9D2098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stuck-at faults are introduced into the system as anomalies.</a:t>
            </a:r>
          </a:p>
          <a:p>
            <a:r>
              <a:rPr lang="en-IN" dirty="0"/>
              <a:t>Normal working is labelled as </a:t>
            </a:r>
            <a:r>
              <a:rPr lang="en-IN" dirty="0" err="1"/>
              <a:t>FaultNumber</a:t>
            </a:r>
            <a:r>
              <a:rPr lang="en-IN" dirty="0"/>
              <a:t> 0 in the dataset.</a:t>
            </a:r>
          </a:p>
          <a:p>
            <a:r>
              <a:rPr lang="en-IN" dirty="0" err="1"/>
              <a:t>MotSpd</a:t>
            </a:r>
            <a:r>
              <a:rPr lang="en-IN" dirty="0"/>
              <a:t> sensor output to the hybrid controller is stuck at a value to signal a fault in the electric characteristics of the vehicle.</a:t>
            </a:r>
          </a:p>
          <a:p>
            <a:r>
              <a:rPr lang="en-IN" dirty="0"/>
              <a:t>A fault in the Torque Command input to the SI engine powerplant is induced to induce an exertion on the electric powerplant to reach the intended velocity.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E96AC-B688-2246-2E17-96DA74E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7C625-58D4-ED4D-34F8-1CB843B8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30404-3551-966E-9C94-22489B5B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BCB25-D861-F552-16C7-F2B474034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1EB8DD-4F01-D5C4-5434-D299EAE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8876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B861E6-7F1D-B691-463C-49378C33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Literature research, two methods have been selected to be most promising to give an optimal solution to the problem.</a:t>
            </a:r>
          </a:p>
          <a:p>
            <a:r>
              <a:rPr lang="en-IN" dirty="0"/>
              <a:t>Conditional Mutual Information is a parameter that measures the </a:t>
            </a:r>
            <a:r>
              <a:rPr lang="en-IN" u="sng" dirty="0"/>
              <a:t>information that the variable under consideration holds about the response variable </a:t>
            </a:r>
            <a:r>
              <a:rPr lang="en-IN" dirty="0"/>
              <a:t>(Fault Present or Absent Signal).</a:t>
            </a:r>
          </a:p>
          <a:p>
            <a:r>
              <a:rPr lang="en-IN" dirty="0"/>
              <a:t>Expected Value of Sample Information is a concept that is used to </a:t>
            </a:r>
            <a:r>
              <a:rPr lang="en-IN" u="sng" dirty="0"/>
              <a:t>determine the cost that is associated with considering an additional signal for the decision making</a:t>
            </a:r>
            <a:r>
              <a:rPr lang="en-IN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3CE-59D5-20D1-4E06-20BB44E3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D99F-9B4A-EC10-D7DD-DDE9612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4E00-AA35-5D86-B9CC-CD048DD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D26D0-D4A6-1B90-5041-5EA7443FF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7DB62F-1D15-653A-3CDB-8D39CE9D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8505"/>
            <a:ext cx="8207375" cy="278290"/>
          </a:xfrm>
        </p:spPr>
        <p:txBody>
          <a:bodyPr/>
          <a:lstStyle/>
          <a:p>
            <a:r>
              <a:rPr lang="en-IN" dirty="0"/>
              <a:t>CMI and EVSI</a:t>
            </a:r>
          </a:p>
        </p:txBody>
      </p:sp>
    </p:spTree>
    <p:extLst>
      <p:ext uri="{BB962C8B-B14F-4D97-AF65-F5344CB8AC3E}">
        <p14:creationId xmlns:p14="http://schemas.microsoft.com/office/powerpoint/2010/main" val="134142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3DF406-3E54-2B0C-E7E9-BF5F4690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CMI trains a policy and a predictor separately i.e. the selection of access points is using a policy model and a predictor is used to make subsequent predictions using the subset selected.</a:t>
            </a:r>
          </a:p>
          <a:p>
            <a:r>
              <a:rPr lang="en-IN" dirty="0"/>
              <a:t>Dynamic Selection – The CMI method stands out due to its greedy policy model that predicts an optimal subset for each batch and updates the selection as it proceeds to the next.</a:t>
            </a:r>
          </a:p>
          <a:p>
            <a:r>
              <a:rPr lang="en-IN" dirty="0"/>
              <a:t>This prediction of an optimal subset of access points is based on the greedy approach which is a concept of finding an optimum using locally available information.</a:t>
            </a:r>
          </a:p>
          <a:p>
            <a:r>
              <a:rPr lang="en-IN" dirty="0"/>
              <a:t>This makes the greedy approach suitable for multi-state or variational system as it focuses on finding local optimum points for the objective function rather than considering the dataset as a whole. (Graphically explained next).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132A8-D527-276D-139C-C9DCB08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7978-367D-6CAC-2144-641A36F7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5E715-D22F-1C84-E4A6-ECB8AE9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41DA82-A350-4D13-7B37-D22B280A1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24FA68-F3A2-6562-03BB-9F535F25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CMI?</a:t>
            </a:r>
          </a:p>
        </p:txBody>
      </p:sp>
    </p:spTree>
    <p:extLst>
      <p:ext uri="{BB962C8B-B14F-4D97-AF65-F5344CB8AC3E}">
        <p14:creationId xmlns:p14="http://schemas.microsoft.com/office/powerpoint/2010/main" val="388003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4C29-9F12-78FA-810A-23A3EE0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3E826-B3D7-5C6A-1B30-F7ABC8A3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94CC5-3F69-D237-DED7-5C55255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76C12B-E4A5-42CA-1C03-560FF1D8F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1DABA-313B-BCD6-4F41-FECD7488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Greedy CMI method – Dynamic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7586-9B8F-A880-751B-CCEAF2CB870B}"/>
              </a:ext>
            </a:extLst>
          </p:cNvPr>
          <p:cNvSpPr txBox="1"/>
          <p:nvPr/>
        </p:nvSpPr>
        <p:spPr>
          <a:xfrm>
            <a:off x="468000" y="1275257"/>
            <a:ext cx="8207688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600" dirty="0"/>
              <a:t>DATASET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456CCE-E6C5-9469-27C3-30A4CEDB7E2A}"/>
              </a:ext>
            </a:extLst>
          </p:cNvPr>
          <p:cNvSpPr/>
          <p:nvPr/>
        </p:nvSpPr>
        <p:spPr>
          <a:xfrm>
            <a:off x="667062" y="1746355"/>
            <a:ext cx="1041817" cy="1364104"/>
          </a:xfrm>
          <a:prstGeom prst="curvedRightArrow">
            <a:avLst>
              <a:gd name="adj1" fmla="val 15406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9678124F-3B63-927A-F036-015034660DFF}"/>
              </a:ext>
            </a:extLst>
          </p:cNvPr>
          <p:cNvSpPr/>
          <p:nvPr/>
        </p:nvSpPr>
        <p:spPr>
          <a:xfrm>
            <a:off x="7720583" y="1746354"/>
            <a:ext cx="1041817" cy="1364103"/>
          </a:xfrm>
          <a:prstGeom prst="curvedLeftArrow">
            <a:avLst>
              <a:gd name="adj1" fmla="val 1386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9A2F68A2-BAC3-CC18-FADA-5B91A20979B2}"/>
              </a:ext>
            </a:extLst>
          </p:cNvPr>
          <p:cNvSpPr/>
          <p:nvPr/>
        </p:nvSpPr>
        <p:spPr>
          <a:xfrm>
            <a:off x="2143594" y="2636122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A878D1A9-BC34-73B9-95C3-69CB7C5A4717}"/>
              </a:ext>
            </a:extLst>
          </p:cNvPr>
          <p:cNvSpPr/>
          <p:nvPr/>
        </p:nvSpPr>
        <p:spPr>
          <a:xfrm rot="10800000">
            <a:off x="6307460" y="2636122"/>
            <a:ext cx="9784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29E6E-7484-F623-CE8A-D98559513AF3}"/>
              </a:ext>
            </a:extLst>
          </p:cNvPr>
          <p:cNvSpPr txBox="1"/>
          <p:nvPr/>
        </p:nvSpPr>
        <p:spPr>
          <a:xfrm>
            <a:off x="3743793" y="2734250"/>
            <a:ext cx="1656414" cy="276225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dirty="0"/>
              <a:t>ACCESS 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98329-BEA8-34FC-3D8A-CA9D2EED5EDD}"/>
              </a:ext>
            </a:extLst>
          </p:cNvPr>
          <p:cNvSpPr txBox="1"/>
          <p:nvPr/>
        </p:nvSpPr>
        <p:spPr>
          <a:xfrm>
            <a:off x="3237252" y="1894108"/>
            <a:ext cx="2669183" cy="3522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600" dirty="0"/>
              <a:t>SWARM OPTIMIZATION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ED2616-6E1D-D8A0-B7EF-D40ECBAF5D32}"/>
              </a:ext>
            </a:extLst>
          </p:cNvPr>
          <p:cNvGrpSpPr/>
          <p:nvPr/>
        </p:nvGrpSpPr>
        <p:grpSpPr>
          <a:xfrm>
            <a:off x="6674704" y="4530487"/>
            <a:ext cx="1878321" cy="795625"/>
            <a:chOff x="530574" y="3771263"/>
            <a:chExt cx="8095338" cy="1374400"/>
          </a:xfrm>
        </p:grpSpPr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12C414EB-E0B7-C9C2-9B4D-50DB42755D48}"/>
                </a:ext>
              </a:extLst>
            </p:cNvPr>
            <p:cNvSpPr/>
            <p:nvPr/>
          </p:nvSpPr>
          <p:spPr>
            <a:xfrm>
              <a:off x="530574" y="3771264"/>
              <a:ext cx="1041817" cy="1364104"/>
            </a:xfrm>
            <a:prstGeom prst="curvedRightArrow">
              <a:avLst>
                <a:gd name="adj1" fmla="val 15406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Curved Left 26">
              <a:extLst>
                <a:ext uri="{FF2B5EF4-FFF2-40B4-BE49-F238E27FC236}">
                  <a16:creationId xmlns:a16="http://schemas.microsoft.com/office/drawing/2014/main" id="{0A9C7923-8421-2B64-7D02-0EE12419794F}"/>
                </a:ext>
              </a:extLst>
            </p:cNvPr>
            <p:cNvSpPr/>
            <p:nvPr/>
          </p:nvSpPr>
          <p:spPr>
            <a:xfrm>
              <a:off x="7584095" y="3771263"/>
              <a:ext cx="1041817" cy="1364103"/>
            </a:xfrm>
            <a:prstGeom prst="curvedLeftArrow">
              <a:avLst>
                <a:gd name="adj1" fmla="val 13863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Striped Right 27">
              <a:extLst>
                <a:ext uri="{FF2B5EF4-FFF2-40B4-BE49-F238E27FC236}">
                  <a16:creationId xmlns:a16="http://schemas.microsoft.com/office/drawing/2014/main" id="{2DFC6A89-70CF-95AB-30D1-448908C37BCE}"/>
                </a:ext>
              </a:extLst>
            </p:cNvPr>
            <p:cNvSpPr/>
            <p:nvPr/>
          </p:nvSpPr>
          <p:spPr>
            <a:xfrm>
              <a:off x="2007106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29" name="Arrow: Striped Right 28">
              <a:extLst>
                <a:ext uri="{FF2B5EF4-FFF2-40B4-BE49-F238E27FC236}">
                  <a16:creationId xmlns:a16="http://schemas.microsoft.com/office/drawing/2014/main" id="{2E8701D8-26EB-7EAF-57BD-7F0CA827CB5F}"/>
                </a:ext>
              </a:extLst>
            </p:cNvPr>
            <p:cNvSpPr/>
            <p:nvPr/>
          </p:nvSpPr>
          <p:spPr>
            <a:xfrm rot="10800000">
              <a:off x="6170972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B21BD6-E2B3-AC0B-1192-87D5E622C9DB}"/>
                </a:ext>
              </a:extLst>
            </p:cNvPr>
            <p:cNvSpPr txBox="1"/>
            <p:nvPr/>
          </p:nvSpPr>
          <p:spPr>
            <a:xfrm>
              <a:off x="3607305" y="4759159"/>
              <a:ext cx="1656414" cy="27622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endParaRPr lang="en-IN" sz="7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220B4B-BCEB-4083-34B1-470C43287FED}"/>
              </a:ext>
            </a:extLst>
          </p:cNvPr>
          <p:cNvGrpSpPr/>
          <p:nvPr/>
        </p:nvGrpSpPr>
        <p:grpSpPr>
          <a:xfrm>
            <a:off x="612544" y="4502438"/>
            <a:ext cx="1878321" cy="795625"/>
            <a:chOff x="530574" y="3771263"/>
            <a:chExt cx="8095338" cy="1374400"/>
          </a:xfrm>
        </p:grpSpPr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138BD839-D44A-DC01-63D8-646EED5B3E25}"/>
                </a:ext>
              </a:extLst>
            </p:cNvPr>
            <p:cNvSpPr/>
            <p:nvPr/>
          </p:nvSpPr>
          <p:spPr>
            <a:xfrm>
              <a:off x="530574" y="3771264"/>
              <a:ext cx="1041817" cy="1364104"/>
            </a:xfrm>
            <a:prstGeom prst="curvedRightArrow">
              <a:avLst>
                <a:gd name="adj1" fmla="val 15406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urved Left 34">
              <a:extLst>
                <a:ext uri="{FF2B5EF4-FFF2-40B4-BE49-F238E27FC236}">
                  <a16:creationId xmlns:a16="http://schemas.microsoft.com/office/drawing/2014/main" id="{472566EC-7AF7-3365-148F-77159EDA74C4}"/>
                </a:ext>
              </a:extLst>
            </p:cNvPr>
            <p:cNvSpPr/>
            <p:nvPr/>
          </p:nvSpPr>
          <p:spPr>
            <a:xfrm>
              <a:off x="7584095" y="3771263"/>
              <a:ext cx="1041817" cy="1364103"/>
            </a:xfrm>
            <a:prstGeom prst="curvedLeftArrow">
              <a:avLst>
                <a:gd name="adj1" fmla="val 13863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Arrow: Striped Right 35">
              <a:extLst>
                <a:ext uri="{FF2B5EF4-FFF2-40B4-BE49-F238E27FC236}">
                  <a16:creationId xmlns:a16="http://schemas.microsoft.com/office/drawing/2014/main" id="{F13162CA-5045-4DAC-C0AE-CBD862A0B367}"/>
                </a:ext>
              </a:extLst>
            </p:cNvPr>
            <p:cNvSpPr/>
            <p:nvPr/>
          </p:nvSpPr>
          <p:spPr>
            <a:xfrm>
              <a:off x="2007106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37" name="Arrow: Striped Right 36">
              <a:extLst>
                <a:ext uri="{FF2B5EF4-FFF2-40B4-BE49-F238E27FC236}">
                  <a16:creationId xmlns:a16="http://schemas.microsoft.com/office/drawing/2014/main" id="{FC8F967E-22CC-7317-85C6-F274A0BE9C67}"/>
                </a:ext>
              </a:extLst>
            </p:cNvPr>
            <p:cNvSpPr/>
            <p:nvPr/>
          </p:nvSpPr>
          <p:spPr>
            <a:xfrm rot="10800000">
              <a:off x="6170972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78984A-FAE7-7A3D-DB5D-413ADE6910F4}"/>
                </a:ext>
              </a:extLst>
            </p:cNvPr>
            <p:cNvSpPr txBox="1"/>
            <p:nvPr/>
          </p:nvSpPr>
          <p:spPr>
            <a:xfrm>
              <a:off x="3607305" y="4759159"/>
              <a:ext cx="1656414" cy="27622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endParaRPr lang="en-IN" sz="7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40EBB-2A6F-75FE-98E2-1C266DAA2750}"/>
              </a:ext>
            </a:extLst>
          </p:cNvPr>
          <p:cNvGrpSpPr/>
          <p:nvPr/>
        </p:nvGrpSpPr>
        <p:grpSpPr>
          <a:xfrm>
            <a:off x="4654288" y="4530487"/>
            <a:ext cx="1878321" cy="795625"/>
            <a:chOff x="530574" y="3771263"/>
            <a:chExt cx="8095338" cy="1374400"/>
          </a:xfrm>
        </p:grpSpPr>
        <p:sp>
          <p:nvSpPr>
            <p:cNvPr id="40" name="Arrow: Curved Right 39">
              <a:extLst>
                <a:ext uri="{FF2B5EF4-FFF2-40B4-BE49-F238E27FC236}">
                  <a16:creationId xmlns:a16="http://schemas.microsoft.com/office/drawing/2014/main" id="{2A9EF8C0-5440-9F2A-615E-DFC11B6CF0E0}"/>
                </a:ext>
              </a:extLst>
            </p:cNvPr>
            <p:cNvSpPr/>
            <p:nvPr/>
          </p:nvSpPr>
          <p:spPr>
            <a:xfrm>
              <a:off x="530574" y="3771264"/>
              <a:ext cx="1041817" cy="1364104"/>
            </a:xfrm>
            <a:prstGeom prst="curvedRightArrow">
              <a:avLst>
                <a:gd name="adj1" fmla="val 15406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Arrow: Curved Left 40">
              <a:extLst>
                <a:ext uri="{FF2B5EF4-FFF2-40B4-BE49-F238E27FC236}">
                  <a16:creationId xmlns:a16="http://schemas.microsoft.com/office/drawing/2014/main" id="{3F316D87-FB4B-198D-AC1E-E0CA70A84CA3}"/>
                </a:ext>
              </a:extLst>
            </p:cNvPr>
            <p:cNvSpPr/>
            <p:nvPr/>
          </p:nvSpPr>
          <p:spPr>
            <a:xfrm>
              <a:off x="7584095" y="3771263"/>
              <a:ext cx="1041817" cy="1364103"/>
            </a:xfrm>
            <a:prstGeom prst="curvedLeftArrow">
              <a:avLst>
                <a:gd name="adj1" fmla="val 13863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Striped Right 41">
              <a:extLst>
                <a:ext uri="{FF2B5EF4-FFF2-40B4-BE49-F238E27FC236}">
                  <a16:creationId xmlns:a16="http://schemas.microsoft.com/office/drawing/2014/main" id="{E2293374-F3CE-2295-D217-5F0039563FDC}"/>
                </a:ext>
              </a:extLst>
            </p:cNvPr>
            <p:cNvSpPr/>
            <p:nvPr/>
          </p:nvSpPr>
          <p:spPr>
            <a:xfrm>
              <a:off x="2007106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3" name="Arrow: Striped Right 42">
              <a:extLst>
                <a:ext uri="{FF2B5EF4-FFF2-40B4-BE49-F238E27FC236}">
                  <a16:creationId xmlns:a16="http://schemas.microsoft.com/office/drawing/2014/main" id="{B1B4DC5D-3689-32DB-3B11-D682F78CFC11}"/>
                </a:ext>
              </a:extLst>
            </p:cNvPr>
            <p:cNvSpPr/>
            <p:nvPr/>
          </p:nvSpPr>
          <p:spPr>
            <a:xfrm rot="10800000">
              <a:off x="6170972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E6E3AC-A34B-4027-FAF9-D6B5AD1B3702}"/>
                </a:ext>
              </a:extLst>
            </p:cNvPr>
            <p:cNvSpPr txBox="1"/>
            <p:nvPr/>
          </p:nvSpPr>
          <p:spPr>
            <a:xfrm>
              <a:off x="3607305" y="4759159"/>
              <a:ext cx="1656414" cy="27622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endParaRPr lang="en-IN" sz="7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04DA78-18FF-B2B9-FD21-9BE55EE74EF7}"/>
              </a:ext>
            </a:extLst>
          </p:cNvPr>
          <p:cNvGrpSpPr/>
          <p:nvPr/>
        </p:nvGrpSpPr>
        <p:grpSpPr>
          <a:xfrm>
            <a:off x="2633870" y="4530487"/>
            <a:ext cx="1878321" cy="795625"/>
            <a:chOff x="530574" y="3771263"/>
            <a:chExt cx="8095338" cy="1374400"/>
          </a:xfrm>
        </p:grpSpPr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4EC3316E-40A9-CF7B-C827-7C29CDF33581}"/>
                </a:ext>
              </a:extLst>
            </p:cNvPr>
            <p:cNvSpPr/>
            <p:nvPr/>
          </p:nvSpPr>
          <p:spPr>
            <a:xfrm>
              <a:off x="530574" y="3771264"/>
              <a:ext cx="1041817" cy="1364104"/>
            </a:xfrm>
            <a:prstGeom prst="curvedRightArrow">
              <a:avLst>
                <a:gd name="adj1" fmla="val 15406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Arrow: Curved Left 46">
              <a:extLst>
                <a:ext uri="{FF2B5EF4-FFF2-40B4-BE49-F238E27FC236}">
                  <a16:creationId xmlns:a16="http://schemas.microsoft.com/office/drawing/2014/main" id="{76DCDD1D-703F-86D8-B351-5D3CB50AA2C8}"/>
                </a:ext>
              </a:extLst>
            </p:cNvPr>
            <p:cNvSpPr/>
            <p:nvPr/>
          </p:nvSpPr>
          <p:spPr>
            <a:xfrm>
              <a:off x="7584095" y="3771263"/>
              <a:ext cx="1041817" cy="1364103"/>
            </a:xfrm>
            <a:prstGeom prst="curvedLeftArrow">
              <a:avLst>
                <a:gd name="adj1" fmla="val 13863"/>
                <a:gd name="adj2" fmla="val 50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Arrow: Striped Right 47">
              <a:extLst>
                <a:ext uri="{FF2B5EF4-FFF2-40B4-BE49-F238E27FC236}">
                  <a16:creationId xmlns:a16="http://schemas.microsoft.com/office/drawing/2014/main" id="{455C8C61-5096-E89B-ADF1-9069BE500ABC}"/>
                </a:ext>
              </a:extLst>
            </p:cNvPr>
            <p:cNvSpPr/>
            <p:nvPr/>
          </p:nvSpPr>
          <p:spPr>
            <a:xfrm>
              <a:off x="2007106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9" name="Arrow: Striped Right 48">
              <a:extLst>
                <a:ext uri="{FF2B5EF4-FFF2-40B4-BE49-F238E27FC236}">
                  <a16:creationId xmlns:a16="http://schemas.microsoft.com/office/drawing/2014/main" id="{5C2ABDC8-65FB-6DEC-799F-B674366A1F48}"/>
                </a:ext>
              </a:extLst>
            </p:cNvPr>
            <p:cNvSpPr/>
            <p:nvPr/>
          </p:nvSpPr>
          <p:spPr>
            <a:xfrm rot="10800000">
              <a:off x="6170972" y="4661031"/>
              <a:ext cx="978408" cy="484632"/>
            </a:xfrm>
            <a:prstGeom prst="strip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D57872-CAD8-F92E-16C5-50AD2729D122}"/>
                </a:ext>
              </a:extLst>
            </p:cNvPr>
            <p:cNvSpPr txBox="1"/>
            <p:nvPr/>
          </p:nvSpPr>
          <p:spPr>
            <a:xfrm>
              <a:off x="3607305" y="4759159"/>
              <a:ext cx="1656414" cy="27622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endParaRPr lang="en-IN" sz="7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4F36BB6-EA15-104F-BC4F-9DEF82A0A861}"/>
              </a:ext>
            </a:extLst>
          </p:cNvPr>
          <p:cNvSpPr txBox="1"/>
          <p:nvPr/>
        </p:nvSpPr>
        <p:spPr>
          <a:xfrm>
            <a:off x="468000" y="4053201"/>
            <a:ext cx="8207688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600" dirty="0"/>
              <a:t>DATASET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CA759D-D2F3-8137-D874-3328EA0A06BE}"/>
              </a:ext>
            </a:extLst>
          </p:cNvPr>
          <p:cNvSpPr txBox="1"/>
          <p:nvPr/>
        </p:nvSpPr>
        <p:spPr>
          <a:xfrm>
            <a:off x="2364541" y="3633931"/>
            <a:ext cx="4414604" cy="3522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600" dirty="0"/>
              <a:t>GREEDY CMI OPTIMIZATION</a:t>
            </a:r>
          </a:p>
        </p:txBody>
      </p:sp>
    </p:spTree>
    <p:extLst>
      <p:ext uri="{BB962C8B-B14F-4D97-AF65-F5344CB8AC3E}">
        <p14:creationId xmlns:p14="http://schemas.microsoft.com/office/powerpoint/2010/main" val="98147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AF161-8593-A247-8D7A-704F6B1B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has the advantage that instead of considering the data from the system as one single entity, </a:t>
            </a:r>
            <a:r>
              <a:rPr lang="en-IN" u="sng" dirty="0"/>
              <a:t>the model is trained to optimize the objective function with locally available information and treat the training dataset and thus the system as a variational entity.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909BC-FFE4-1E7B-5798-DE044F32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BBA57-B3B2-312F-A6D3-448ADA26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6CD0-8E88-439E-CC26-234E48CE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B57F8-4E4D-D75A-BD89-7C57F3A7C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D0EA86-7CAD-5C5E-15B9-EE9B916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behaviour</a:t>
            </a:r>
          </a:p>
        </p:txBody>
      </p:sp>
    </p:spTree>
    <p:extLst>
      <p:ext uri="{BB962C8B-B14F-4D97-AF65-F5344CB8AC3E}">
        <p14:creationId xmlns:p14="http://schemas.microsoft.com/office/powerpoint/2010/main" val="3981914415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1500</Words>
  <Application>Microsoft Office PowerPoint</Application>
  <PresentationFormat>On-screen Show (16:10)</PresentationFormat>
  <Paragraphs>187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Bahnschrift SemiBold Condensed</vt:lpstr>
      <vt:lpstr>Cambria Math</vt:lpstr>
      <vt:lpstr>Uni_Stuttgart</vt:lpstr>
      <vt:lpstr>Dynamic  Access Point  Selection  using  Machine Learning</vt:lpstr>
      <vt:lpstr>Motivation</vt:lpstr>
      <vt:lpstr>Problem Definition</vt:lpstr>
      <vt:lpstr>Case Study</vt:lpstr>
      <vt:lpstr>Case Study</vt:lpstr>
      <vt:lpstr>CMI and EVSI</vt:lpstr>
      <vt:lpstr>Why CMI?</vt:lpstr>
      <vt:lpstr>Advantage of Greedy CMI method – Dynamic Selection</vt:lpstr>
      <vt:lpstr>Dynamic behaviour</vt:lpstr>
      <vt:lpstr>Why EVSI? (Can CMI method be improved?)</vt:lpstr>
      <vt:lpstr>CMI-EVSI</vt:lpstr>
      <vt:lpstr>CMI</vt:lpstr>
      <vt:lpstr>CMI</vt:lpstr>
      <vt:lpstr>EVSI</vt:lpstr>
      <vt:lpstr>Why is EVSI important to be considered?</vt:lpstr>
      <vt:lpstr>EVSI</vt:lpstr>
      <vt:lpstr>EVSI</vt:lpstr>
      <vt:lpstr>Optimum Selection</vt:lpstr>
      <vt:lpstr>Optimum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2017-05-26T12:23:14Z</dcterms:created>
  <dcterms:modified xsi:type="dcterms:W3CDTF">2023-09-08T20:06:10Z</dcterms:modified>
</cp:coreProperties>
</file>