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mailto:6.s092@mit.edu" Type="http://schemas.openxmlformats.org/officeDocument/2006/relationships/hyperlink" TargetMode="External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iazza.com/mit/spring2015/6s092/home" Type="http://schemas.openxmlformats.org/officeDocument/2006/relationships/hyperlink" TargetMode="External" Id="rId4"/><Relationship Target="https://stellar.mit.edu/S/course/6/ia14/6.S092/index.html" Type="http://schemas.openxmlformats.org/officeDocument/2006/relationships/hyperlink" TargetMode="External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6.S092 Lecture 1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Types 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AB00AB"/>
                </a:solidFill>
              </a:rPr>
              <a:t>int</a:t>
            </a:r>
            <a:r>
              <a:rPr lang="en"/>
              <a:t>: Integer (1, 0, 42, -1248)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AB00AB"/>
                </a:solidFill>
              </a:rPr>
              <a:t>double</a:t>
            </a:r>
            <a:r>
              <a:rPr lang="en"/>
              <a:t>: Real number (3.14, 1.0, -0.8)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String: Text consisting of characters (“hello”,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“MIT”)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AB00AB"/>
                </a:solidFill>
              </a:rPr>
              <a:t>boolean</a:t>
            </a:r>
            <a:r>
              <a:rPr lang="en"/>
              <a:t>: Truth value (true or false) // note the lowercase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Types cont.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byte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short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char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long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float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Primitive Data Structures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arrays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String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Rules for naming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● Case sensitive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● An unlimited-length sequence of Unicode letters and digits, beginning with a letter, the dollar sign "$", or the underscore character "_"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● White space is not allowed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● Cannot use any of the 50 reserved words or 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keywords (e.g. class, int, void)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Conventions for Naming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Variables should be meaningful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CONSTANTS in all CAPS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All other variable start with lowercase but use camelcase.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camelcaseLooksLikeThis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Assignment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000" lang="en"/>
              <a:t>Java is “statically-typed” so all variables must be declared before being used (otherwise you’ll throw a compile exception!)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sz="2000" lang="en"/>
              <a:t>Insufficient in Java: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en"/>
              <a:t>lastName = “Menendez”;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sz="2000" lang="en"/>
              <a:t>Instead: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sz="2000" lang="en"/>
              <a:t>String lastName = “Arjuna”;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sz="2000" lang="en"/>
              <a:t>‘=’ is used for assignment ONLY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Re-assignment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This is also valid: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int todayLow = 6;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todayLow = 12;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Conversion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double score = 3.5;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int otherScore = score + 5; // INVALID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int simpleScore = 2;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double copy = 2; // This is fine! No data is lost.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Output and comments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94532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// Double slashes denote the beginning of inline comment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sz="2400" lang="en"/>
              <a:t>/* 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Slash star can also be used to comment, but this is a block comment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 */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rPr sz="2400" lang="en"/>
              <a:t>System.out.println(“And this is getting printed to console”); // NOTE THE SEMICOLON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Casting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Sometimes you have to force it.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double score = 3.5;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int simpleScore = (int) score; // simpleScore = 3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...you can’t force everything.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int num = (int) “String!”;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Staff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Hau Lian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Natalie Huynh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Jared McKeon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Dang Pham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6.s092@mit.edu</a:t>
            </a:r>
            <a:r>
              <a:rPr lang="en"/>
              <a:t> (goes to all four of us)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Binary Operators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int x = 4;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out.println(x++); //postfix, outputs 4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out.println(++x); //prefix, outputs 6!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“Do a thing and then increment” vs. “Increment and then do a thing”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String concatenation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public static void main(String[] args)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        String text = "Lucky" + " numero ";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        text = text + 2 + "!";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        out.println(text);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Order of Operations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Assignment: =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Addition: +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Subtraction: -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Multiplication: *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Division: /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Modulo (integers only!): %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Conditionals 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== Equal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!= Not equal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&gt; Greater than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&gt;= Greater than or equal to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&lt; Less than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&lt;= Less than or equal to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Control flow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we’d like: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Do something only when X is true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Do something a certain number of times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Keep going or come back to a line of 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Decision-making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if (</a:t>
            </a:r>
            <a:r>
              <a:rPr lang="en" i="1"/>
              <a:t>Boolean expression)</a:t>
            </a:r>
            <a:r>
              <a:rPr lang="en"/>
              <a:t> {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STATEMENTS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if ( isValid 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if ( numFriends &gt; 4)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Fancy: ternary conditional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For dynamic assignment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Type var = expression? valIfTrue : valIfFalse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int x = 5;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int y = x &lt;= 5 ? 6: 7;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System.out.println(y); // Will print 6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Decision making, cont.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if( …) {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// …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} else if (...){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// …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} else {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// …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Decision making example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33500" x="553200"/>
            <a:ext cy="2476500" cx="79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Loops #1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while loops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while( this is true) {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// do things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516500" x="2032175"/>
            <a:ext cy="1219200" cx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Details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Stellar: </a:t>
            </a:r>
            <a:r>
              <a:rPr u="sng" sz="2400" lang="en">
                <a:solidFill>
                  <a:schemeClr val="hlink"/>
                </a:solidFill>
                <a:hlinkClick r:id="rId3"/>
              </a:rPr>
              <a:t>https://stellar.mit.edu/S/course/6/ia15/6.S092/index.html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Piazza: </a:t>
            </a:r>
            <a:r>
              <a:rPr u="sng" sz="2400" lang="en">
                <a:solidFill>
                  <a:schemeClr val="hlink"/>
                </a:solidFill>
                <a:hlinkClick r:id="rId4"/>
              </a:rPr>
              <a:t>http://piazza.com/mit/spring2015/6s092/home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11 lectures, 3-4 assignments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You have to write your own code!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2400" lang="en"/>
              <a:t>PASSING: </a:t>
            </a:r>
            <a:r>
              <a:rPr sz="2400" lang="en"/>
              <a:t>complete and pass four assignments</a:t>
            </a:r>
          </a:p>
          <a:p>
            <a:pPr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Bring your laptops!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Loops #2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for loops gather the initialization term,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termination condition and increment operation 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into one place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for (initialization; termination; increment) {</a:t>
            </a:r>
          </a:p>
          <a:p>
            <a:pPr rtl="0" lvl="0" indent="45720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statements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017250" x="1057275"/>
            <a:ext cy="952500" cx="70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quick word on scope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78650" x="990600"/>
            <a:ext cy="2438400" cx="71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Arrays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primitive data structure!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Type[] arrayName = new Type[INT_SIZE];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Arrays are of a fixed size. (Coming soon: ArrayList)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Zero-indexing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Arrays, cont.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int[] nums = new int[7]; // using an int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int x = 5;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int[] nums = new int[x]; // using a variable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int[] nums = new int[4*3 -2]; // using an expression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Use any way of declaration!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Arrays, cont.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Go ahead, initialize.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Type[] array = {/* LIST OF VALUES */};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From Assgn. 1 Test: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String[] test = {"JAVA", "MIT"};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Do-While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Execute a block of code at least ONCE and if condition is true goes through the loop again.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Let’s go to the computers!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we’ll do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Learn Java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Learn how to use Eclipse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Learn some programming concepts that will appear in 6.005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we’re assuming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You know how to program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You’re taking 6.005 eventually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6.005 Elements of Software Construction site: http://stellar.mit.edu/S/course/6/fa14/6.005/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Sun Java Tutorial http://docs.oracle.com/javase/tutorial/index.html 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Piazza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Google Feedback Form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Google is your friend!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Java?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1991 - 1995 Originally developed by James Gosling at Sun Microsystems (later merged into Oracle 2009 - 2010)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● Aimed to have a familiar C/C++ style notation and architecture neutrality, “Write Once, Run Anywhere”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● Became popular with the ability to run Java applets within web pages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● 2006 - 2007 Sun released Java as free and open source software (FOSS)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Used by over 9 million developers!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Java is compiled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You write source code that you save with a 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/>
              <a:t>.java</a:t>
            </a:r>
            <a:r>
              <a:rPr lang="en"/>
              <a:t> extension.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Java Roadmap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Primitive Data Types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Data structures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Operations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Control flow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