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4"/>
  </p:sldMasterIdLst>
  <p:notesMasterIdLst>
    <p:notesMasterId r:id="rId19"/>
  </p:notesMasterIdLst>
  <p:sldIdLst>
    <p:sldId id="256" r:id="rId5"/>
    <p:sldId id="266" r:id="rId6"/>
    <p:sldId id="257" r:id="rId7"/>
    <p:sldId id="258" r:id="rId8"/>
    <p:sldId id="262" r:id="rId9"/>
    <p:sldId id="259" r:id="rId10"/>
    <p:sldId id="263" r:id="rId11"/>
    <p:sldId id="260" r:id="rId12"/>
    <p:sldId id="267" r:id="rId13"/>
    <p:sldId id="268" r:id="rId14"/>
    <p:sldId id="269" r:id="rId15"/>
    <p:sldId id="271" r:id="rId16"/>
    <p:sldId id="27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923C3-8DD7-47B1-BEB0-A857DD75294F}" v="335" dt="2020-08-03T13:40:50.757"/>
    <p1510:client id="{15C143FD-FD67-439E-B975-1F94392781E2}" v="178" dt="2020-08-03T13:45:33.921"/>
    <p1510:client id="{246091D8-83A5-469E-B3EE-4D687CD84217}" v="13" dt="2020-08-03T14:07:10.581"/>
    <p1510:client id="{414C8799-A555-46FD-A3DE-4CDDCCDE8500}" v="428" dt="2020-08-03T13:42:53.584"/>
    <p1510:client id="{7BBB8C0A-194F-4084-BE92-462106F85BB8}" v="1668" dt="2020-08-04T08:39:29.039"/>
    <p1510:client id="{B0FCB4CE-2F26-4156-81AF-3736DBDE936E}" v="114" dt="2020-08-03T15:33:43.171"/>
    <p1510:client id="{C979D78C-6278-400F-B57F-90A807E6BD43}" v="33" dt="2020-08-03T15:04:44.793"/>
    <p1510:client id="{D2921AC3-55D4-4BBC-ABA8-0A2F69888552}" v="3966" dt="2020-08-04T08:41:23.126"/>
    <p1510:client id="{D62ABBE7-EE20-4542-8245-4D185D2EB66A}" v="41" dt="2020-08-03T13:33:41.587"/>
    <p1510:client id="{DF690F76-0888-6143-B03F-6610B0E76736}" v="1693" dt="2020-08-04T09:14:06.517"/>
    <p1510:client id="{EE8BA77B-A2D4-4779-AEE8-189D26F26ABE}" v="9" dt="2020-08-03T13:44:36.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Forester" userId="S::nforester@spartaglobal.com::01e22ea2-a18a-458f-b6b6-709318079031" providerId="AD" clId="Web-{E9696C36-4112-4951-B1CF-FF60387DDD59}"/>
    <pc:docChg chg="modSld">
      <pc:chgData name="Nathan Forester" userId="S::nforester@spartaglobal.com::01e22ea2-a18a-458f-b6b6-709318079031" providerId="AD" clId="Web-{E9696C36-4112-4951-B1CF-FF60387DDD59}" dt="2020-06-29T10:22:18.431" v="194" actId="20577"/>
      <pc:docMkLst>
        <pc:docMk/>
      </pc:docMkLst>
      <pc:sldChg chg="addSp delSp modSp">
        <pc:chgData name="Nathan Forester" userId="S::nforester@spartaglobal.com::01e22ea2-a18a-458f-b6b6-709318079031" providerId="AD" clId="Web-{E9696C36-4112-4951-B1CF-FF60387DDD59}" dt="2020-06-29T10:22:18.431" v="193" actId="20577"/>
        <pc:sldMkLst>
          <pc:docMk/>
          <pc:sldMk cId="267293226" sldId="258"/>
        </pc:sldMkLst>
        <pc:spChg chg="del mod">
          <ac:chgData name="Nathan Forester" userId="S::nforester@spartaglobal.com::01e22ea2-a18a-458f-b6b6-709318079031" providerId="AD" clId="Web-{E9696C36-4112-4951-B1CF-FF60387DDD59}" dt="2020-06-29T10:17:22.856" v="3"/>
          <ac:spMkLst>
            <pc:docMk/>
            <pc:sldMk cId="267293226" sldId="258"/>
            <ac:spMk id="3" creationId="{8F6CE864-A421-495C-9746-A714E13315ED}"/>
          </ac:spMkLst>
        </pc:spChg>
        <pc:spChg chg="add mod">
          <ac:chgData name="Nathan Forester" userId="S::nforester@spartaglobal.com::01e22ea2-a18a-458f-b6b6-709318079031" providerId="AD" clId="Web-{E9696C36-4112-4951-B1CF-FF60387DDD59}" dt="2020-06-29T10:20:24.135" v="87" actId="20577"/>
          <ac:spMkLst>
            <pc:docMk/>
            <pc:sldMk cId="267293226" sldId="258"/>
            <ac:spMk id="4" creationId="{7237928B-7FCF-4838-BFC0-4444E60387B7}"/>
          </ac:spMkLst>
        </pc:spChg>
        <pc:spChg chg="add mod">
          <ac:chgData name="Nathan Forester" userId="S::nforester@spartaglobal.com::01e22ea2-a18a-458f-b6b6-709318079031" providerId="AD" clId="Web-{E9696C36-4112-4951-B1CF-FF60387DDD59}" dt="2020-06-29T10:22:18.431" v="193" actId="20577"/>
          <ac:spMkLst>
            <pc:docMk/>
            <pc:sldMk cId="267293226" sldId="258"/>
            <ac:spMk id="5" creationId="{8989ECE5-7638-471B-AE6F-31EA18A28073}"/>
          </ac:spMkLst>
        </pc:spChg>
      </pc:sldChg>
    </pc:docChg>
  </pc:docChgLst>
  <pc:docChgLst>
    <pc:chgData name="John Byrne" userId="S::jbyrne@spartaglobal.com::2bd5ebdf-74fb-4e4c-ad0a-8fdca894d1dc" providerId="AD" clId="Web-{B0FCB4CE-2F26-4156-81AF-3736DBDE936E}"/>
    <pc:docChg chg="modSld">
      <pc:chgData name="John Byrne" userId="S::jbyrne@spartaglobal.com::2bd5ebdf-74fb-4e4c-ad0a-8fdca894d1dc" providerId="AD" clId="Web-{B0FCB4CE-2F26-4156-81AF-3736DBDE936E}" dt="2020-08-03T15:33:43.171" v="21" actId="1076"/>
      <pc:docMkLst>
        <pc:docMk/>
      </pc:docMkLst>
      <pc:sldChg chg="addSp delSp modSp">
        <pc:chgData name="John Byrne" userId="S::jbyrne@spartaglobal.com::2bd5ebdf-74fb-4e4c-ad0a-8fdca894d1dc" providerId="AD" clId="Web-{B0FCB4CE-2F26-4156-81AF-3736DBDE936E}" dt="2020-08-03T15:31:41.467" v="4"/>
        <pc:sldMkLst>
          <pc:docMk/>
          <pc:sldMk cId="1127333080" sldId="256"/>
        </pc:sldMkLst>
        <pc:picChg chg="add del mod">
          <ac:chgData name="John Byrne" userId="S::jbyrne@spartaglobal.com::2bd5ebdf-74fb-4e4c-ad0a-8fdca894d1dc" providerId="AD" clId="Web-{B0FCB4CE-2F26-4156-81AF-3736DBDE936E}" dt="2020-08-03T15:30:37.717" v="1"/>
          <ac:picMkLst>
            <pc:docMk/>
            <pc:sldMk cId="1127333080" sldId="256"/>
            <ac:picMk id="4" creationId="{20DDEE0F-D7A6-4637-9002-3BAF85AA1C29}"/>
          </ac:picMkLst>
        </pc:picChg>
        <pc:picChg chg="add del mod">
          <ac:chgData name="John Byrne" userId="S::jbyrne@spartaglobal.com::2bd5ebdf-74fb-4e4c-ad0a-8fdca894d1dc" providerId="AD" clId="Web-{B0FCB4CE-2F26-4156-81AF-3736DBDE936E}" dt="2020-08-03T15:31:41.467" v="4"/>
          <ac:picMkLst>
            <pc:docMk/>
            <pc:sldMk cId="1127333080" sldId="256"/>
            <ac:picMk id="5" creationId="{BBFD540F-6790-4E70-A5B8-762FE91BC189}"/>
          </ac:picMkLst>
        </pc:picChg>
      </pc:sldChg>
      <pc:sldChg chg="addSp delSp modSp mod setClrOvrMap">
        <pc:chgData name="John Byrne" userId="S::jbyrne@spartaglobal.com::2bd5ebdf-74fb-4e4c-ad0a-8fdca894d1dc" providerId="AD" clId="Web-{B0FCB4CE-2F26-4156-81AF-3736DBDE936E}" dt="2020-08-03T15:33:06.577" v="14"/>
        <pc:sldMkLst>
          <pc:docMk/>
          <pc:sldMk cId="4210046343" sldId="259"/>
        </pc:sldMkLst>
        <pc:spChg chg="mod">
          <ac:chgData name="John Byrne" userId="S::jbyrne@spartaglobal.com::2bd5ebdf-74fb-4e4c-ad0a-8fdca894d1dc" providerId="AD" clId="Web-{B0FCB4CE-2F26-4156-81AF-3736DBDE936E}" dt="2020-08-03T15:33:06.577" v="13"/>
          <ac:spMkLst>
            <pc:docMk/>
            <pc:sldMk cId="4210046343" sldId="259"/>
            <ac:spMk id="2" creationId="{DABAFBE0-455F-4744-89CA-62678B30BBE3}"/>
          </ac:spMkLst>
        </pc:spChg>
        <pc:spChg chg="mod">
          <ac:chgData name="John Byrne" userId="S::jbyrne@spartaglobal.com::2bd5ebdf-74fb-4e4c-ad0a-8fdca894d1dc" providerId="AD" clId="Web-{B0FCB4CE-2F26-4156-81AF-3736DBDE936E}" dt="2020-08-03T15:33:06.577" v="13"/>
          <ac:spMkLst>
            <pc:docMk/>
            <pc:sldMk cId="4210046343" sldId="259"/>
            <ac:spMk id="3" creationId="{0F53F88D-D7EC-4D99-A2F9-8E6B04B6EBF5}"/>
          </ac:spMkLst>
        </pc:spChg>
        <pc:spChg chg="add del">
          <ac:chgData name="John Byrne" userId="S::jbyrne@spartaglobal.com::2bd5ebdf-74fb-4e4c-ad0a-8fdca894d1dc" providerId="AD" clId="Web-{B0FCB4CE-2F26-4156-81AF-3736DBDE936E}" dt="2020-08-03T15:33:06.577" v="13"/>
          <ac:spMkLst>
            <pc:docMk/>
            <pc:sldMk cId="4210046343" sldId="259"/>
            <ac:spMk id="10" creationId="{37B5A23F-7276-435D-91DA-09104D77774D}"/>
          </ac:spMkLst>
        </pc:spChg>
        <pc:spChg chg="add del">
          <ac:chgData name="John Byrne" userId="S::jbyrne@spartaglobal.com::2bd5ebdf-74fb-4e4c-ad0a-8fdca894d1dc" providerId="AD" clId="Web-{B0FCB4CE-2F26-4156-81AF-3736DBDE936E}" dt="2020-08-03T15:33:06.577" v="13"/>
          <ac:spMkLst>
            <pc:docMk/>
            <pc:sldMk cId="4210046343" sldId="259"/>
            <ac:spMk id="12" creationId="{2F3ECD7F-BF61-4CB1-AA15-464BB771E778}"/>
          </ac:spMkLst>
        </pc:spChg>
        <pc:spChg chg="add del">
          <ac:chgData name="John Byrne" userId="S::jbyrne@spartaglobal.com::2bd5ebdf-74fb-4e4c-ad0a-8fdca894d1dc" providerId="AD" clId="Web-{B0FCB4CE-2F26-4156-81AF-3736DBDE936E}" dt="2020-08-03T15:33:06.577" v="13"/>
          <ac:spMkLst>
            <pc:docMk/>
            <pc:sldMk cId="4210046343" sldId="259"/>
            <ac:spMk id="14" creationId="{966F1B29-3A08-4DB7-9F92-4C09B3BCFF14}"/>
          </ac:spMkLst>
        </pc:spChg>
        <pc:spChg chg="add del">
          <ac:chgData name="John Byrne" userId="S::jbyrne@spartaglobal.com::2bd5ebdf-74fb-4e4c-ad0a-8fdca894d1dc" providerId="AD" clId="Web-{B0FCB4CE-2F26-4156-81AF-3736DBDE936E}" dt="2020-08-03T15:33:06.577" v="13"/>
          <ac:spMkLst>
            <pc:docMk/>
            <pc:sldMk cId="4210046343" sldId="259"/>
            <ac:spMk id="16" creationId="{44A5AAD1-9616-4E1C-B3AC-E5497A6A3C2A}"/>
          </ac:spMkLst>
        </pc:spChg>
        <pc:picChg chg="mod">
          <ac:chgData name="John Byrne" userId="S::jbyrne@spartaglobal.com::2bd5ebdf-74fb-4e4c-ad0a-8fdca894d1dc" providerId="AD" clId="Web-{B0FCB4CE-2F26-4156-81AF-3736DBDE936E}" dt="2020-08-03T15:33:06.577" v="14"/>
          <ac:picMkLst>
            <pc:docMk/>
            <pc:sldMk cId="4210046343" sldId="259"/>
            <ac:picMk id="5" creationId="{B239DB1E-9C48-AB49-A30D-E14A878ABA91}"/>
          </ac:picMkLst>
        </pc:picChg>
      </pc:sldChg>
      <pc:sldChg chg="modSp">
        <pc:chgData name="John Byrne" userId="S::jbyrne@spartaglobal.com::2bd5ebdf-74fb-4e4c-ad0a-8fdca894d1dc" providerId="AD" clId="Web-{B0FCB4CE-2F26-4156-81AF-3736DBDE936E}" dt="2020-08-03T15:33:20.796" v="20" actId="20577"/>
        <pc:sldMkLst>
          <pc:docMk/>
          <pc:sldMk cId="1485473731" sldId="262"/>
        </pc:sldMkLst>
        <pc:spChg chg="mod">
          <ac:chgData name="John Byrne" userId="S::jbyrne@spartaglobal.com::2bd5ebdf-74fb-4e4c-ad0a-8fdca894d1dc" providerId="AD" clId="Web-{B0FCB4CE-2F26-4156-81AF-3736DBDE936E}" dt="2020-08-03T15:33:20.796" v="20" actId="20577"/>
          <ac:spMkLst>
            <pc:docMk/>
            <pc:sldMk cId="1485473731" sldId="262"/>
            <ac:spMk id="2" creationId="{59C8EA3D-F187-4FBE-909C-29A8617220F9}"/>
          </ac:spMkLst>
        </pc:spChg>
      </pc:sldChg>
      <pc:sldChg chg="modSp">
        <pc:chgData name="John Byrne" userId="S::jbyrne@spartaglobal.com::2bd5ebdf-74fb-4e4c-ad0a-8fdca894d1dc" providerId="AD" clId="Web-{B0FCB4CE-2F26-4156-81AF-3736DBDE936E}" dt="2020-08-03T15:33:43.171" v="21" actId="1076"/>
        <pc:sldMkLst>
          <pc:docMk/>
          <pc:sldMk cId="2090462393" sldId="263"/>
        </pc:sldMkLst>
        <pc:picChg chg="mod">
          <ac:chgData name="John Byrne" userId="S::jbyrne@spartaglobal.com::2bd5ebdf-74fb-4e4c-ad0a-8fdca894d1dc" providerId="AD" clId="Web-{B0FCB4CE-2F26-4156-81AF-3736DBDE936E}" dt="2020-08-03T15:33:43.171" v="21" actId="1076"/>
          <ac:picMkLst>
            <pc:docMk/>
            <pc:sldMk cId="2090462393" sldId="263"/>
            <ac:picMk id="4" creationId="{8C9354C3-6155-4872-AB60-EAC30A3C2764}"/>
          </ac:picMkLst>
        </pc:picChg>
      </pc:sldChg>
      <pc:sldChg chg="addSp delSp modSp mod setClrOvrMap">
        <pc:chgData name="John Byrne" userId="S::jbyrne@spartaglobal.com::2bd5ebdf-74fb-4e4c-ad0a-8fdca894d1dc" providerId="AD" clId="Web-{B0FCB4CE-2F26-4156-81AF-3736DBDE936E}" dt="2020-08-03T15:31:48.623" v="8"/>
        <pc:sldMkLst>
          <pc:docMk/>
          <pc:sldMk cId="17111021" sldId="265"/>
        </pc:sldMkLst>
        <pc:spChg chg="mod">
          <ac:chgData name="John Byrne" userId="S::jbyrne@spartaglobal.com::2bd5ebdf-74fb-4e4c-ad0a-8fdca894d1dc" providerId="AD" clId="Web-{B0FCB4CE-2F26-4156-81AF-3736DBDE936E}" dt="2020-08-03T15:31:48.623" v="8"/>
          <ac:spMkLst>
            <pc:docMk/>
            <pc:sldMk cId="17111021" sldId="265"/>
            <ac:spMk id="2" creationId="{943ECDB8-49BE-46C0-8A30-AAD667FDBB5A}"/>
          </ac:spMkLst>
        </pc:spChg>
        <pc:spChg chg="del">
          <ac:chgData name="John Byrne" userId="S::jbyrne@spartaglobal.com::2bd5ebdf-74fb-4e4c-ad0a-8fdca894d1dc" providerId="AD" clId="Web-{B0FCB4CE-2F26-4156-81AF-3736DBDE936E}" dt="2020-08-03T15:31:48.623" v="8"/>
          <ac:spMkLst>
            <pc:docMk/>
            <pc:sldMk cId="17111021" sldId="265"/>
            <ac:spMk id="76" creationId="{DE91395A-2D18-4AF6-A0AC-AAA7189FED11}"/>
          </ac:spMkLst>
        </pc:spChg>
        <pc:spChg chg="del">
          <ac:chgData name="John Byrne" userId="S::jbyrne@spartaglobal.com::2bd5ebdf-74fb-4e4c-ad0a-8fdca894d1dc" providerId="AD" clId="Web-{B0FCB4CE-2F26-4156-81AF-3736DBDE936E}" dt="2020-08-03T15:31:48.623" v="8"/>
          <ac:spMkLst>
            <pc:docMk/>
            <pc:sldMk cId="17111021" sldId="265"/>
            <ac:spMk id="77" creationId="{7BD08880-457D-4C62-A3B5-6A9B0878C7E9}"/>
          </ac:spMkLst>
        </pc:spChg>
        <pc:spChg chg="add">
          <ac:chgData name="John Byrne" userId="S::jbyrne@spartaglobal.com::2bd5ebdf-74fb-4e4c-ad0a-8fdca894d1dc" providerId="AD" clId="Web-{B0FCB4CE-2F26-4156-81AF-3736DBDE936E}" dt="2020-08-03T15:31:48.623" v="8"/>
          <ac:spMkLst>
            <pc:docMk/>
            <pc:sldMk cId="17111021" sldId="265"/>
            <ac:spMk id="110" creationId="{1996130F-9AB5-4DE9-8574-3AF891C5C172}"/>
          </ac:spMkLst>
        </pc:spChg>
        <pc:spChg chg="add">
          <ac:chgData name="John Byrne" userId="S::jbyrne@spartaglobal.com::2bd5ebdf-74fb-4e4c-ad0a-8fdca894d1dc" providerId="AD" clId="Web-{B0FCB4CE-2F26-4156-81AF-3736DBDE936E}" dt="2020-08-03T15:31:48.623" v="8"/>
          <ac:spMkLst>
            <pc:docMk/>
            <pc:sldMk cId="17111021" sldId="265"/>
            <ac:spMk id="112" creationId="{3623DEAC-F39C-45D6-86DC-1033F6429528}"/>
          </ac:spMkLst>
        </pc:spChg>
        <pc:spChg chg="add">
          <ac:chgData name="John Byrne" userId="S::jbyrne@spartaglobal.com::2bd5ebdf-74fb-4e4c-ad0a-8fdca894d1dc" providerId="AD" clId="Web-{B0FCB4CE-2F26-4156-81AF-3736DBDE936E}" dt="2020-08-03T15:31:48.623" v="8"/>
          <ac:spMkLst>
            <pc:docMk/>
            <pc:sldMk cId="17111021" sldId="265"/>
            <ac:spMk id="114" creationId="{3EFB1521-B724-4E9D-B424-850742EEDC51}"/>
          </ac:spMkLst>
        </pc:spChg>
        <pc:spChg chg="add">
          <ac:chgData name="John Byrne" userId="S::jbyrne@spartaglobal.com::2bd5ebdf-74fb-4e4c-ad0a-8fdca894d1dc" providerId="AD" clId="Web-{B0FCB4CE-2F26-4156-81AF-3736DBDE936E}" dt="2020-08-03T15:31:48.623" v="8"/>
          <ac:spMkLst>
            <pc:docMk/>
            <pc:sldMk cId="17111021" sldId="265"/>
            <ac:spMk id="116" creationId="{DC4CD812-44BD-4CB5-BE63-81401F8310B6}"/>
          </ac:spMkLst>
        </pc:spChg>
        <pc:spChg chg="add">
          <ac:chgData name="John Byrne" userId="S::jbyrne@spartaglobal.com::2bd5ebdf-74fb-4e4c-ad0a-8fdca894d1dc" providerId="AD" clId="Web-{B0FCB4CE-2F26-4156-81AF-3736DBDE936E}" dt="2020-08-03T15:31:48.623" v="8"/>
          <ac:spMkLst>
            <pc:docMk/>
            <pc:sldMk cId="17111021" sldId="265"/>
            <ac:spMk id="118" creationId="{F20221C9-9035-4A88-8973-CFB57BC38D7E}"/>
          </ac:spMkLst>
        </pc:spChg>
        <pc:spChg chg="add">
          <ac:chgData name="John Byrne" userId="S::jbyrne@spartaglobal.com::2bd5ebdf-74fb-4e4c-ad0a-8fdca894d1dc" providerId="AD" clId="Web-{B0FCB4CE-2F26-4156-81AF-3736DBDE936E}" dt="2020-08-03T15:31:48.623" v="8"/>
          <ac:spMkLst>
            <pc:docMk/>
            <pc:sldMk cId="17111021" sldId="265"/>
            <ac:spMk id="120" creationId="{D194CE73-DAD8-4221-9CA7-6BF6E37DB207}"/>
          </ac:spMkLst>
        </pc:spChg>
        <pc:grpChg chg="del">
          <ac:chgData name="John Byrne" userId="S::jbyrne@spartaglobal.com::2bd5ebdf-74fb-4e4c-ad0a-8fdca894d1dc" providerId="AD" clId="Web-{B0FCB4CE-2F26-4156-81AF-3736DBDE936E}" dt="2020-08-03T15:31:48.623" v="8"/>
          <ac:grpSpMkLst>
            <pc:docMk/>
            <pc:sldMk cId="17111021" sldId="265"/>
            <ac:grpSpMk id="74" creationId="{7398C59F-5A18-487B-91D6-B955AACF2E50}"/>
          </ac:grpSpMkLst>
        </pc:grpChg>
        <pc:grpChg chg="del">
          <ac:chgData name="John Byrne" userId="S::jbyrne@spartaglobal.com::2bd5ebdf-74fb-4e4c-ad0a-8fdca894d1dc" providerId="AD" clId="Web-{B0FCB4CE-2F26-4156-81AF-3736DBDE936E}" dt="2020-08-03T15:31:48.623" v="8"/>
          <ac:grpSpMkLst>
            <pc:docMk/>
            <pc:sldMk cId="17111021" sldId="265"/>
            <ac:grpSpMk id="75" creationId="{520234FB-542E-4550-9C2F-1B56FD41A1CA}"/>
          </ac:grpSpMkLst>
        </pc:grpChg>
        <pc:grpChg chg="add">
          <ac:chgData name="John Byrne" userId="S::jbyrne@spartaglobal.com::2bd5ebdf-74fb-4e4c-ad0a-8fdca894d1dc" providerId="AD" clId="Web-{B0FCB4CE-2F26-4156-81AF-3736DBDE936E}" dt="2020-08-03T15:31:48.623" v="8"/>
          <ac:grpSpMkLst>
            <pc:docMk/>
            <pc:sldMk cId="17111021" sldId="265"/>
            <ac:grpSpMk id="82" creationId="{166BF9EE-F7AC-4FA5-AC7E-001B3A642F75}"/>
          </ac:grpSpMkLst>
        </pc:grpChg>
        <pc:grpChg chg="add">
          <ac:chgData name="John Byrne" userId="S::jbyrne@spartaglobal.com::2bd5ebdf-74fb-4e4c-ad0a-8fdca894d1dc" providerId="AD" clId="Web-{B0FCB4CE-2F26-4156-81AF-3736DBDE936E}" dt="2020-08-03T15:31:48.623" v="8"/>
          <ac:grpSpMkLst>
            <pc:docMk/>
            <pc:sldMk cId="17111021" sldId="265"/>
            <ac:grpSpMk id="96" creationId="{E312DBA5-56D8-42B2-BA94-28168C2A6703}"/>
          </ac:grpSpMkLst>
        </pc:grpChg>
        <pc:picChg chg="del">
          <ac:chgData name="John Byrne" userId="S::jbyrne@spartaglobal.com::2bd5ebdf-74fb-4e4c-ad0a-8fdca894d1dc" providerId="AD" clId="Web-{B0FCB4CE-2F26-4156-81AF-3736DBDE936E}" dt="2020-08-03T15:31:44.404" v="5"/>
          <ac:picMkLst>
            <pc:docMk/>
            <pc:sldMk cId="17111021" sldId="265"/>
            <ac:picMk id="3" creationId="{1E5123B1-6F35-43D2-8613-1483BA9E019B}"/>
          </ac:picMkLst>
        </pc:picChg>
        <pc:picChg chg="add mod">
          <ac:chgData name="John Byrne" userId="S::jbyrne@spartaglobal.com::2bd5ebdf-74fb-4e4c-ad0a-8fdca894d1dc" providerId="AD" clId="Web-{B0FCB4CE-2F26-4156-81AF-3736DBDE936E}" dt="2020-08-03T15:31:48.623" v="8"/>
          <ac:picMkLst>
            <pc:docMk/>
            <pc:sldMk cId="17111021" sldId="265"/>
            <ac:picMk id="4" creationId="{802F36AC-CA3B-4369-9D66-6786AAD4A2FE}"/>
          </ac:picMkLst>
        </pc:picChg>
      </pc:sldChg>
      <pc:sldChg chg="addSp delSp modSp mod setClrOvrMap">
        <pc:chgData name="John Byrne" userId="S::jbyrne@spartaglobal.com::2bd5ebdf-74fb-4e4c-ad0a-8fdca894d1dc" providerId="AD" clId="Web-{B0FCB4CE-2F26-4156-81AF-3736DBDE936E}" dt="2020-08-03T15:32:04.467" v="10"/>
        <pc:sldMkLst>
          <pc:docMk/>
          <pc:sldMk cId="3824118414" sldId="268"/>
        </pc:sldMkLst>
        <pc:spChg chg="mod">
          <ac:chgData name="John Byrne" userId="S::jbyrne@spartaglobal.com::2bd5ebdf-74fb-4e4c-ad0a-8fdca894d1dc" providerId="AD" clId="Web-{B0FCB4CE-2F26-4156-81AF-3736DBDE936E}" dt="2020-08-03T15:32:04.467" v="10"/>
          <ac:spMkLst>
            <pc:docMk/>
            <pc:sldMk cId="3824118414" sldId="268"/>
            <ac:spMk id="2" creationId="{BFFA1CBF-A1AE-4223-8410-0574D4B332DA}"/>
          </ac:spMkLst>
        </pc:spChg>
        <pc:spChg chg="mod">
          <ac:chgData name="John Byrne" userId="S::jbyrne@spartaglobal.com::2bd5ebdf-74fb-4e4c-ad0a-8fdca894d1dc" providerId="AD" clId="Web-{B0FCB4CE-2F26-4156-81AF-3736DBDE936E}" dt="2020-08-03T15:32:04.467" v="10"/>
          <ac:spMkLst>
            <pc:docMk/>
            <pc:sldMk cId="3824118414" sldId="268"/>
            <ac:spMk id="3" creationId="{C142091B-6EC8-4152-81D2-08597CA34398}"/>
          </ac:spMkLst>
        </pc:spChg>
        <pc:spChg chg="add del">
          <ac:chgData name="John Byrne" userId="S::jbyrne@spartaglobal.com::2bd5ebdf-74fb-4e4c-ad0a-8fdca894d1dc" providerId="AD" clId="Web-{B0FCB4CE-2F26-4156-81AF-3736DBDE936E}" dt="2020-08-03T15:32:04.467" v="10"/>
          <ac:spMkLst>
            <pc:docMk/>
            <pc:sldMk cId="3824118414" sldId="268"/>
            <ac:spMk id="10" creationId="{72B31438-1EB2-467C-B799-B7C7129E9955}"/>
          </ac:spMkLst>
        </pc:spChg>
        <pc:spChg chg="add del">
          <ac:chgData name="John Byrne" userId="S::jbyrne@spartaglobal.com::2bd5ebdf-74fb-4e4c-ad0a-8fdca894d1dc" providerId="AD" clId="Web-{B0FCB4CE-2F26-4156-81AF-3736DBDE936E}" dt="2020-08-03T15:32:04.467" v="10"/>
          <ac:spMkLst>
            <pc:docMk/>
            <pc:sldMk cId="3824118414" sldId="268"/>
            <ac:spMk id="15" creationId="{2F0EB019-D709-4673-B856-24B85B99E7EF}"/>
          </ac:spMkLst>
        </pc:spChg>
        <pc:spChg chg="add del">
          <ac:chgData name="John Byrne" userId="S::jbyrne@spartaglobal.com::2bd5ebdf-74fb-4e4c-ad0a-8fdca894d1dc" providerId="AD" clId="Web-{B0FCB4CE-2F26-4156-81AF-3736DBDE936E}" dt="2020-08-03T15:32:04.467" v="10"/>
          <ac:spMkLst>
            <pc:docMk/>
            <pc:sldMk cId="3824118414" sldId="268"/>
            <ac:spMk id="17" creationId="{B0866DA9-5D88-42EA-A7A5-72245E5F8DE6}"/>
          </ac:spMkLst>
        </pc:spChg>
        <pc:spChg chg="add del">
          <ac:chgData name="John Byrne" userId="S::jbyrne@spartaglobal.com::2bd5ebdf-74fb-4e4c-ad0a-8fdca894d1dc" providerId="AD" clId="Web-{B0FCB4CE-2F26-4156-81AF-3736DBDE936E}" dt="2020-08-03T15:32:04.467" v="10"/>
          <ac:spMkLst>
            <pc:docMk/>
            <pc:sldMk cId="3824118414" sldId="268"/>
            <ac:spMk id="19" creationId="{2F1EAD63-88F7-4C03-9CFF-FD14BEFB61B3}"/>
          </ac:spMkLst>
        </pc:spChg>
        <pc:picChg chg="mod">
          <ac:chgData name="John Byrne" userId="S::jbyrne@spartaglobal.com::2bd5ebdf-74fb-4e4c-ad0a-8fdca894d1dc" providerId="AD" clId="Web-{B0FCB4CE-2F26-4156-81AF-3736DBDE936E}" dt="2020-08-03T15:32:04.467" v="10"/>
          <ac:picMkLst>
            <pc:docMk/>
            <pc:sldMk cId="3824118414" sldId="268"/>
            <ac:picMk id="4" creationId="{93681063-899C-4049-AF60-41692E21AE06}"/>
          </ac:picMkLst>
        </pc:picChg>
        <pc:picChg chg="mod">
          <ac:chgData name="John Byrne" userId="S::jbyrne@spartaglobal.com::2bd5ebdf-74fb-4e4c-ad0a-8fdca894d1dc" providerId="AD" clId="Web-{B0FCB4CE-2F26-4156-81AF-3736DBDE936E}" dt="2020-08-03T15:32:04.467" v="10"/>
          <ac:picMkLst>
            <pc:docMk/>
            <pc:sldMk cId="3824118414" sldId="268"/>
            <ac:picMk id="5" creationId="{A92D107B-57B1-4CE8-A36F-A8D5607BB97D}"/>
          </ac:picMkLst>
        </pc:picChg>
      </pc:sldChg>
    </pc:docChg>
  </pc:docChgLst>
  <pc:docChgLst>
    <pc:chgData name="John Byrne" userId="S::jbyrne@spartaglobal.com::2bd5ebdf-74fb-4e4c-ad0a-8fdca894d1dc" providerId="AD" clId="Web-{414C8799-A555-46FD-A3DE-4CDDCCDE8500}"/>
    <pc:docChg chg="addSld delSld modSld">
      <pc:chgData name="John Byrne" userId="S::jbyrne@spartaglobal.com::2bd5ebdf-74fb-4e4c-ad0a-8fdca894d1dc" providerId="AD" clId="Web-{414C8799-A555-46FD-A3DE-4CDDCCDE8500}" dt="2020-08-03T13:42:53.584" v="430" actId="14100"/>
      <pc:docMkLst>
        <pc:docMk/>
      </pc:docMkLst>
      <pc:sldChg chg="addSp delSp modSp mod setBg">
        <pc:chgData name="John Byrne" userId="S::jbyrne@spartaglobal.com::2bd5ebdf-74fb-4e4c-ad0a-8fdca894d1dc" providerId="AD" clId="Web-{414C8799-A555-46FD-A3DE-4CDDCCDE8500}" dt="2020-08-03T13:42:10.647" v="421" actId="20577"/>
        <pc:sldMkLst>
          <pc:docMk/>
          <pc:sldMk cId="1127333080" sldId="256"/>
        </pc:sldMkLst>
        <pc:spChg chg="mod">
          <ac:chgData name="John Byrne" userId="S::jbyrne@spartaglobal.com::2bd5ebdf-74fb-4e4c-ad0a-8fdca894d1dc" providerId="AD" clId="Web-{414C8799-A555-46FD-A3DE-4CDDCCDE8500}" dt="2020-08-03T13:42:10.647" v="421" actId="20577"/>
          <ac:spMkLst>
            <pc:docMk/>
            <pc:sldMk cId="1127333080" sldId="256"/>
            <ac:spMk id="2" creationId="{43BB8612-7A31-8948-B08B-AF625888EC83}"/>
          </ac:spMkLst>
        </pc:spChg>
        <pc:spChg chg="mod">
          <ac:chgData name="John Byrne" userId="S::jbyrne@spartaglobal.com::2bd5ebdf-74fb-4e4c-ad0a-8fdca894d1dc" providerId="AD" clId="Web-{414C8799-A555-46FD-A3DE-4CDDCCDE8500}" dt="2020-08-03T13:41:49.225" v="415" actId="20577"/>
          <ac:spMkLst>
            <pc:docMk/>
            <pc:sldMk cId="1127333080" sldId="256"/>
            <ac:spMk id="3" creationId="{C7C29527-13D1-424F-8D3B-6CA51446E690}"/>
          </ac:spMkLst>
        </pc:spChg>
        <pc:spChg chg="add del">
          <ac:chgData name="John Byrne" userId="S::jbyrne@spartaglobal.com::2bd5ebdf-74fb-4e4c-ad0a-8fdca894d1dc" providerId="AD" clId="Web-{414C8799-A555-46FD-A3DE-4CDDCCDE8500}" dt="2020-08-03T13:29:01.466" v="53"/>
          <ac:spMkLst>
            <pc:docMk/>
            <pc:sldMk cId="1127333080" sldId="256"/>
            <ac:spMk id="5" creationId="{8D62164E-4528-40DB-BC26-D6DDE216A059}"/>
          </ac:spMkLst>
        </pc:spChg>
        <pc:spChg chg="add del">
          <ac:chgData name="John Byrne" userId="S::jbyrne@spartaglobal.com::2bd5ebdf-74fb-4e4c-ad0a-8fdca894d1dc" providerId="AD" clId="Web-{414C8799-A555-46FD-A3DE-4CDDCCDE8500}" dt="2020-08-03T13:29:01.466" v="53"/>
          <ac:spMkLst>
            <pc:docMk/>
            <pc:sldMk cId="1127333080" sldId="256"/>
            <ac:spMk id="6" creationId="{F30007FA-C6A2-43A0-8045-7016AEF81713}"/>
          </ac:spMkLst>
        </pc:spChg>
        <pc:spChg chg="add">
          <ac:chgData name="John Byrne" userId="S::jbyrne@spartaglobal.com::2bd5ebdf-74fb-4e4c-ad0a-8fdca894d1dc" providerId="AD" clId="Web-{414C8799-A555-46FD-A3DE-4CDDCCDE8500}" dt="2020-08-03T13:29:01.466" v="53"/>
          <ac:spMkLst>
            <pc:docMk/>
            <pc:sldMk cId="1127333080" sldId="256"/>
            <ac:spMk id="9" creationId="{D46B04C9-B85D-45AA-A7D1-483C3CA6DA19}"/>
          </ac:spMkLst>
        </pc:spChg>
        <pc:spChg chg="add del">
          <ac:chgData name="John Byrne" userId="S::jbyrne@spartaglobal.com::2bd5ebdf-74fb-4e4c-ad0a-8fdca894d1dc" providerId="AD" clId="Web-{414C8799-A555-46FD-A3DE-4CDDCCDE8500}" dt="2020-08-03T13:29:01.450" v="52"/>
          <ac:spMkLst>
            <pc:docMk/>
            <pc:sldMk cId="1127333080" sldId="256"/>
            <ac:spMk id="11" creationId="{8D62164E-4528-40DB-BC26-D6DDE216A059}"/>
          </ac:spMkLst>
        </pc:spChg>
        <pc:spChg chg="add del">
          <ac:chgData name="John Byrne" userId="S::jbyrne@spartaglobal.com::2bd5ebdf-74fb-4e4c-ad0a-8fdca894d1dc" providerId="AD" clId="Web-{414C8799-A555-46FD-A3DE-4CDDCCDE8500}" dt="2020-08-03T13:29:01.450" v="52"/>
          <ac:spMkLst>
            <pc:docMk/>
            <pc:sldMk cId="1127333080" sldId="256"/>
            <ac:spMk id="13" creationId="{F30007FA-C6A2-43A0-8045-7016AEF81713}"/>
          </ac:spMkLst>
        </pc:spChg>
        <pc:spChg chg="add">
          <ac:chgData name="John Byrne" userId="S::jbyrne@spartaglobal.com::2bd5ebdf-74fb-4e4c-ad0a-8fdca894d1dc" providerId="AD" clId="Web-{414C8799-A555-46FD-A3DE-4CDDCCDE8500}" dt="2020-08-03T13:40:25.804" v="410"/>
          <ac:spMkLst>
            <pc:docMk/>
            <pc:sldMk cId="1127333080" sldId="256"/>
            <ac:spMk id="14" creationId="{74751229-0244-4FBB-BED1-407467F4C951}"/>
          </ac:spMkLst>
        </pc:spChg>
        <pc:spChg chg="add">
          <ac:chgData name="John Byrne" userId="S::jbyrne@spartaglobal.com::2bd5ebdf-74fb-4e4c-ad0a-8fdca894d1dc" providerId="AD" clId="Web-{414C8799-A555-46FD-A3DE-4CDDCCDE8500}" dt="2020-08-03T13:41:41.679" v="414"/>
          <ac:spMkLst>
            <pc:docMk/>
            <pc:sldMk cId="1127333080" sldId="256"/>
            <ac:spMk id="19" creationId="{9401732C-37EE-4B98-A709-9530173F3802}"/>
          </ac:spMkLst>
        </pc:spChg>
        <pc:grpChg chg="add">
          <ac:chgData name="John Byrne" userId="S::jbyrne@spartaglobal.com::2bd5ebdf-74fb-4e4c-ad0a-8fdca894d1dc" providerId="AD" clId="Web-{414C8799-A555-46FD-A3DE-4CDDCCDE8500}" dt="2020-08-03T13:41:41.679" v="414"/>
          <ac:grpSpMkLst>
            <pc:docMk/>
            <pc:sldMk cId="1127333080" sldId="256"/>
            <ac:grpSpMk id="20" creationId="{654E48C8-2A00-4C54-BC9C-B18EE49E9C13}"/>
          </ac:grpSpMkLst>
        </pc:grpChg>
        <pc:picChg chg="add mod">
          <ac:chgData name="John Byrne" userId="S::jbyrne@spartaglobal.com::2bd5ebdf-74fb-4e4c-ad0a-8fdca894d1dc" providerId="AD" clId="Web-{414C8799-A555-46FD-A3DE-4CDDCCDE8500}" dt="2020-08-03T13:41:41.679" v="414"/>
          <ac:picMkLst>
            <pc:docMk/>
            <pc:sldMk cId="1127333080" sldId="256"/>
            <ac:picMk id="7" creationId="{8A841618-3E1E-437C-9AE6-8FE03BC89ABD}"/>
          </ac:picMkLst>
        </pc:picChg>
        <pc:picChg chg="add">
          <ac:chgData name="John Byrne" userId="S::jbyrne@spartaglobal.com::2bd5ebdf-74fb-4e4c-ad0a-8fdca894d1dc" providerId="AD" clId="Web-{414C8799-A555-46FD-A3DE-4CDDCCDE8500}" dt="2020-08-03T13:40:25.804" v="410"/>
          <ac:picMkLst>
            <pc:docMk/>
            <pc:sldMk cId="1127333080" sldId="256"/>
            <ac:picMk id="15" creationId="{8CCA3DD3-6874-4B48-AB4C-122E99AF69CC}"/>
          </ac:picMkLst>
        </pc:picChg>
      </pc:sldChg>
      <pc:sldChg chg="addSp delSp modSp new mod setBg setClrOvrMap modNotes">
        <pc:chgData name="John Byrne" userId="S::jbyrne@spartaglobal.com::2bd5ebdf-74fb-4e4c-ad0a-8fdca894d1dc" providerId="AD" clId="Web-{414C8799-A555-46FD-A3DE-4CDDCCDE8500}" dt="2020-08-03T13:42:53.584" v="430" actId="14100"/>
        <pc:sldMkLst>
          <pc:docMk/>
          <pc:sldMk cId="3469359782" sldId="257"/>
        </pc:sldMkLst>
        <pc:spChg chg="mod">
          <ac:chgData name="John Byrne" userId="S::jbyrne@spartaglobal.com::2bd5ebdf-74fb-4e4c-ad0a-8fdca894d1dc" providerId="AD" clId="Web-{414C8799-A555-46FD-A3DE-4CDDCCDE8500}" dt="2020-08-03T13:42:46.647" v="429"/>
          <ac:spMkLst>
            <pc:docMk/>
            <pc:sldMk cId="3469359782" sldId="257"/>
            <ac:spMk id="2" creationId="{26BBA004-F629-46B7-86E5-5B181BFCF9DB}"/>
          </ac:spMkLst>
        </pc:spChg>
        <pc:spChg chg="mod ord">
          <ac:chgData name="John Byrne" userId="S::jbyrne@spartaglobal.com::2bd5ebdf-74fb-4e4c-ad0a-8fdca894d1dc" providerId="AD" clId="Web-{414C8799-A555-46FD-A3DE-4CDDCCDE8500}" dt="2020-08-03T13:42:46.647" v="429"/>
          <ac:spMkLst>
            <pc:docMk/>
            <pc:sldMk cId="3469359782" sldId="257"/>
            <ac:spMk id="3" creationId="{03F11025-78D9-4EEC-9DE2-8B28B7F2506D}"/>
          </ac:spMkLst>
        </pc:spChg>
        <pc:spChg chg="add del">
          <ac:chgData name="John Byrne" userId="S::jbyrne@spartaglobal.com::2bd5ebdf-74fb-4e4c-ad0a-8fdca894d1dc" providerId="AD" clId="Web-{414C8799-A555-46FD-A3DE-4CDDCCDE8500}" dt="2020-08-03T13:42:46.569" v="428"/>
          <ac:spMkLst>
            <pc:docMk/>
            <pc:sldMk cId="3469359782" sldId="257"/>
            <ac:spMk id="6" creationId="{0B78BE18-6882-4FAA-BC8C-CA216E963816}"/>
          </ac:spMkLst>
        </pc:spChg>
        <pc:spChg chg="add del">
          <ac:chgData name="John Byrne" userId="S::jbyrne@spartaglobal.com::2bd5ebdf-74fb-4e4c-ad0a-8fdca894d1dc" providerId="AD" clId="Web-{414C8799-A555-46FD-A3DE-4CDDCCDE8500}" dt="2020-08-03T13:42:46.569" v="428"/>
          <ac:spMkLst>
            <pc:docMk/>
            <pc:sldMk cId="3469359782" sldId="257"/>
            <ac:spMk id="7" creationId="{1A34F12D-8C0F-46CA-9F4A-D56193C37E3A}"/>
          </ac:spMkLst>
        </pc:spChg>
        <pc:spChg chg="add del">
          <ac:chgData name="John Byrne" userId="S::jbyrne@spartaglobal.com::2bd5ebdf-74fb-4e4c-ad0a-8fdca894d1dc" providerId="AD" clId="Web-{414C8799-A555-46FD-A3DE-4CDDCCDE8500}" dt="2020-08-03T13:42:34.631" v="426"/>
          <ac:spMkLst>
            <pc:docMk/>
            <pc:sldMk cId="3469359782" sldId="257"/>
            <ac:spMk id="9" creationId="{ED56E41F-B8E0-4D18-B554-FD40260DE0E3}"/>
          </ac:spMkLst>
        </pc:spChg>
        <pc:spChg chg="add">
          <ac:chgData name="John Byrne" userId="S::jbyrne@spartaglobal.com::2bd5ebdf-74fb-4e4c-ad0a-8fdca894d1dc" providerId="AD" clId="Web-{414C8799-A555-46FD-A3DE-4CDDCCDE8500}" dt="2020-08-03T13:42:46.647" v="429"/>
          <ac:spMkLst>
            <pc:docMk/>
            <pc:sldMk cId="3469359782" sldId="257"/>
            <ac:spMk id="10" creationId="{ED56E41F-B8E0-4D18-B554-FD40260DE0E3}"/>
          </ac:spMkLst>
        </pc:spChg>
        <pc:spChg chg="add del">
          <ac:chgData name="John Byrne" userId="S::jbyrne@spartaglobal.com::2bd5ebdf-74fb-4e4c-ad0a-8fdca894d1dc" providerId="AD" clId="Web-{414C8799-A555-46FD-A3DE-4CDDCCDE8500}" dt="2020-08-03T13:42:46.569" v="428"/>
          <ac:spMkLst>
            <pc:docMk/>
            <pc:sldMk cId="3469359782" sldId="257"/>
            <ac:spMk id="13" creationId="{F3838012-22B6-4303-8F29-04E1419B3A57}"/>
          </ac:spMkLst>
        </pc:spChg>
        <pc:spChg chg="add del">
          <ac:chgData name="John Byrne" userId="S::jbyrne@spartaglobal.com::2bd5ebdf-74fb-4e4c-ad0a-8fdca894d1dc" providerId="AD" clId="Web-{414C8799-A555-46FD-A3DE-4CDDCCDE8500}" dt="2020-08-03T13:42:34.631" v="426"/>
          <ac:spMkLst>
            <pc:docMk/>
            <pc:sldMk cId="3469359782" sldId="257"/>
            <ac:spMk id="17" creationId="{23E937B9-07EE-456A-A31C-41A8866E28A2}"/>
          </ac:spMkLst>
        </pc:spChg>
        <pc:spChg chg="add">
          <ac:chgData name="John Byrne" userId="S::jbyrne@spartaglobal.com::2bd5ebdf-74fb-4e4c-ad0a-8fdca894d1dc" providerId="AD" clId="Web-{414C8799-A555-46FD-A3DE-4CDDCCDE8500}" dt="2020-08-03T13:42:46.647" v="429"/>
          <ac:spMkLst>
            <pc:docMk/>
            <pc:sldMk cId="3469359782" sldId="257"/>
            <ac:spMk id="21" creationId="{23E937B9-07EE-456A-A31C-41A8866E28A2}"/>
          </ac:spMkLst>
        </pc:spChg>
        <pc:grpChg chg="add del">
          <ac:chgData name="John Byrne" userId="S::jbyrne@spartaglobal.com::2bd5ebdf-74fb-4e4c-ad0a-8fdca894d1dc" providerId="AD" clId="Web-{414C8799-A555-46FD-A3DE-4CDDCCDE8500}" dt="2020-08-03T13:42:46.569" v="428"/>
          <ac:grpSpMkLst>
            <pc:docMk/>
            <pc:sldMk cId="3469359782" sldId="257"/>
            <ac:grpSpMk id="8" creationId="{F03F5A17-2CE9-4ADD-9FAF-C1A0BB39CD0A}"/>
          </ac:grpSpMkLst>
        </pc:grpChg>
        <pc:grpChg chg="add del">
          <ac:chgData name="John Byrne" userId="S::jbyrne@spartaglobal.com::2bd5ebdf-74fb-4e4c-ad0a-8fdca894d1dc" providerId="AD" clId="Web-{414C8799-A555-46FD-A3DE-4CDDCCDE8500}" dt="2020-08-03T13:42:34.631" v="426"/>
          <ac:grpSpMkLst>
            <pc:docMk/>
            <pc:sldMk cId="3469359782" sldId="257"/>
            <ac:grpSpMk id="11" creationId="{2DB31E17-E562-4F82-98D0-858C84120F34}"/>
          </ac:grpSpMkLst>
        </pc:grpChg>
        <pc:grpChg chg="add">
          <ac:chgData name="John Byrne" userId="S::jbyrne@spartaglobal.com::2bd5ebdf-74fb-4e4c-ad0a-8fdca894d1dc" providerId="AD" clId="Web-{414C8799-A555-46FD-A3DE-4CDDCCDE8500}" dt="2020-08-03T13:42:46.647" v="429"/>
          <ac:grpSpMkLst>
            <pc:docMk/>
            <pc:sldMk cId="3469359782" sldId="257"/>
            <ac:grpSpMk id="16" creationId="{2DB31E17-E562-4F82-98D0-858C84120F34}"/>
          </ac:grpSpMkLst>
        </pc:grpChg>
        <pc:picChg chg="add mod ord">
          <ac:chgData name="John Byrne" userId="S::jbyrne@spartaglobal.com::2bd5ebdf-74fb-4e4c-ad0a-8fdca894d1dc" providerId="AD" clId="Web-{414C8799-A555-46FD-A3DE-4CDDCCDE8500}" dt="2020-08-03T13:42:53.584" v="430" actId="14100"/>
          <ac:picMkLst>
            <pc:docMk/>
            <pc:sldMk cId="3469359782" sldId="257"/>
            <ac:picMk id="4" creationId="{4088A424-EAB1-4DBB-948C-F30B8841EB59}"/>
          </ac:picMkLst>
        </pc:picChg>
        <pc:cxnChg chg="add del">
          <ac:chgData name="John Byrne" userId="S::jbyrne@spartaglobal.com::2bd5ebdf-74fb-4e4c-ad0a-8fdca894d1dc" providerId="AD" clId="Web-{414C8799-A555-46FD-A3DE-4CDDCCDE8500}" dt="2020-08-03T13:42:46.569" v="428"/>
          <ac:cxnSpMkLst>
            <pc:docMk/>
            <pc:sldMk cId="3469359782" sldId="257"/>
            <ac:cxnSpMk id="15" creationId="{AB061FF5-9F81-427C-8DA5-3989395517FB}"/>
          </ac:cxnSpMkLst>
        </pc:cxnChg>
        <pc:cxnChg chg="add del">
          <ac:chgData name="John Byrne" userId="S::jbyrne@spartaglobal.com::2bd5ebdf-74fb-4e4c-ad0a-8fdca894d1dc" providerId="AD" clId="Web-{414C8799-A555-46FD-A3DE-4CDDCCDE8500}" dt="2020-08-03T13:42:34.631" v="426"/>
          <ac:cxnSpMkLst>
            <pc:docMk/>
            <pc:sldMk cId="3469359782" sldId="257"/>
            <ac:cxnSpMk id="19" creationId="{FD2308B7-2829-44DD-B213-27EEBDED1411}"/>
          </ac:cxnSpMkLst>
        </pc:cxnChg>
        <pc:cxnChg chg="add">
          <ac:chgData name="John Byrne" userId="S::jbyrne@spartaglobal.com::2bd5ebdf-74fb-4e4c-ad0a-8fdca894d1dc" providerId="AD" clId="Web-{414C8799-A555-46FD-A3DE-4CDDCCDE8500}" dt="2020-08-03T13:42:46.647" v="429"/>
          <ac:cxnSpMkLst>
            <pc:docMk/>
            <pc:sldMk cId="3469359782" sldId="257"/>
            <ac:cxnSpMk id="22" creationId="{FD2308B7-2829-44DD-B213-27EEBDED1411}"/>
          </ac:cxnSpMkLst>
        </pc:cxnChg>
      </pc:sldChg>
      <pc:sldChg chg="del">
        <pc:chgData name="John Byrne" userId="S::jbyrne@spartaglobal.com::2bd5ebdf-74fb-4e4c-ad0a-8fdca894d1dc" providerId="AD" clId="Web-{414C8799-A555-46FD-A3DE-4CDDCCDE8500}" dt="2020-08-03T13:28:03.138" v="8"/>
        <pc:sldMkLst>
          <pc:docMk/>
          <pc:sldMk cId="3966156095" sldId="257"/>
        </pc:sldMkLst>
      </pc:sldChg>
      <pc:sldChg chg="del">
        <pc:chgData name="John Byrne" userId="S::jbyrne@spartaglobal.com::2bd5ebdf-74fb-4e4c-ad0a-8fdca894d1dc" providerId="AD" clId="Web-{414C8799-A555-46FD-A3DE-4CDDCCDE8500}" dt="2020-08-03T13:28:03.138" v="7"/>
        <pc:sldMkLst>
          <pc:docMk/>
          <pc:sldMk cId="267293226" sldId="258"/>
        </pc:sldMkLst>
      </pc:sldChg>
      <pc:sldChg chg="addSp delSp modSp mod setBg">
        <pc:chgData name="John Byrne" userId="S::jbyrne@spartaglobal.com::2bd5ebdf-74fb-4e4c-ad0a-8fdca894d1dc" providerId="AD" clId="Web-{414C8799-A555-46FD-A3DE-4CDDCCDE8500}" dt="2020-08-03T13:40:54.257" v="413"/>
        <pc:sldMkLst>
          <pc:docMk/>
          <pc:sldMk cId="2305622915" sldId="258"/>
        </pc:sldMkLst>
        <pc:spChg chg="mod">
          <ac:chgData name="John Byrne" userId="S::jbyrne@spartaglobal.com::2bd5ebdf-74fb-4e4c-ad0a-8fdca894d1dc" providerId="AD" clId="Web-{414C8799-A555-46FD-A3DE-4CDDCCDE8500}" dt="2020-08-03T13:40:54.257" v="413"/>
          <ac:spMkLst>
            <pc:docMk/>
            <pc:sldMk cId="2305622915" sldId="258"/>
            <ac:spMk id="2" creationId="{59C8EA3D-F187-4FBE-909C-29A8617220F9}"/>
          </ac:spMkLst>
        </pc:spChg>
        <pc:spChg chg="add">
          <ac:chgData name="John Byrne" userId="S::jbyrne@spartaglobal.com::2bd5ebdf-74fb-4e4c-ad0a-8fdca894d1dc" providerId="AD" clId="Web-{414C8799-A555-46FD-A3DE-4CDDCCDE8500}" dt="2020-08-03T13:40:54.257" v="413"/>
          <ac:spMkLst>
            <pc:docMk/>
            <pc:sldMk cId="2305622915" sldId="258"/>
            <ac:spMk id="9" creationId="{ED56E41F-B8E0-4D18-B554-FD40260DE0E3}"/>
          </ac:spMkLst>
        </pc:spChg>
        <pc:spChg chg="add del">
          <ac:chgData name="John Byrne" userId="S::jbyrne@spartaglobal.com::2bd5ebdf-74fb-4e4c-ad0a-8fdca894d1dc" providerId="AD" clId="Web-{414C8799-A555-46FD-A3DE-4CDDCCDE8500}" dt="2020-08-03T13:40:54.179" v="412"/>
          <ac:spMkLst>
            <pc:docMk/>
            <pc:sldMk cId="2305622915" sldId="258"/>
            <ac:spMk id="11" creationId="{566EDCBC-FC30-484B-AEF7-E88B262E99DD}"/>
          </ac:spMkLst>
        </pc:spChg>
        <pc:spChg chg="add del">
          <ac:chgData name="John Byrne" userId="S::jbyrne@spartaglobal.com::2bd5ebdf-74fb-4e4c-ad0a-8fdca894d1dc" providerId="AD" clId="Web-{414C8799-A555-46FD-A3DE-4CDDCCDE8500}" dt="2020-08-03T13:40:54.179" v="412"/>
          <ac:spMkLst>
            <pc:docMk/>
            <pc:sldMk cId="2305622915" sldId="258"/>
            <ac:spMk id="14" creationId="{333F0879-3DA0-4CB8-B35E-A0AD42558191}"/>
          </ac:spMkLst>
        </pc:spChg>
        <pc:spChg chg="add">
          <ac:chgData name="John Byrne" userId="S::jbyrne@spartaglobal.com::2bd5ebdf-74fb-4e4c-ad0a-8fdca894d1dc" providerId="AD" clId="Web-{414C8799-A555-46FD-A3DE-4CDDCCDE8500}" dt="2020-08-03T13:40:54.257" v="413"/>
          <ac:spMkLst>
            <pc:docMk/>
            <pc:sldMk cId="2305622915" sldId="258"/>
            <ac:spMk id="15" creationId="{59BD4F47-BB12-4559-AD17-BEEFE63A22B2}"/>
          </ac:spMkLst>
        </pc:spChg>
        <pc:spChg chg="add del">
          <ac:chgData name="John Byrne" userId="S::jbyrne@spartaglobal.com::2bd5ebdf-74fb-4e4c-ad0a-8fdca894d1dc" providerId="AD" clId="Web-{414C8799-A555-46FD-A3DE-4CDDCCDE8500}" dt="2020-08-03T13:40:54.179" v="412"/>
          <ac:spMkLst>
            <pc:docMk/>
            <pc:sldMk cId="2305622915" sldId="258"/>
            <ac:spMk id="16" creationId="{324D2183-F388-476E-92A9-D6639D698580}"/>
          </ac:spMkLst>
        </pc:spChg>
        <pc:spChg chg="add del">
          <ac:chgData name="John Byrne" userId="S::jbyrne@spartaglobal.com::2bd5ebdf-74fb-4e4c-ad0a-8fdca894d1dc" providerId="AD" clId="Web-{414C8799-A555-46FD-A3DE-4CDDCCDE8500}" dt="2020-08-03T13:40:54.179" v="412"/>
          <ac:spMkLst>
            <pc:docMk/>
            <pc:sldMk cId="2305622915" sldId="258"/>
            <ac:spMk id="18" creationId="{243462E7-1698-4B21-BE89-AEFAC7C2FEFA}"/>
          </ac:spMkLst>
        </pc:spChg>
        <pc:spChg chg="add del">
          <ac:chgData name="John Byrne" userId="S::jbyrne@spartaglobal.com::2bd5ebdf-74fb-4e4c-ad0a-8fdca894d1dc" providerId="AD" clId="Web-{414C8799-A555-46FD-A3DE-4CDDCCDE8500}" dt="2020-08-03T13:40:54.179" v="412"/>
          <ac:spMkLst>
            <pc:docMk/>
            <pc:sldMk cId="2305622915" sldId="258"/>
            <ac:spMk id="20" creationId="{6C22FCAC-D7EC-4A52-B153-FF761E2235B3}"/>
          </ac:spMkLst>
        </pc:spChg>
        <pc:spChg chg="add">
          <ac:chgData name="John Byrne" userId="S::jbyrne@spartaglobal.com::2bd5ebdf-74fb-4e4c-ad0a-8fdca894d1dc" providerId="AD" clId="Web-{414C8799-A555-46FD-A3DE-4CDDCCDE8500}" dt="2020-08-03T13:40:54.257" v="413"/>
          <ac:spMkLst>
            <pc:docMk/>
            <pc:sldMk cId="2305622915" sldId="258"/>
            <ac:spMk id="22" creationId="{23E937B9-07EE-456A-A31C-41A8866E28A2}"/>
          </ac:spMkLst>
        </pc:spChg>
        <pc:grpChg chg="add">
          <ac:chgData name="John Byrne" userId="S::jbyrne@spartaglobal.com::2bd5ebdf-74fb-4e4c-ad0a-8fdca894d1dc" providerId="AD" clId="Web-{414C8799-A555-46FD-A3DE-4CDDCCDE8500}" dt="2020-08-03T13:40:54.257" v="413"/>
          <ac:grpSpMkLst>
            <pc:docMk/>
            <pc:sldMk cId="2305622915" sldId="258"/>
            <ac:grpSpMk id="10" creationId="{2DB31E17-E562-4F82-98D0-858C84120F34}"/>
          </ac:grpSpMkLst>
        </pc:grpChg>
        <pc:picChg chg="mod">
          <ac:chgData name="John Byrne" userId="S::jbyrne@spartaglobal.com::2bd5ebdf-74fb-4e4c-ad0a-8fdca894d1dc" providerId="AD" clId="Web-{414C8799-A555-46FD-A3DE-4CDDCCDE8500}" dt="2020-08-03T13:40:54.257" v="413"/>
          <ac:picMkLst>
            <pc:docMk/>
            <pc:sldMk cId="2305622915" sldId="258"/>
            <ac:picMk id="7" creationId="{445F10A3-0D61-4299-B74F-23EA04F9C0B5}"/>
          </ac:picMkLst>
        </pc:picChg>
        <pc:cxnChg chg="add">
          <ac:chgData name="John Byrne" userId="S::jbyrne@spartaglobal.com::2bd5ebdf-74fb-4e4c-ad0a-8fdca894d1dc" providerId="AD" clId="Web-{414C8799-A555-46FD-A3DE-4CDDCCDE8500}" dt="2020-08-03T13:40:54.257" v="413"/>
          <ac:cxnSpMkLst>
            <pc:docMk/>
            <pc:sldMk cId="2305622915" sldId="258"/>
            <ac:cxnSpMk id="24" creationId="{FD2308B7-2829-44DD-B213-27EEBDED1411}"/>
          </ac:cxnSpMkLst>
        </pc:cxnChg>
      </pc:sldChg>
      <pc:sldChg chg="del">
        <pc:chgData name="John Byrne" userId="S::jbyrne@spartaglobal.com::2bd5ebdf-74fb-4e4c-ad0a-8fdca894d1dc" providerId="AD" clId="Web-{414C8799-A555-46FD-A3DE-4CDDCCDE8500}" dt="2020-08-03T13:28:03.123" v="5"/>
        <pc:sldMkLst>
          <pc:docMk/>
          <pc:sldMk cId="1417741168" sldId="259"/>
        </pc:sldMkLst>
      </pc:sldChg>
      <pc:sldChg chg="del">
        <pc:chgData name="John Byrne" userId="S::jbyrne@spartaglobal.com::2bd5ebdf-74fb-4e4c-ad0a-8fdca894d1dc" providerId="AD" clId="Web-{414C8799-A555-46FD-A3DE-4CDDCCDE8500}" dt="2020-08-03T13:28:03.138" v="6"/>
        <pc:sldMkLst>
          <pc:docMk/>
          <pc:sldMk cId="1182874916" sldId="260"/>
        </pc:sldMkLst>
      </pc:sldChg>
      <pc:sldChg chg="modSp new">
        <pc:chgData name="John Byrne" userId="S::jbyrne@spartaglobal.com::2bd5ebdf-74fb-4e4c-ad0a-8fdca894d1dc" providerId="AD" clId="Web-{414C8799-A555-46FD-A3DE-4CDDCCDE8500}" dt="2020-08-03T13:32:19.605" v="182" actId="20577"/>
        <pc:sldMkLst>
          <pc:docMk/>
          <pc:sldMk cId="1762396850" sldId="261"/>
        </pc:sldMkLst>
        <pc:spChg chg="mod">
          <ac:chgData name="John Byrne" userId="S::jbyrne@spartaglobal.com::2bd5ebdf-74fb-4e4c-ad0a-8fdca894d1dc" providerId="AD" clId="Web-{414C8799-A555-46FD-A3DE-4CDDCCDE8500}" dt="2020-08-03T13:32:19.605" v="182" actId="20577"/>
          <ac:spMkLst>
            <pc:docMk/>
            <pc:sldMk cId="1762396850" sldId="261"/>
            <ac:spMk id="2" creationId="{A8BA2DA2-A73E-4EEE-B6DC-EE6884FF04EE}"/>
          </ac:spMkLst>
        </pc:spChg>
      </pc:sldChg>
      <pc:sldChg chg="del">
        <pc:chgData name="John Byrne" userId="S::jbyrne@spartaglobal.com::2bd5ebdf-74fb-4e4c-ad0a-8fdca894d1dc" providerId="AD" clId="Web-{414C8799-A555-46FD-A3DE-4CDDCCDE8500}" dt="2020-08-03T13:28:03.123" v="4"/>
        <pc:sldMkLst>
          <pc:docMk/>
          <pc:sldMk cId="3092959258" sldId="261"/>
        </pc:sldMkLst>
      </pc:sldChg>
      <pc:sldChg chg="del">
        <pc:chgData name="John Byrne" userId="S::jbyrne@spartaglobal.com::2bd5ebdf-74fb-4e4c-ad0a-8fdca894d1dc" providerId="AD" clId="Web-{414C8799-A555-46FD-A3DE-4CDDCCDE8500}" dt="2020-08-03T13:28:03.123" v="3"/>
        <pc:sldMkLst>
          <pc:docMk/>
          <pc:sldMk cId="1889274931" sldId="262"/>
        </pc:sldMkLst>
      </pc:sldChg>
      <pc:sldChg chg="del">
        <pc:chgData name="John Byrne" userId="S::jbyrne@spartaglobal.com::2bd5ebdf-74fb-4e4c-ad0a-8fdca894d1dc" providerId="AD" clId="Web-{414C8799-A555-46FD-A3DE-4CDDCCDE8500}" dt="2020-08-03T13:28:03.123" v="2"/>
        <pc:sldMkLst>
          <pc:docMk/>
          <pc:sldMk cId="1123105691" sldId="263"/>
        </pc:sldMkLst>
      </pc:sldChg>
      <pc:sldChg chg="addSp delSp modSp">
        <pc:chgData name="John Byrne" userId="S::jbyrne@spartaglobal.com::2bd5ebdf-74fb-4e4c-ad0a-8fdca894d1dc" providerId="AD" clId="Web-{414C8799-A555-46FD-A3DE-4CDDCCDE8500}" dt="2020-08-03T13:35:31.291" v="187" actId="14100"/>
        <pc:sldMkLst>
          <pc:docMk/>
          <pc:sldMk cId="2090462393" sldId="263"/>
        </pc:sldMkLst>
        <pc:spChg chg="del">
          <ac:chgData name="John Byrne" userId="S::jbyrne@spartaglobal.com::2bd5ebdf-74fb-4e4c-ad0a-8fdca894d1dc" providerId="AD" clId="Web-{414C8799-A555-46FD-A3DE-4CDDCCDE8500}" dt="2020-08-03T13:35:18.588" v="184"/>
          <ac:spMkLst>
            <pc:docMk/>
            <pc:sldMk cId="2090462393" sldId="263"/>
            <ac:spMk id="3" creationId="{0F53F88D-D7EC-4D99-A2F9-8E6B04B6EBF5}"/>
          </ac:spMkLst>
        </pc:spChg>
        <pc:picChg chg="add mod ord">
          <ac:chgData name="John Byrne" userId="S::jbyrne@spartaglobal.com::2bd5ebdf-74fb-4e4c-ad0a-8fdca894d1dc" providerId="AD" clId="Web-{414C8799-A555-46FD-A3DE-4CDDCCDE8500}" dt="2020-08-03T13:35:31.291" v="187" actId="14100"/>
          <ac:picMkLst>
            <pc:docMk/>
            <pc:sldMk cId="2090462393" sldId="263"/>
            <ac:picMk id="4" creationId="{8C9354C3-6155-4872-AB60-EAC30A3C2764}"/>
          </ac:picMkLst>
        </pc:picChg>
      </pc:sldChg>
      <pc:sldChg chg="del">
        <pc:chgData name="John Byrne" userId="S::jbyrne@spartaglobal.com::2bd5ebdf-74fb-4e4c-ad0a-8fdca894d1dc" providerId="AD" clId="Web-{414C8799-A555-46FD-A3DE-4CDDCCDE8500}" dt="2020-08-03T13:28:03.123" v="1"/>
        <pc:sldMkLst>
          <pc:docMk/>
          <pc:sldMk cId="868820192" sldId="264"/>
        </pc:sldMkLst>
      </pc:sldChg>
      <pc:sldChg chg="del">
        <pc:chgData name="John Byrne" userId="S::jbyrne@spartaglobal.com::2bd5ebdf-74fb-4e4c-ad0a-8fdca894d1dc" providerId="AD" clId="Web-{414C8799-A555-46FD-A3DE-4CDDCCDE8500}" dt="2020-08-03T13:28:03.123" v="0"/>
        <pc:sldMkLst>
          <pc:docMk/>
          <pc:sldMk cId="1175326397" sldId="265"/>
        </pc:sldMkLst>
      </pc:sldChg>
    </pc:docChg>
  </pc:docChgLst>
  <pc:docChgLst>
    <pc:chgData name="John Byrne" userId="2bd5ebdf-74fb-4e4c-ad0a-8fdca894d1dc" providerId="ADAL" clId="{7BBB8C0A-194F-4084-BE92-462106F85BB8}"/>
    <pc:docChg chg="undo redo custSel mod modSld sldOrd">
      <pc:chgData name="John Byrne" userId="2bd5ebdf-74fb-4e4c-ad0a-8fdca894d1dc" providerId="ADAL" clId="{7BBB8C0A-194F-4084-BE92-462106F85BB8}" dt="2020-08-04T08:39:29.039" v="1652" actId="1076"/>
      <pc:docMkLst>
        <pc:docMk/>
      </pc:docMkLst>
      <pc:sldChg chg="addSp delSp modSp mod ord setBg setClrOvrMap">
        <pc:chgData name="John Byrne" userId="2bd5ebdf-74fb-4e4c-ad0a-8fdca894d1dc" providerId="ADAL" clId="{7BBB8C0A-194F-4084-BE92-462106F85BB8}" dt="2020-08-03T15:28:52.089" v="1510" actId="26606"/>
        <pc:sldMkLst>
          <pc:docMk/>
          <pc:sldMk cId="1127333080" sldId="256"/>
        </pc:sldMkLst>
        <pc:spChg chg="mod">
          <ac:chgData name="John Byrne" userId="2bd5ebdf-74fb-4e4c-ad0a-8fdca894d1dc" providerId="ADAL" clId="{7BBB8C0A-194F-4084-BE92-462106F85BB8}" dt="2020-08-03T15:28:52.089" v="1510" actId="26606"/>
          <ac:spMkLst>
            <pc:docMk/>
            <pc:sldMk cId="1127333080" sldId="256"/>
            <ac:spMk id="2" creationId="{43BB8612-7A31-8948-B08B-AF625888EC83}"/>
          </ac:spMkLst>
        </pc:spChg>
        <pc:spChg chg="mod">
          <ac:chgData name="John Byrne" userId="2bd5ebdf-74fb-4e4c-ad0a-8fdca894d1dc" providerId="ADAL" clId="{7BBB8C0A-194F-4084-BE92-462106F85BB8}" dt="2020-08-03T15:28:52.089" v="1510" actId="26606"/>
          <ac:spMkLst>
            <pc:docMk/>
            <pc:sldMk cId="1127333080" sldId="256"/>
            <ac:spMk id="3" creationId="{C7C29527-13D1-424F-8D3B-6CA51446E690}"/>
          </ac:spMkLst>
        </pc:spChg>
        <pc:spChg chg="add del">
          <ac:chgData name="John Byrne" userId="2bd5ebdf-74fb-4e4c-ad0a-8fdca894d1dc" providerId="ADAL" clId="{7BBB8C0A-194F-4084-BE92-462106F85BB8}" dt="2020-08-03T15:28:52.089" v="1510" actId="26606"/>
          <ac:spMkLst>
            <pc:docMk/>
            <pc:sldMk cId="1127333080" sldId="256"/>
            <ac:spMk id="16" creationId="{F20221C9-9035-4A88-8973-CFB57BC38D7E}"/>
          </ac:spMkLst>
        </pc:spChg>
        <pc:spChg chg="add del">
          <ac:chgData name="John Byrne" userId="2bd5ebdf-74fb-4e4c-ad0a-8fdca894d1dc" providerId="ADAL" clId="{7BBB8C0A-194F-4084-BE92-462106F85BB8}" dt="2020-08-03T15:28:52.089" v="1510" actId="26606"/>
          <ac:spMkLst>
            <pc:docMk/>
            <pc:sldMk cId="1127333080" sldId="256"/>
            <ac:spMk id="17" creationId="{3EFB1521-B724-4E9D-B424-850742EEDC51}"/>
          </ac:spMkLst>
        </pc:spChg>
        <pc:spChg chg="add del">
          <ac:chgData name="John Byrne" userId="2bd5ebdf-74fb-4e4c-ad0a-8fdca894d1dc" providerId="ADAL" clId="{7BBB8C0A-194F-4084-BE92-462106F85BB8}" dt="2020-08-03T15:28:52.089" v="1510" actId="26606"/>
          <ac:spMkLst>
            <pc:docMk/>
            <pc:sldMk cId="1127333080" sldId="256"/>
            <ac:spMk id="18" creationId="{D194CE73-DAD8-4221-9CA7-6BF6E37DB207}"/>
          </ac:spMkLst>
        </pc:spChg>
        <pc:spChg chg="add del">
          <ac:chgData name="John Byrne" userId="2bd5ebdf-74fb-4e4c-ad0a-8fdca894d1dc" providerId="ADAL" clId="{7BBB8C0A-194F-4084-BE92-462106F85BB8}" dt="2020-08-03T15:28:52.089" v="1510" actId="26606"/>
          <ac:spMkLst>
            <pc:docMk/>
            <pc:sldMk cId="1127333080" sldId="256"/>
            <ac:spMk id="21" creationId="{DC4CD812-44BD-4CB5-BE63-81401F8310B6}"/>
          </ac:spMkLst>
        </pc:spChg>
        <pc:picChg chg="mod">
          <ac:chgData name="John Byrne" userId="2bd5ebdf-74fb-4e4c-ad0a-8fdca894d1dc" providerId="ADAL" clId="{7BBB8C0A-194F-4084-BE92-462106F85BB8}" dt="2020-08-03T15:28:52.089" v="1510" actId="26606"/>
          <ac:picMkLst>
            <pc:docMk/>
            <pc:sldMk cId="1127333080" sldId="256"/>
            <ac:picMk id="7" creationId="{8A841618-3E1E-437C-9AE6-8FE03BC89ABD}"/>
          </ac:picMkLst>
        </pc:picChg>
      </pc:sldChg>
      <pc:sldChg chg="addSp delSp modSp mod setClrOvrMap modNotesTx">
        <pc:chgData name="John Byrne" userId="2bd5ebdf-74fb-4e4c-ad0a-8fdca894d1dc" providerId="ADAL" clId="{7BBB8C0A-194F-4084-BE92-462106F85BB8}" dt="2020-08-03T15:28:44.996" v="1507" actId="26606"/>
        <pc:sldMkLst>
          <pc:docMk/>
          <pc:sldMk cId="3469359782" sldId="257"/>
        </pc:sldMkLst>
        <pc:spChg chg="mod">
          <ac:chgData name="John Byrne" userId="2bd5ebdf-74fb-4e4c-ad0a-8fdca894d1dc" providerId="ADAL" clId="{7BBB8C0A-194F-4084-BE92-462106F85BB8}" dt="2020-08-03T15:28:44.996" v="1507" actId="26606"/>
          <ac:spMkLst>
            <pc:docMk/>
            <pc:sldMk cId="3469359782" sldId="257"/>
            <ac:spMk id="2" creationId="{26BBA004-F629-46B7-86E5-5B181BFCF9DB}"/>
          </ac:spMkLst>
        </pc:spChg>
        <pc:spChg chg="mod">
          <ac:chgData name="John Byrne" userId="2bd5ebdf-74fb-4e4c-ad0a-8fdca894d1dc" providerId="ADAL" clId="{7BBB8C0A-194F-4084-BE92-462106F85BB8}" dt="2020-08-03T15:28:44.996" v="1507" actId="26606"/>
          <ac:spMkLst>
            <pc:docMk/>
            <pc:sldMk cId="3469359782" sldId="257"/>
            <ac:spMk id="3" creationId="{03F11025-78D9-4EEC-9DE2-8B28B7F2506D}"/>
          </ac:spMkLst>
        </pc:spChg>
        <pc:spChg chg="add del">
          <ac:chgData name="John Byrne" userId="2bd5ebdf-74fb-4e4c-ad0a-8fdca894d1dc" providerId="ADAL" clId="{7BBB8C0A-194F-4084-BE92-462106F85BB8}" dt="2020-08-03T15:28:44.996" v="1507" actId="26606"/>
          <ac:spMkLst>
            <pc:docMk/>
            <pc:sldMk cId="3469359782" sldId="257"/>
            <ac:spMk id="12" creationId="{3F4C104D-5F30-4811-9376-566B26E4719A}"/>
          </ac:spMkLst>
        </pc:spChg>
        <pc:spChg chg="add del">
          <ac:chgData name="John Byrne" userId="2bd5ebdf-74fb-4e4c-ad0a-8fdca894d1dc" providerId="ADAL" clId="{7BBB8C0A-194F-4084-BE92-462106F85BB8}" dt="2020-08-03T15:28:44.996" v="1507" actId="26606"/>
          <ac:spMkLst>
            <pc:docMk/>
            <pc:sldMk cId="3469359782" sldId="257"/>
            <ac:spMk id="14" creationId="{0815E34B-5D02-4E01-A936-E8E1C0AB6F12}"/>
          </ac:spMkLst>
        </pc:spChg>
        <pc:spChg chg="add del">
          <ac:chgData name="John Byrne" userId="2bd5ebdf-74fb-4e4c-ad0a-8fdca894d1dc" providerId="ADAL" clId="{7BBB8C0A-194F-4084-BE92-462106F85BB8}" dt="2020-08-03T15:28:44.996" v="1507" actId="26606"/>
          <ac:spMkLst>
            <pc:docMk/>
            <pc:sldMk cId="3469359782" sldId="257"/>
            <ac:spMk id="18" creationId="{7DE3414B-B032-4710-A468-D3285E38C5FF}"/>
          </ac:spMkLst>
        </pc:spChg>
        <pc:spChg chg="add del">
          <ac:chgData name="John Byrne" userId="2bd5ebdf-74fb-4e4c-ad0a-8fdca894d1dc" providerId="ADAL" clId="{7BBB8C0A-194F-4084-BE92-462106F85BB8}" dt="2020-08-03T15:28:44.996" v="1507" actId="26606"/>
          <ac:spMkLst>
            <pc:docMk/>
            <pc:sldMk cId="3469359782" sldId="257"/>
            <ac:spMk id="23" creationId="{37B5A23F-7276-435D-91DA-09104D77774D}"/>
          </ac:spMkLst>
        </pc:spChg>
        <pc:spChg chg="add del">
          <ac:chgData name="John Byrne" userId="2bd5ebdf-74fb-4e4c-ad0a-8fdca894d1dc" providerId="ADAL" clId="{7BBB8C0A-194F-4084-BE92-462106F85BB8}" dt="2020-08-03T15:28:44.996" v="1507" actId="26606"/>
          <ac:spMkLst>
            <pc:docMk/>
            <pc:sldMk cId="3469359782" sldId="257"/>
            <ac:spMk id="25" creationId="{2F3ECD7F-BF61-4CB1-AA15-464BB771E778}"/>
          </ac:spMkLst>
        </pc:spChg>
        <pc:spChg chg="add del">
          <ac:chgData name="John Byrne" userId="2bd5ebdf-74fb-4e4c-ad0a-8fdca894d1dc" providerId="ADAL" clId="{7BBB8C0A-194F-4084-BE92-462106F85BB8}" dt="2020-08-03T15:28:44.996" v="1507" actId="26606"/>
          <ac:spMkLst>
            <pc:docMk/>
            <pc:sldMk cId="3469359782" sldId="257"/>
            <ac:spMk id="27" creationId="{966F1B29-3A08-4DB7-9F92-4C09B3BCFF14}"/>
          </ac:spMkLst>
        </pc:spChg>
        <pc:spChg chg="add del">
          <ac:chgData name="John Byrne" userId="2bd5ebdf-74fb-4e4c-ad0a-8fdca894d1dc" providerId="ADAL" clId="{7BBB8C0A-194F-4084-BE92-462106F85BB8}" dt="2020-08-03T15:28:44.996" v="1507" actId="26606"/>
          <ac:spMkLst>
            <pc:docMk/>
            <pc:sldMk cId="3469359782" sldId="257"/>
            <ac:spMk id="29" creationId="{44A5AAD1-9616-4E1C-B3AC-E5497A6A3C2A}"/>
          </ac:spMkLst>
        </pc:spChg>
        <pc:picChg chg="mod">
          <ac:chgData name="John Byrne" userId="2bd5ebdf-74fb-4e4c-ad0a-8fdca894d1dc" providerId="ADAL" clId="{7BBB8C0A-194F-4084-BE92-462106F85BB8}" dt="2020-08-03T15:28:44.996" v="1507" actId="26606"/>
          <ac:picMkLst>
            <pc:docMk/>
            <pc:sldMk cId="3469359782" sldId="257"/>
            <ac:picMk id="4" creationId="{4088A424-EAB1-4DBB-948C-F30B8841EB59}"/>
          </ac:picMkLst>
        </pc:picChg>
      </pc:sldChg>
      <pc:sldChg chg="modSp mod">
        <pc:chgData name="John Byrne" userId="2bd5ebdf-74fb-4e4c-ad0a-8fdca894d1dc" providerId="ADAL" clId="{7BBB8C0A-194F-4084-BE92-462106F85BB8}" dt="2020-08-03T14:44:28.061" v="1481" actId="1582"/>
        <pc:sldMkLst>
          <pc:docMk/>
          <pc:sldMk cId="2305622915" sldId="258"/>
        </pc:sldMkLst>
        <pc:picChg chg="mod">
          <ac:chgData name="John Byrne" userId="2bd5ebdf-74fb-4e4c-ad0a-8fdca894d1dc" providerId="ADAL" clId="{7BBB8C0A-194F-4084-BE92-462106F85BB8}" dt="2020-08-03T14:44:28.061" v="1481" actId="1582"/>
          <ac:picMkLst>
            <pc:docMk/>
            <pc:sldMk cId="2305622915" sldId="258"/>
            <ac:picMk id="7" creationId="{445F10A3-0D61-4299-B74F-23EA04F9C0B5}"/>
          </ac:picMkLst>
        </pc:picChg>
      </pc:sldChg>
      <pc:sldChg chg="modSp mod modNotesTx">
        <pc:chgData name="John Byrne" userId="2bd5ebdf-74fb-4e4c-ad0a-8fdca894d1dc" providerId="ADAL" clId="{7BBB8C0A-194F-4084-BE92-462106F85BB8}" dt="2020-08-03T14:41:45.566" v="1470" actId="20577"/>
        <pc:sldMkLst>
          <pc:docMk/>
          <pc:sldMk cId="4210046343" sldId="259"/>
        </pc:sldMkLst>
        <pc:spChg chg="mod">
          <ac:chgData name="John Byrne" userId="2bd5ebdf-74fb-4e4c-ad0a-8fdca894d1dc" providerId="ADAL" clId="{7BBB8C0A-194F-4084-BE92-462106F85BB8}" dt="2020-08-03T14:26:53.974" v="1047" actId="20577"/>
          <ac:spMkLst>
            <pc:docMk/>
            <pc:sldMk cId="4210046343" sldId="259"/>
            <ac:spMk id="3" creationId="{0F53F88D-D7EC-4D99-A2F9-8E6B04B6EBF5}"/>
          </ac:spMkLst>
        </pc:spChg>
      </pc:sldChg>
      <pc:sldChg chg="addSp delSp modSp mod setBg setClrOvrMap modNotesTx">
        <pc:chgData name="John Byrne" userId="2bd5ebdf-74fb-4e4c-ad0a-8fdca894d1dc" providerId="ADAL" clId="{7BBB8C0A-194F-4084-BE92-462106F85BB8}" dt="2020-08-04T08:39:29.039" v="1652" actId="1076"/>
        <pc:sldMkLst>
          <pc:docMk/>
          <pc:sldMk cId="2044695597" sldId="260"/>
        </pc:sldMkLst>
        <pc:spChg chg="mod">
          <ac:chgData name="John Byrne" userId="2bd5ebdf-74fb-4e4c-ad0a-8fdca894d1dc" providerId="ADAL" clId="{7BBB8C0A-194F-4084-BE92-462106F85BB8}" dt="2020-08-04T08:35:34.566" v="1619"/>
          <ac:spMkLst>
            <pc:docMk/>
            <pc:sldMk cId="2044695597" sldId="260"/>
            <ac:spMk id="2" creationId="{BFFA1CBF-A1AE-4223-8410-0574D4B332DA}"/>
          </ac:spMkLst>
        </pc:spChg>
        <pc:spChg chg="mod">
          <ac:chgData name="John Byrne" userId="2bd5ebdf-74fb-4e4c-ad0a-8fdca894d1dc" providerId="ADAL" clId="{7BBB8C0A-194F-4084-BE92-462106F85BB8}" dt="2020-08-04T08:33:58.794" v="1556" actId="26606"/>
          <ac:spMkLst>
            <pc:docMk/>
            <pc:sldMk cId="2044695597" sldId="260"/>
            <ac:spMk id="3" creationId="{C142091B-6EC8-4152-81D2-08597CA34398}"/>
          </ac:spMkLst>
        </pc:spChg>
        <pc:spChg chg="add mod">
          <ac:chgData name="John Byrne" userId="2bd5ebdf-74fb-4e4c-ad0a-8fdca894d1dc" providerId="ADAL" clId="{7BBB8C0A-194F-4084-BE92-462106F85BB8}" dt="2020-08-04T08:36:15.075" v="1651" actId="20577"/>
          <ac:spMkLst>
            <pc:docMk/>
            <pc:sldMk cId="2044695597" sldId="260"/>
            <ac:spMk id="9" creationId="{49CE6FFA-A379-4C06-B7DC-3B0C99318BE6}"/>
          </ac:spMkLst>
        </pc:spChg>
        <pc:spChg chg="add mod">
          <ac:chgData name="John Byrne" userId="2bd5ebdf-74fb-4e4c-ad0a-8fdca894d1dc" providerId="ADAL" clId="{7BBB8C0A-194F-4084-BE92-462106F85BB8}" dt="2020-08-04T08:36:11.651" v="1647" actId="20577"/>
          <ac:spMkLst>
            <pc:docMk/>
            <pc:sldMk cId="2044695597" sldId="260"/>
            <ac:spMk id="10" creationId="{95437270-1F24-4584-9B73-091A43ED15D9}"/>
          </ac:spMkLst>
        </pc:spChg>
        <pc:spChg chg="add">
          <ac:chgData name="John Byrne" userId="2bd5ebdf-74fb-4e4c-ad0a-8fdca894d1dc" providerId="ADAL" clId="{7BBB8C0A-194F-4084-BE92-462106F85BB8}" dt="2020-08-04T08:33:58.794" v="1556" actId="26606"/>
          <ac:spMkLst>
            <pc:docMk/>
            <pc:sldMk cId="2044695597" sldId="260"/>
            <ac:spMk id="11" creationId="{72B31438-1EB2-467C-B799-B7C7129E9955}"/>
          </ac:spMkLst>
        </pc:spChg>
        <pc:picChg chg="mod">
          <ac:chgData name="John Byrne" userId="2bd5ebdf-74fb-4e4c-ad0a-8fdca894d1dc" providerId="ADAL" clId="{7BBB8C0A-194F-4084-BE92-462106F85BB8}" dt="2020-08-04T08:34:03.618" v="1557" actId="27614"/>
          <ac:picMkLst>
            <pc:docMk/>
            <pc:sldMk cId="2044695597" sldId="260"/>
            <ac:picMk id="4" creationId="{C4A09B98-C446-4FE1-BF6F-6BA9521CA1CB}"/>
          </ac:picMkLst>
        </pc:picChg>
        <pc:picChg chg="add del mod">
          <ac:chgData name="John Byrne" userId="2bd5ebdf-74fb-4e4c-ad0a-8fdca894d1dc" providerId="ADAL" clId="{7BBB8C0A-194F-4084-BE92-462106F85BB8}" dt="2020-08-04T08:39:29.039" v="1652" actId="1076"/>
          <ac:picMkLst>
            <pc:docMk/>
            <pc:sldMk cId="2044695597" sldId="260"/>
            <ac:picMk id="6" creationId="{EB1E64A0-E9BF-457B-8054-33F14076796A}"/>
          </ac:picMkLst>
        </pc:picChg>
        <pc:cxnChg chg="add mod">
          <ac:chgData name="John Byrne" userId="2bd5ebdf-74fb-4e4c-ad0a-8fdca894d1dc" providerId="ADAL" clId="{7BBB8C0A-194F-4084-BE92-462106F85BB8}" dt="2020-08-04T08:34:36.355" v="1573" actId="1035"/>
          <ac:cxnSpMkLst>
            <pc:docMk/>
            <pc:sldMk cId="2044695597" sldId="260"/>
            <ac:cxnSpMk id="8" creationId="{7F8A4F2C-31AB-4A76-93D0-E22BEB993F94}"/>
          </ac:cxnSpMkLst>
        </pc:cxnChg>
      </pc:sldChg>
      <pc:sldChg chg="addSp modSp mod setBg setClrOvrMap">
        <pc:chgData name="John Byrne" userId="2bd5ebdf-74fb-4e4c-ad0a-8fdca894d1dc" providerId="ADAL" clId="{7BBB8C0A-194F-4084-BE92-462106F85BB8}" dt="2020-08-03T15:29:33.109" v="1547" actId="20577"/>
        <pc:sldMkLst>
          <pc:docMk/>
          <pc:sldMk cId="2090462393" sldId="263"/>
        </pc:sldMkLst>
        <pc:spChg chg="mod">
          <ac:chgData name="John Byrne" userId="2bd5ebdf-74fb-4e4c-ad0a-8fdca894d1dc" providerId="ADAL" clId="{7BBB8C0A-194F-4084-BE92-462106F85BB8}" dt="2020-08-03T15:29:33.109" v="1547" actId="20577"/>
          <ac:spMkLst>
            <pc:docMk/>
            <pc:sldMk cId="2090462393" sldId="263"/>
            <ac:spMk id="5" creationId="{92B9576E-36DB-0B4E-831D-F9FB92044C08}"/>
          </ac:spMkLst>
        </pc:spChg>
        <pc:spChg chg="add">
          <ac:chgData name="John Byrne" userId="2bd5ebdf-74fb-4e4c-ad0a-8fdca894d1dc" providerId="ADAL" clId="{7BBB8C0A-194F-4084-BE92-462106F85BB8}" dt="2020-08-03T15:29:03.411" v="1511" actId="26606"/>
          <ac:spMkLst>
            <pc:docMk/>
            <pc:sldMk cId="2090462393" sldId="263"/>
            <ac:spMk id="10" creationId="{37B5A23F-7276-435D-91DA-09104D77774D}"/>
          </ac:spMkLst>
        </pc:spChg>
        <pc:spChg chg="add">
          <ac:chgData name="John Byrne" userId="2bd5ebdf-74fb-4e4c-ad0a-8fdca894d1dc" providerId="ADAL" clId="{7BBB8C0A-194F-4084-BE92-462106F85BB8}" dt="2020-08-03T15:29:03.411" v="1511" actId="26606"/>
          <ac:spMkLst>
            <pc:docMk/>
            <pc:sldMk cId="2090462393" sldId="263"/>
            <ac:spMk id="11" creationId="{2F3ECD7F-BF61-4CB1-AA15-464BB771E778}"/>
          </ac:spMkLst>
        </pc:spChg>
        <pc:spChg chg="add">
          <ac:chgData name="John Byrne" userId="2bd5ebdf-74fb-4e4c-ad0a-8fdca894d1dc" providerId="ADAL" clId="{7BBB8C0A-194F-4084-BE92-462106F85BB8}" dt="2020-08-03T15:29:03.411" v="1511" actId="26606"/>
          <ac:spMkLst>
            <pc:docMk/>
            <pc:sldMk cId="2090462393" sldId="263"/>
            <ac:spMk id="13" creationId="{966F1B29-3A08-4DB7-9F92-4C09B3BCFF14}"/>
          </ac:spMkLst>
        </pc:spChg>
        <pc:spChg chg="add mod">
          <ac:chgData name="John Byrne" userId="2bd5ebdf-74fb-4e4c-ad0a-8fdca894d1dc" providerId="ADAL" clId="{7BBB8C0A-194F-4084-BE92-462106F85BB8}" dt="2020-08-03T15:29:08.418" v="1516" actId="27636"/>
          <ac:spMkLst>
            <pc:docMk/>
            <pc:sldMk cId="2090462393" sldId="263"/>
            <ac:spMk id="15" creationId="{9F10E9C3-0B64-49B9-AD0E-91EF612E6BC9}"/>
          </ac:spMkLst>
        </pc:spChg>
        <pc:spChg chg="add">
          <ac:chgData name="John Byrne" userId="2bd5ebdf-74fb-4e4c-ad0a-8fdca894d1dc" providerId="ADAL" clId="{7BBB8C0A-194F-4084-BE92-462106F85BB8}" dt="2020-08-03T15:29:03.411" v="1511" actId="26606"/>
          <ac:spMkLst>
            <pc:docMk/>
            <pc:sldMk cId="2090462393" sldId="263"/>
            <ac:spMk id="18" creationId="{44A5AAD1-9616-4E1C-B3AC-E5497A6A3C2A}"/>
          </ac:spMkLst>
        </pc:spChg>
        <pc:picChg chg="mod ord">
          <ac:chgData name="John Byrne" userId="2bd5ebdf-74fb-4e4c-ad0a-8fdca894d1dc" providerId="ADAL" clId="{7BBB8C0A-194F-4084-BE92-462106F85BB8}" dt="2020-08-03T15:29:03.411" v="1511" actId="26606"/>
          <ac:picMkLst>
            <pc:docMk/>
            <pc:sldMk cId="2090462393" sldId="263"/>
            <ac:picMk id="4" creationId="{8C9354C3-6155-4872-AB60-EAC30A3C2764}"/>
          </ac:picMkLst>
        </pc:picChg>
      </pc:sldChg>
      <pc:sldChg chg="addSp delSp modSp mod setBg setClrOvrMap">
        <pc:chgData name="John Byrne" userId="2bd5ebdf-74fb-4e4c-ad0a-8fdca894d1dc" providerId="ADAL" clId="{7BBB8C0A-194F-4084-BE92-462106F85BB8}" dt="2020-08-03T15:28:45.785" v="1508" actId="26606"/>
        <pc:sldMkLst>
          <pc:docMk/>
          <pc:sldMk cId="3831728161" sldId="266"/>
        </pc:sldMkLst>
        <pc:spChg chg="mod">
          <ac:chgData name="John Byrne" userId="2bd5ebdf-74fb-4e4c-ad0a-8fdca894d1dc" providerId="ADAL" clId="{7BBB8C0A-194F-4084-BE92-462106F85BB8}" dt="2020-08-03T15:28:03.657" v="1504" actId="26606"/>
          <ac:spMkLst>
            <pc:docMk/>
            <pc:sldMk cId="3831728161" sldId="266"/>
            <ac:spMk id="2" creationId="{8D603F8E-F393-4AD3-94BD-E4054E6C5F43}"/>
          </ac:spMkLst>
        </pc:spChg>
        <pc:spChg chg="mod ord">
          <ac:chgData name="John Byrne" userId="2bd5ebdf-74fb-4e4c-ad0a-8fdca894d1dc" providerId="ADAL" clId="{7BBB8C0A-194F-4084-BE92-462106F85BB8}" dt="2020-08-03T15:28:03.657" v="1504" actId="26606"/>
          <ac:spMkLst>
            <pc:docMk/>
            <pc:sldMk cId="3831728161" sldId="266"/>
            <ac:spMk id="3" creationId="{4B6E90D9-E0CD-426D-B27A-F2D83152CDC7}"/>
          </ac:spMkLst>
        </pc:spChg>
        <pc:spChg chg="add del">
          <ac:chgData name="John Byrne" userId="2bd5ebdf-74fb-4e4c-ad0a-8fdca894d1dc" providerId="ADAL" clId="{7BBB8C0A-194F-4084-BE92-462106F85BB8}" dt="2020-08-03T15:28:45.785" v="1508" actId="26606"/>
          <ac:spMkLst>
            <pc:docMk/>
            <pc:sldMk cId="3831728161" sldId="266"/>
            <ac:spMk id="9" creationId="{3F4C104D-5F30-4811-9376-566B26E4719A}"/>
          </ac:spMkLst>
        </pc:spChg>
        <pc:spChg chg="add del">
          <ac:chgData name="John Byrne" userId="2bd5ebdf-74fb-4e4c-ad0a-8fdca894d1dc" providerId="ADAL" clId="{7BBB8C0A-194F-4084-BE92-462106F85BB8}" dt="2020-08-03T15:28:45.785" v="1508" actId="26606"/>
          <ac:spMkLst>
            <pc:docMk/>
            <pc:sldMk cId="3831728161" sldId="266"/>
            <ac:spMk id="11" creationId="{0815E34B-5D02-4E01-A936-E8E1C0AB6F12}"/>
          </ac:spMkLst>
        </pc:spChg>
        <pc:spChg chg="add del">
          <ac:chgData name="John Byrne" userId="2bd5ebdf-74fb-4e4c-ad0a-8fdca894d1dc" providerId="ADAL" clId="{7BBB8C0A-194F-4084-BE92-462106F85BB8}" dt="2020-08-03T15:28:45.785" v="1508" actId="26606"/>
          <ac:spMkLst>
            <pc:docMk/>
            <pc:sldMk cId="3831728161" sldId="266"/>
            <ac:spMk id="13" creationId="{7DE3414B-B032-4710-A468-D3285E38C5FF}"/>
          </ac:spMkLst>
        </pc:spChg>
        <pc:spChg chg="add del">
          <ac:chgData name="John Byrne" userId="2bd5ebdf-74fb-4e4c-ad0a-8fdca894d1dc" providerId="ADAL" clId="{7BBB8C0A-194F-4084-BE92-462106F85BB8}" dt="2020-08-03T15:27:37.969" v="1500" actId="26606"/>
          <ac:spMkLst>
            <pc:docMk/>
            <pc:sldMk cId="3831728161" sldId="266"/>
            <ac:spMk id="15" creationId="{763516C8-F227-4B77-9AA7-61B9A0B78253}"/>
          </ac:spMkLst>
        </pc:spChg>
        <pc:spChg chg="add del">
          <ac:chgData name="John Byrne" userId="2bd5ebdf-74fb-4e4c-ad0a-8fdca894d1dc" providerId="ADAL" clId="{7BBB8C0A-194F-4084-BE92-462106F85BB8}" dt="2020-08-03T15:27:37.969" v="1500" actId="26606"/>
          <ac:spMkLst>
            <pc:docMk/>
            <pc:sldMk cId="3831728161" sldId="266"/>
            <ac:spMk id="16" creationId="{D91B420C-C4C8-44DF-96B2-FBD1014646FE}"/>
          </ac:spMkLst>
        </pc:spChg>
        <pc:spChg chg="add del">
          <ac:chgData name="John Byrne" userId="2bd5ebdf-74fb-4e4c-ad0a-8fdca894d1dc" providerId="ADAL" clId="{7BBB8C0A-194F-4084-BE92-462106F85BB8}" dt="2020-08-03T15:27:37.969" v="1500" actId="26606"/>
          <ac:spMkLst>
            <pc:docMk/>
            <pc:sldMk cId="3831728161" sldId="266"/>
            <ac:spMk id="17" creationId="{070928B1-3E69-44AC-A1EE-B4E4270A7A51}"/>
          </ac:spMkLst>
        </pc:spChg>
        <pc:spChg chg="add del">
          <ac:chgData name="John Byrne" userId="2bd5ebdf-74fb-4e4c-ad0a-8fdca894d1dc" providerId="ADAL" clId="{7BBB8C0A-194F-4084-BE92-462106F85BB8}" dt="2020-08-03T15:27:24.895" v="1487" actId="26606"/>
          <ac:spMkLst>
            <pc:docMk/>
            <pc:sldMk cId="3831728161" sldId="266"/>
            <ac:spMk id="18" creationId="{B2EC7880-C5D9-40A8-A6B0-3198AD07AD1B}"/>
          </ac:spMkLst>
        </pc:spChg>
        <pc:spChg chg="add del">
          <ac:chgData name="John Byrne" userId="2bd5ebdf-74fb-4e4c-ad0a-8fdca894d1dc" providerId="ADAL" clId="{7BBB8C0A-194F-4084-BE92-462106F85BB8}" dt="2020-08-03T15:27:45.680" v="1502" actId="26606"/>
          <ac:spMkLst>
            <pc:docMk/>
            <pc:sldMk cId="3831728161" sldId="266"/>
            <ac:spMk id="19" creationId="{008ED74B-06F2-4BD5-838F-1AAD0033EF0B}"/>
          </ac:spMkLst>
        </pc:spChg>
        <pc:spChg chg="add del">
          <ac:chgData name="John Byrne" userId="2bd5ebdf-74fb-4e4c-ad0a-8fdca894d1dc" providerId="ADAL" clId="{7BBB8C0A-194F-4084-BE92-462106F85BB8}" dt="2020-08-03T15:27:24.895" v="1487" actId="26606"/>
          <ac:spMkLst>
            <pc:docMk/>
            <pc:sldMk cId="3831728161" sldId="266"/>
            <ac:spMk id="20" creationId="{94543A62-A2AB-454A-878E-D3D9190D5FC7}"/>
          </ac:spMkLst>
        </pc:spChg>
        <pc:spChg chg="add del">
          <ac:chgData name="John Byrne" userId="2bd5ebdf-74fb-4e4c-ad0a-8fdca894d1dc" providerId="ADAL" clId="{7BBB8C0A-194F-4084-BE92-462106F85BB8}" dt="2020-08-03T15:27:24.895" v="1487" actId="26606"/>
          <ac:spMkLst>
            <pc:docMk/>
            <pc:sldMk cId="3831728161" sldId="266"/>
            <ac:spMk id="22" creationId="{50553464-41F1-4160-9D02-7C5EC7013BDA}"/>
          </ac:spMkLst>
        </pc:spChg>
        <pc:spChg chg="add del">
          <ac:chgData name="John Byrne" userId="2bd5ebdf-74fb-4e4c-ad0a-8fdca894d1dc" providerId="ADAL" clId="{7BBB8C0A-194F-4084-BE92-462106F85BB8}" dt="2020-08-03T15:27:27.129" v="1489" actId="26606"/>
          <ac:spMkLst>
            <pc:docMk/>
            <pc:sldMk cId="3831728161" sldId="266"/>
            <ac:spMk id="24" creationId="{23C7736A-5A08-4021-9AB6-390DFF506AA8}"/>
          </ac:spMkLst>
        </pc:spChg>
        <pc:spChg chg="add del">
          <ac:chgData name="John Byrne" userId="2bd5ebdf-74fb-4e4c-ad0a-8fdca894d1dc" providerId="ADAL" clId="{7BBB8C0A-194F-4084-BE92-462106F85BB8}" dt="2020-08-03T15:27:27.129" v="1489" actId="26606"/>
          <ac:spMkLst>
            <pc:docMk/>
            <pc:sldMk cId="3831728161" sldId="266"/>
            <ac:spMk id="25" creationId="{433DF4D3-8A35-461A-ABE0-F56B78A1371F}"/>
          </ac:spMkLst>
        </pc:spChg>
        <pc:spChg chg="add del">
          <ac:chgData name="John Byrne" userId="2bd5ebdf-74fb-4e4c-ad0a-8fdca894d1dc" providerId="ADAL" clId="{7BBB8C0A-194F-4084-BE92-462106F85BB8}" dt="2020-08-03T15:27:28.634" v="1491" actId="26606"/>
          <ac:spMkLst>
            <pc:docMk/>
            <pc:sldMk cId="3831728161" sldId="266"/>
            <ac:spMk id="27" creationId="{2F21E579-4785-4A4E-8D09-42E5246D8E58}"/>
          </ac:spMkLst>
        </pc:spChg>
        <pc:spChg chg="add del">
          <ac:chgData name="John Byrne" userId="2bd5ebdf-74fb-4e4c-ad0a-8fdca894d1dc" providerId="ADAL" clId="{7BBB8C0A-194F-4084-BE92-462106F85BB8}" dt="2020-08-03T15:27:28.634" v="1491" actId="26606"/>
          <ac:spMkLst>
            <pc:docMk/>
            <pc:sldMk cId="3831728161" sldId="266"/>
            <ac:spMk id="28" creationId="{3BE96D34-9D7C-4984-961D-7165FA21612E}"/>
          </ac:spMkLst>
        </pc:spChg>
        <pc:spChg chg="add del">
          <ac:chgData name="John Byrne" userId="2bd5ebdf-74fb-4e4c-ad0a-8fdca894d1dc" providerId="ADAL" clId="{7BBB8C0A-194F-4084-BE92-462106F85BB8}" dt="2020-08-03T15:27:28.634" v="1491" actId="26606"/>
          <ac:spMkLst>
            <pc:docMk/>
            <pc:sldMk cId="3831728161" sldId="266"/>
            <ac:spMk id="29" creationId="{C8DE1BEC-DAE3-43F4-8D9F-384C3D694130}"/>
          </ac:spMkLst>
        </pc:spChg>
        <pc:spChg chg="add del">
          <ac:chgData name="John Byrne" userId="2bd5ebdf-74fb-4e4c-ad0a-8fdca894d1dc" providerId="ADAL" clId="{7BBB8C0A-194F-4084-BE92-462106F85BB8}" dt="2020-08-03T15:27:33.086" v="1493" actId="26606"/>
          <ac:spMkLst>
            <pc:docMk/>
            <pc:sldMk cId="3831728161" sldId="266"/>
            <ac:spMk id="31" creationId="{B2EC7880-C5D9-40A8-A6B0-3198AD07AD1B}"/>
          </ac:spMkLst>
        </pc:spChg>
        <pc:spChg chg="add del">
          <ac:chgData name="John Byrne" userId="2bd5ebdf-74fb-4e4c-ad0a-8fdca894d1dc" providerId="ADAL" clId="{7BBB8C0A-194F-4084-BE92-462106F85BB8}" dt="2020-08-03T15:27:34.942" v="1495" actId="26606"/>
          <ac:spMkLst>
            <pc:docMk/>
            <pc:sldMk cId="3831728161" sldId="266"/>
            <ac:spMk id="33" creationId="{35879851-1A1D-4246-AAA1-C484E858337D}"/>
          </ac:spMkLst>
        </pc:spChg>
        <pc:spChg chg="add del">
          <ac:chgData name="John Byrne" userId="2bd5ebdf-74fb-4e4c-ad0a-8fdca894d1dc" providerId="ADAL" clId="{7BBB8C0A-194F-4084-BE92-462106F85BB8}" dt="2020-08-03T15:27:45.680" v="1502" actId="26606"/>
          <ac:spMkLst>
            <pc:docMk/>
            <pc:sldMk cId="3831728161" sldId="266"/>
            <ac:spMk id="48" creationId="{CC9387DA-2D8E-4E5D-BD65-274370B65965}"/>
          </ac:spMkLst>
        </pc:spChg>
        <pc:spChg chg="add del">
          <ac:chgData name="John Byrne" userId="2bd5ebdf-74fb-4e4c-ad0a-8fdca894d1dc" providerId="ADAL" clId="{7BBB8C0A-194F-4084-BE92-462106F85BB8}" dt="2020-08-03T15:27:45.680" v="1502" actId="26606"/>
          <ac:spMkLst>
            <pc:docMk/>
            <pc:sldMk cId="3831728161" sldId="266"/>
            <ac:spMk id="50" creationId="{18BFC65B-9706-4EE1-8B75-FEEC1C530558}"/>
          </ac:spMkLst>
        </pc:spChg>
        <pc:spChg chg="add del">
          <ac:chgData name="John Byrne" userId="2bd5ebdf-74fb-4e4c-ad0a-8fdca894d1dc" providerId="ADAL" clId="{7BBB8C0A-194F-4084-BE92-462106F85BB8}" dt="2020-08-03T15:28:03.657" v="1504" actId="26606"/>
          <ac:spMkLst>
            <pc:docMk/>
            <pc:sldMk cId="3831728161" sldId="266"/>
            <ac:spMk id="58" creationId="{FFDB7E33-052B-42F0-B71A-23F961876CDA}"/>
          </ac:spMkLst>
        </pc:spChg>
        <pc:spChg chg="add del">
          <ac:chgData name="John Byrne" userId="2bd5ebdf-74fb-4e4c-ad0a-8fdca894d1dc" providerId="ADAL" clId="{7BBB8C0A-194F-4084-BE92-462106F85BB8}" dt="2020-08-03T15:28:45.785" v="1508" actId="26606"/>
          <ac:spMkLst>
            <pc:docMk/>
            <pc:sldMk cId="3831728161" sldId="266"/>
            <ac:spMk id="60" creationId="{B2EC7880-C5D9-40A8-A6B0-3198AD07AD1B}"/>
          </ac:spMkLst>
        </pc:spChg>
        <pc:grpChg chg="add del">
          <ac:chgData name="John Byrne" userId="2bd5ebdf-74fb-4e4c-ad0a-8fdca894d1dc" providerId="ADAL" clId="{7BBB8C0A-194F-4084-BE92-462106F85BB8}" dt="2020-08-03T15:27:45.680" v="1502" actId="26606"/>
          <ac:grpSpMkLst>
            <pc:docMk/>
            <pc:sldMk cId="3831728161" sldId="266"/>
            <ac:grpSpMk id="34" creationId="{F9CAF6A1-77C7-4ABC-9E4A-E74A8DB16DC1}"/>
          </ac:grpSpMkLst>
        </pc:grpChg>
        <pc:grpChg chg="add del">
          <ac:chgData name="John Byrne" userId="2bd5ebdf-74fb-4e4c-ad0a-8fdca894d1dc" providerId="ADAL" clId="{7BBB8C0A-194F-4084-BE92-462106F85BB8}" dt="2020-08-03T15:27:45.680" v="1502" actId="26606"/>
          <ac:grpSpMkLst>
            <pc:docMk/>
            <pc:sldMk cId="3831728161" sldId="266"/>
            <ac:grpSpMk id="47" creationId="{E9F586E1-75B5-49B8-9A21-DD14CA0F6955}"/>
          </ac:grpSpMkLst>
        </pc:grpChg>
        <pc:picChg chg="mod ord">
          <ac:chgData name="John Byrne" userId="2bd5ebdf-74fb-4e4c-ad0a-8fdca894d1dc" providerId="ADAL" clId="{7BBB8C0A-194F-4084-BE92-462106F85BB8}" dt="2020-08-03T15:28:45.785" v="1508" actId="26606"/>
          <ac:picMkLst>
            <pc:docMk/>
            <pc:sldMk cId="3831728161" sldId="266"/>
            <ac:picMk id="6" creationId="{28C08F01-C0FB-4946-A675-778FE450A8A7}"/>
          </ac:picMkLst>
        </pc:picChg>
      </pc:sldChg>
      <pc:sldChg chg="modSp mod">
        <pc:chgData name="John Byrne" userId="2bd5ebdf-74fb-4e4c-ad0a-8fdca894d1dc" providerId="ADAL" clId="{7BBB8C0A-194F-4084-BE92-462106F85BB8}" dt="2020-08-03T14:44:43.077" v="1483" actId="1076"/>
        <pc:sldMkLst>
          <pc:docMk/>
          <pc:sldMk cId="3824118414" sldId="268"/>
        </pc:sldMkLst>
        <pc:picChg chg="mod">
          <ac:chgData name="John Byrne" userId="2bd5ebdf-74fb-4e4c-ad0a-8fdca894d1dc" providerId="ADAL" clId="{7BBB8C0A-194F-4084-BE92-462106F85BB8}" dt="2020-08-03T14:44:43.077" v="1483" actId="1076"/>
          <ac:picMkLst>
            <pc:docMk/>
            <pc:sldMk cId="3824118414" sldId="268"/>
            <ac:picMk id="4" creationId="{93681063-899C-4049-AF60-41692E21AE06}"/>
          </ac:picMkLst>
        </pc:picChg>
      </pc:sldChg>
      <pc:sldChg chg="modSp mod">
        <pc:chgData name="John Byrne" userId="2bd5ebdf-74fb-4e4c-ad0a-8fdca894d1dc" providerId="ADAL" clId="{7BBB8C0A-194F-4084-BE92-462106F85BB8}" dt="2020-08-03T14:42:53.502" v="1472" actId="1582"/>
        <pc:sldMkLst>
          <pc:docMk/>
          <pc:sldMk cId="3591300270" sldId="270"/>
        </pc:sldMkLst>
        <pc:picChg chg="mod">
          <ac:chgData name="John Byrne" userId="2bd5ebdf-74fb-4e4c-ad0a-8fdca894d1dc" providerId="ADAL" clId="{7BBB8C0A-194F-4084-BE92-462106F85BB8}" dt="2020-08-03T14:42:53.502" v="1472" actId="1582"/>
          <ac:picMkLst>
            <pc:docMk/>
            <pc:sldMk cId="3591300270" sldId="270"/>
            <ac:picMk id="5" creationId="{1D81EABB-A1A7-F84C-BB44-8FDC7F48B0AF}"/>
          </ac:picMkLst>
        </pc:picChg>
      </pc:sldChg>
    </pc:docChg>
  </pc:docChgLst>
  <pc:docChgLst>
    <pc:chgData name="John Byrne" userId="S::jbyrne@spartaglobal.com::2bd5ebdf-74fb-4e4c-ad0a-8fdca894d1dc" providerId="AD" clId="Web-{246091D8-83A5-469E-B3EE-4D687CD84217}"/>
    <pc:docChg chg="modSld">
      <pc:chgData name="John Byrne" userId="S::jbyrne@spartaglobal.com::2bd5ebdf-74fb-4e4c-ad0a-8fdca894d1dc" providerId="AD" clId="Web-{246091D8-83A5-469E-B3EE-4D687CD84217}" dt="2020-08-03T14:10:21.544" v="96"/>
      <pc:docMkLst>
        <pc:docMk/>
      </pc:docMkLst>
      <pc:sldChg chg="modSp modNotes">
        <pc:chgData name="John Byrne" userId="S::jbyrne@spartaglobal.com::2bd5ebdf-74fb-4e4c-ad0a-8fdca894d1dc" providerId="AD" clId="Web-{246091D8-83A5-469E-B3EE-4D687CD84217}" dt="2020-08-03T14:10:21.544" v="96"/>
        <pc:sldMkLst>
          <pc:docMk/>
          <pc:sldMk cId="3469359782" sldId="257"/>
        </pc:sldMkLst>
        <pc:spChg chg="mod">
          <ac:chgData name="John Byrne" userId="S::jbyrne@spartaglobal.com::2bd5ebdf-74fb-4e4c-ad0a-8fdca894d1dc" providerId="AD" clId="Web-{246091D8-83A5-469E-B3EE-4D687CD84217}" dt="2020-08-03T14:07:09.425" v="15" actId="20577"/>
          <ac:spMkLst>
            <pc:docMk/>
            <pc:sldMk cId="3469359782" sldId="257"/>
            <ac:spMk id="3" creationId="{03F11025-78D9-4EEC-9DE2-8B28B7F2506D}"/>
          </ac:spMkLst>
        </pc:spChg>
      </pc:sldChg>
    </pc:docChg>
  </pc:docChgLst>
  <pc:docChgLst>
    <pc:chgData name="Saskia van Barthold" userId="S::svbarthold@spartaglobal.com::7f53042a-f5fc-4c6b-a37f-f97080f407fb" providerId="AD" clId="Web-{C35299A5-4FD5-49B4-A10D-FA2A7541A0B5}"/>
    <pc:docChg chg="modSld">
      <pc:chgData name="Saskia van Barthold" userId="S::svbarthold@spartaglobal.com::7f53042a-f5fc-4c6b-a37f-f97080f407fb" providerId="AD" clId="Web-{C35299A5-4FD5-49B4-A10D-FA2A7541A0B5}" dt="2020-06-29T11:10:57.670" v="1064" actId="1076"/>
      <pc:docMkLst>
        <pc:docMk/>
      </pc:docMkLst>
      <pc:sldChg chg="modSp">
        <pc:chgData name="Saskia van Barthold" userId="S::svbarthold@spartaglobal.com::7f53042a-f5fc-4c6b-a37f-f97080f407fb" providerId="AD" clId="Web-{C35299A5-4FD5-49B4-A10D-FA2A7541A0B5}" dt="2020-06-29T10:55:21.318" v="535" actId="20577"/>
        <pc:sldMkLst>
          <pc:docMk/>
          <pc:sldMk cId="3966156095" sldId="257"/>
        </pc:sldMkLst>
        <pc:spChg chg="mod">
          <ac:chgData name="Saskia van Barthold" userId="S::svbarthold@spartaglobal.com::7f53042a-f5fc-4c6b-a37f-f97080f407fb" providerId="AD" clId="Web-{C35299A5-4FD5-49B4-A10D-FA2A7541A0B5}" dt="2020-06-29T10:55:21.318" v="535" actId="20577"/>
          <ac:spMkLst>
            <pc:docMk/>
            <pc:sldMk cId="3966156095" sldId="257"/>
            <ac:spMk id="3" creationId="{3BE1993A-CD5C-42D6-807D-861FDDE72CFD}"/>
          </ac:spMkLst>
        </pc:spChg>
      </pc:sldChg>
      <pc:sldChg chg="addSp delSp modSp">
        <pc:chgData name="Saskia van Barthold" userId="S::svbarthold@spartaglobal.com::7f53042a-f5fc-4c6b-a37f-f97080f407fb" providerId="AD" clId="Web-{C35299A5-4FD5-49B4-A10D-FA2A7541A0B5}" dt="2020-06-29T11:10:57.670" v="1064" actId="1076"/>
        <pc:sldMkLst>
          <pc:docMk/>
          <pc:sldMk cId="3092959258" sldId="261"/>
        </pc:sldMkLst>
        <pc:spChg chg="mod">
          <ac:chgData name="Saskia van Barthold" userId="S::svbarthold@spartaglobal.com::7f53042a-f5fc-4c6b-a37f-f97080f407fb" providerId="AD" clId="Web-{C35299A5-4FD5-49B4-A10D-FA2A7541A0B5}" dt="2020-06-29T11:09:30.028" v="916" actId="20577"/>
          <ac:spMkLst>
            <pc:docMk/>
            <pc:sldMk cId="3092959258" sldId="261"/>
            <ac:spMk id="3" creationId="{6773FA21-31AF-4D79-BB2B-1CDC1BA56572}"/>
          </ac:spMkLst>
        </pc:spChg>
        <pc:spChg chg="add mod">
          <ac:chgData name="Saskia van Barthold" userId="S::svbarthold@spartaglobal.com::7f53042a-f5fc-4c6b-a37f-f97080f407fb" providerId="AD" clId="Web-{C35299A5-4FD5-49B4-A10D-FA2A7541A0B5}" dt="2020-06-29T11:10:49.185" v="1062" actId="1076"/>
          <ac:spMkLst>
            <pc:docMk/>
            <pc:sldMk cId="3092959258" sldId="261"/>
            <ac:spMk id="5" creationId="{011AA653-C123-44CE-B0F3-88C9E11D04FD}"/>
          </ac:spMkLst>
        </pc:spChg>
        <pc:spChg chg="add mod">
          <ac:chgData name="Saskia van Barthold" userId="S::svbarthold@spartaglobal.com::7f53042a-f5fc-4c6b-a37f-f97080f407fb" providerId="AD" clId="Web-{C35299A5-4FD5-49B4-A10D-FA2A7541A0B5}" dt="2020-06-29T11:10:53.388" v="1063" actId="1076"/>
          <ac:spMkLst>
            <pc:docMk/>
            <pc:sldMk cId="3092959258" sldId="261"/>
            <ac:spMk id="6" creationId="{141767B8-ADFD-4C7A-9F73-2CABAE1E60AE}"/>
          </ac:spMkLst>
        </pc:spChg>
        <pc:spChg chg="add mod">
          <ac:chgData name="Saskia van Barthold" userId="S::svbarthold@spartaglobal.com::7f53042a-f5fc-4c6b-a37f-f97080f407fb" providerId="AD" clId="Web-{C35299A5-4FD5-49B4-A10D-FA2A7541A0B5}" dt="2020-06-29T11:10:57.670" v="1064" actId="1076"/>
          <ac:spMkLst>
            <pc:docMk/>
            <pc:sldMk cId="3092959258" sldId="261"/>
            <ac:spMk id="7" creationId="{BEA67BB7-356B-4860-9027-FD6C9814FE18}"/>
          </ac:spMkLst>
        </pc:spChg>
        <pc:picChg chg="del">
          <ac:chgData name="Saskia van Barthold" userId="S::svbarthold@spartaglobal.com::7f53042a-f5fc-4c6b-a37f-f97080f407fb" providerId="AD" clId="Web-{C35299A5-4FD5-49B4-A10D-FA2A7541A0B5}" dt="2020-06-29T11:01:12.305" v="537"/>
          <ac:picMkLst>
            <pc:docMk/>
            <pc:sldMk cId="3092959258" sldId="261"/>
            <ac:picMk id="4" creationId="{1B24679C-03AA-4EAD-AB42-AC82347D8A32}"/>
          </ac:picMkLst>
        </pc:picChg>
      </pc:sldChg>
    </pc:docChg>
  </pc:docChgLst>
  <pc:docChgLst>
    <pc:chgData name="John Byrne" userId="S::jbyrne@spartaglobal.com::2bd5ebdf-74fb-4e4c-ad0a-8fdca894d1dc" providerId="AD" clId="Web-{C979D78C-6278-400F-B57F-90A807E6BD43}"/>
    <pc:docChg chg="modSld">
      <pc:chgData name="John Byrne" userId="S::jbyrne@spartaglobal.com::2bd5ebdf-74fb-4e4c-ad0a-8fdca894d1dc" providerId="AD" clId="Web-{C979D78C-6278-400F-B57F-90A807E6BD43}" dt="2020-08-03T15:04:44.402" v="293"/>
      <pc:docMkLst>
        <pc:docMk/>
      </pc:docMkLst>
      <pc:sldChg chg="addSp delSp modSp mod setBg modNotes">
        <pc:chgData name="John Byrne" userId="S::jbyrne@spartaglobal.com::2bd5ebdf-74fb-4e4c-ad0a-8fdca894d1dc" providerId="AD" clId="Web-{C979D78C-6278-400F-B57F-90A807E6BD43}" dt="2020-08-03T15:04:44.402" v="293"/>
        <pc:sldMkLst>
          <pc:docMk/>
          <pc:sldMk cId="2090462393" sldId="263"/>
        </pc:sldMkLst>
        <pc:spChg chg="mod">
          <ac:chgData name="John Byrne" userId="S::jbyrne@spartaglobal.com::2bd5ebdf-74fb-4e4c-ad0a-8fdca894d1dc" providerId="AD" clId="Web-{C979D78C-6278-400F-B57F-90A807E6BD43}" dt="2020-08-03T15:01:01.888" v="7"/>
          <ac:spMkLst>
            <pc:docMk/>
            <pc:sldMk cId="2090462393" sldId="263"/>
            <ac:spMk id="5" creationId="{92B9576E-36DB-0B4E-831D-F9FB92044C08}"/>
          </ac:spMkLst>
        </pc:spChg>
        <pc:spChg chg="add del">
          <ac:chgData name="John Byrne" userId="S::jbyrne@spartaglobal.com::2bd5ebdf-74fb-4e4c-ad0a-8fdca894d1dc" providerId="AD" clId="Web-{C979D78C-6278-400F-B57F-90A807E6BD43}" dt="2020-08-03T15:01:01.888" v="7"/>
          <ac:spMkLst>
            <pc:docMk/>
            <pc:sldMk cId="2090462393" sldId="263"/>
            <ac:spMk id="7" creationId="{4AFAE689-8577-4C3C-B1E5-2F33DBFCC5C8}"/>
          </ac:spMkLst>
        </pc:spChg>
        <pc:spChg chg="add del">
          <ac:chgData name="John Byrne" userId="S::jbyrne@spartaglobal.com::2bd5ebdf-74fb-4e4c-ad0a-8fdca894d1dc" providerId="AD" clId="Web-{C979D78C-6278-400F-B57F-90A807E6BD43}" dt="2020-08-03T15:01:01.888" v="7"/>
          <ac:spMkLst>
            <pc:docMk/>
            <pc:sldMk cId="2090462393" sldId="263"/>
            <ac:spMk id="8" creationId="{72B31438-1EB2-467C-B799-B7C7129E9955}"/>
          </ac:spMkLst>
        </pc:spChg>
        <pc:spChg chg="add del">
          <ac:chgData name="John Byrne" userId="S::jbyrne@spartaglobal.com::2bd5ebdf-74fb-4e4c-ad0a-8fdca894d1dc" providerId="AD" clId="Web-{C979D78C-6278-400F-B57F-90A807E6BD43}" dt="2020-08-03T15:00:56.028" v="3"/>
          <ac:spMkLst>
            <pc:docMk/>
            <pc:sldMk cId="2090462393" sldId="263"/>
            <ac:spMk id="9" creationId="{5E3CFDDC-6B4D-401C-88F2-018E32E3041F}"/>
          </ac:spMkLst>
        </pc:spChg>
        <pc:spChg chg="add del">
          <ac:chgData name="John Byrne" userId="S::jbyrne@spartaglobal.com::2bd5ebdf-74fb-4e4c-ad0a-8fdca894d1dc" providerId="AD" clId="Web-{C979D78C-6278-400F-B57F-90A807E6BD43}" dt="2020-08-03T15:00:56.028" v="3"/>
          <ac:spMkLst>
            <pc:docMk/>
            <pc:sldMk cId="2090462393" sldId="263"/>
            <ac:spMk id="12" creationId="{9073237B-D536-4B4C-8928-3510CB0F8984}"/>
          </ac:spMkLst>
        </pc:spChg>
        <pc:spChg chg="add del">
          <ac:chgData name="John Byrne" userId="S::jbyrne@spartaglobal.com::2bd5ebdf-74fb-4e4c-ad0a-8fdca894d1dc" providerId="AD" clId="Web-{C979D78C-6278-400F-B57F-90A807E6BD43}" dt="2020-08-03T15:00:56.028" v="3"/>
          <ac:spMkLst>
            <pc:docMk/>
            <pc:sldMk cId="2090462393" sldId="263"/>
            <ac:spMk id="14" creationId="{488B1383-B33A-45D9-AF5F-DD1522135AD3}"/>
          </ac:spMkLst>
        </pc:spChg>
        <pc:spChg chg="add del">
          <ac:chgData name="John Byrne" userId="S::jbyrne@spartaglobal.com::2bd5ebdf-74fb-4e4c-ad0a-8fdca894d1dc" providerId="AD" clId="Web-{C979D78C-6278-400F-B57F-90A807E6BD43}" dt="2020-08-03T15:00:56.028" v="3"/>
          <ac:spMkLst>
            <pc:docMk/>
            <pc:sldMk cId="2090462393" sldId="263"/>
            <ac:spMk id="16" creationId="{ADD2565E-493E-4545-99C0-2F033FAF94AE}"/>
          </ac:spMkLst>
        </pc:spChg>
        <pc:picChg chg="add del mod">
          <ac:chgData name="John Byrne" userId="S::jbyrne@spartaglobal.com::2bd5ebdf-74fb-4e4c-ad0a-8fdca894d1dc" providerId="AD" clId="Web-{C979D78C-6278-400F-B57F-90A807E6BD43}" dt="2020-08-03T15:01:03.263" v="9"/>
          <ac:picMkLst>
            <pc:docMk/>
            <pc:sldMk cId="2090462393" sldId="263"/>
            <ac:picMk id="2" creationId="{BB661491-8EC7-4DB4-88F8-8151F541816B}"/>
          </ac:picMkLst>
        </pc:picChg>
        <pc:picChg chg="mod ord">
          <ac:chgData name="John Byrne" userId="S::jbyrne@spartaglobal.com::2bd5ebdf-74fb-4e4c-ad0a-8fdca894d1dc" providerId="AD" clId="Web-{C979D78C-6278-400F-B57F-90A807E6BD43}" dt="2020-08-03T15:01:01.888" v="7"/>
          <ac:picMkLst>
            <pc:docMk/>
            <pc:sldMk cId="2090462393" sldId="263"/>
            <ac:picMk id="4" creationId="{8C9354C3-6155-4872-AB60-EAC30A3C2764}"/>
          </ac:picMkLst>
        </pc:picChg>
      </pc:sldChg>
    </pc:docChg>
  </pc:docChgLst>
  <pc:docChgLst>
    <pc:chgData name="Max Palmer" userId="10c023be-9721-41a7-91d6-e8a6d8aab9c5" providerId="ADAL" clId="{D2921AC3-55D4-4BBC-ABA8-0A2F69888552}"/>
    <pc:docChg chg="undo custSel mod addSld delSld modSld sldOrd">
      <pc:chgData name="Max Palmer" userId="10c023be-9721-41a7-91d6-e8a6d8aab9c5" providerId="ADAL" clId="{D2921AC3-55D4-4BBC-ABA8-0A2F69888552}" dt="2020-08-04T08:41:23.126" v="3947" actId="20577"/>
      <pc:docMkLst>
        <pc:docMk/>
      </pc:docMkLst>
      <pc:sldChg chg="modSp setBg">
        <pc:chgData name="Max Palmer" userId="10c023be-9721-41a7-91d6-e8a6d8aab9c5" providerId="ADAL" clId="{D2921AC3-55D4-4BBC-ABA8-0A2F69888552}" dt="2020-08-03T14:38:21.348" v="3347" actId="27636"/>
        <pc:sldMkLst>
          <pc:docMk/>
          <pc:sldMk cId="1127333080" sldId="256"/>
        </pc:sldMkLst>
        <pc:spChg chg="mod">
          <ac:chgData name="Max Palmer" userId="10c023be-9721-41a7-91d6-e8a6d8aab9c5" providerId="ADAL" clId="{D2921AC3-55D4-4BBC-ABA8-0A2F69888552}" dt="2020-08-03T14:38:21.348" v="3347" actId="27636"/>
          <ac:spMkLst>
            <pc:docMk/>
            <pc:sldMk cId="1127333080" sldId="256"/>
            <ac:spMk id="2" creationId="{43BB8612-7A31-8948-B08B-AF625888EC83}"/>
          </ac:spMkLst>
        </pc:spChg>
        <pc:spChg chg="mod">
          <ac:chgData name="Max Palmer" userId="10c023be-9721-41a7-91d6-e8a6d8aab9c5" providerId="ADAL" clId="{D2921AC3-55D4-4BBC-ABA8-0A2F69888552}" dt="2020-08-03T14:38:12.182" v="3344" actId="1076"/>
          <ac:spMkLst>
            <pc:docMk/>
            <pc:sldMk cId="1127333080" sldId="256"/>
            <ac:spMk id="3" creationId="{C7C29527-13D1-424F-8D3B-6CA51446E690}"/>
          </ac:spMkLst>
        </pc:spChg>
        <pc:picChg chg="mod">
          <ac:chgData name="Max Palmer" userId="10c023be-9721-41a7-91d6-e8a6d8aab9c5" providerId="ADAL" clId="{D2921AC3-55D4-4BBC-ABA8-0A2F69888552}" dt="2020-08-03T14:38:17.760" v="3345" actId="1076"/>
          <ac:picMkLst>
            <pc:docMk/>
            <pc:sldMk cId="1127333080" sldId="256"/>
            <ac:picMk id="7" creationId="{8A841618-3E1E-437C-9AE6-8FE03BC89ABD}"/>
          </ac:picMkLst>
        </pc:picChg>
      </pc:sldChg>
      <pc:sldChg chg="modSp">
        <pc:chgData name="Max Palmer" userId="10c023be-9721-41a7-91d6-e8a6d8aab9c5" providerId="ADAL" clId="{D2921AC3-55D4-4BBC-ABA8-0A2F69888552}" dt="2020-08-03T15:33:35.931" v="3686"/>
        <pc:sldMkLst>
          <pc:docMk/>
          <pc:sldMk cId="3469359782" sldId="257"/>
        </pc:sldMkLst>
        <pc:spChg chg="mod">
          <ac:chgData name="Max Palmer" userId="10c023be-9721-41a7-91d6-e8a6d8aab9c5" providerId="ADAL" clId="{D2921AC3-55D4-4BBC-ABA8-0A2F69888552}" dt="2020-08-03T15:33:35.931" v="3686"/>
          <ac:spMkLst>
            <pc:docMk/>
            <pc:sldMk cId="3469359782" sldId="257"/>
            <ac:spMk id="2" creationId="{26BBA004-F629-46B7-86E5-5B181BFCF9DB}"/>
          </ac:spMkLst>
        </pc:spChg>
      </pc:sldChg>
      <pc:sldChg chg="modSp ord">
        <pc:chgData name="Max Palmer" userId="10c023be-9721-41a7-91d6-e8a6d8aab9c5" providerId="ADAL" clId="{D2921AC3-55D4-4BBC-ABA8-0A2F69888552}" dt="2020-08-03T15:33:41.478" v="3687"/>
        <pc:sldMkLst>
          <pc:docMk/>
          <pc:sldMk cId="2305622915" sldId="258"/>
        </pc:sldMkLst>
        <pc:spChg chg="mod">
          <ac:chgData name="Max Palmer" userId="10c023be-9721-41a7-91d6-e8a6d8aab9c5" providerId="ADAL" clId="{D2921AC3-55D4-4BBC-ABA8-0A2F69888552}" dt="2020-08-03T15:33:41.478" v="3687"/>
          <ac:spMkLst>
            <pc:docMk/>
            <pc:sldMk cId="2305622915" sldId="258"/>
            <ac:spMk id="2" creationId="{59C8EA3D-F187-4FBE-909C-29A8617220F9}"/>
          </ac:spMkLst>
        </pc:spChg>
        <pc:spChg chg="mod">
          <ac:chgData name="Max Palmer" userId="10c023be-9721-41a7-91d6-e8a6d8aab9c5" providerId="ADAL" clId="{D2921AC3-55D4-4BBC-ABA8-0A2F69888552}" dt="2020-08-03T15:24:36.137" v="3576" actId="20577"/>
          <ac:spMkLst>
            <pc:docMk/>
            <pc:sldMk cId="2305622915" sldId="258"/>
            <ac:spMk id="15" creationId="{59BD4F47-BB12-4559-AD17-BEEFE63A22B2}"/>
          </ac:spMkLst>
        </pc:spChg>
      </pc:sldChg>
      <pc:sldChg chg="modSp">
        <pc:chgData name="Max Palmer" userId="10c023be-9721-41a7-91d6-e8a6d8aab9c5" providerId="ADAL" clId="{D2921AC3-55D4-4BBC-ABA8-0A2F69888552}" dt="2020-08-03T15:33:48.529" v="3688"/>
        <pc:sldMkLst>
          <pc:docMk/>
          <pc:sldMk cId="4210046343" sldId="259"/>
        </pc:sldMkLst>
        <pc:spChg chg="mod">
          <ac:chgData name="Max Palmer" userId="10c023be-9721-41a7-91d6-e8a6d8aab9c5" providerId="ADAL" clId="{D2921AC3-55D4-4BBC-ABA8-0A2F69888552}" dt="2020-08-03T15:33:48.529" v="3688"/>
          <ac:spMkLst>
            <pc:docMk/>
            <pc:sldMk cId="4210046343" sldId="259"/>
            <ac:spMk id="2" creationId="{DABAFBE0-455F-4744-89CA-62678B30BBE3}"/>
          </ac:spMkLst>
        </pc:spChg>
      </pc:sldChg>
      <pc:sldChg chg="addSp modSp ord setBg modNotesTx">
        <pc:chgData name="Max Palmer" userId="10c023be-9721-41a7-91d6-e8a6d8aab9c5" providerId="ADAL" clId="{D2921AC3-55D4-4BBC-ABA8-0A2F69888552}" dt="2020-08-03T15:33:58.402" v="3690"/>
        <pc:sldMkLst>
          <pc:docMk/>
          <pc:sldMk cId="2044695597" sldId="260"/>
        </pc:sldMkLst>
        <pc:spChg chg="mod">
          <ac:chgData name="Max Palmer" userId="10c023be-9721-41a7-91d6-e8a6d8aab9c5" providerId="ADAL" clId="{D2921AC3-55D4-4BBC-ABA8-0A2F69888552}" dt="2020-08-03T15:33:58.402" v="3690"/>
          <ac:spMkLst>
            <pc:docMk/>
            <pc:sldMk cId="2044695597" sldId="260"/>
            <ac:spMk id="2" creationId="{BFFA1CBF-A1AE-4223-8410-0574D4B332DA}"/>
          </ac:spMkLst>
        </pc:spChg>
        <pc:spChg chg="mod">
          <ac:chgData name="Max Palmer" userId="10c023be-9721-41a7-91d6-e8a6d8aab9c5" providerId="ADAL" clId="{D2921AC3-55D4-4BBC-ABA8-0A2F69888552}" dt="2020-08-03T15:02:53.525" v="3544" actId="20577"/>
          <ac:spMkLst>
            <pc:docMk/>
            <pc:sldMk cId="2044695597" sldId="260"/>
            <ac:spMk id="3" creationId="{C142091B-6EC8-4152-81D2-08597CA34398}"/>
          </ac:spMkLst>
        </pc:spChg>
        <pc:picChg chg="add mod modCrop">
          <ac:chgData name="Max Palmer" userId="10c023be-9721-41a7-91d6-e8a6d8aab9c5" providerId="ADAL" clId="{D2921AC3-55D4-4BBC-ABA8-0A2F69888552}" dt="2020-08-03T13:58:15.151" v="1305" actId="1076"/>
          <ac:picMkLst>
            <pc:docMk/>
            <pc:sldMk cId="2044695597" sldId="260"/>
            <ac:picMk id="4" creationId="{C4A09B98-C446-4FE1-BF6F-6BA9521CA1CB}"/>
          </ac:picMkLst>
        </pc:picChg>
      </pc:sldChg>
      <pc:sldChg chg="ord">
        <pc:chgData name="Max Palmer" userId="10c023be-9721-41a7-91d6-e8a6d8aab9c5" providerId="ADAL" clId="{D2921AC3-55D4-4BBC-ABA8-0A2F69888552}" dt="2020-08-03T14:40:42.461" v="3391"/>
        <pc:sldMkLst>
          <pc:docMk/>
          <pc:sldMk cId="1762396850" sldId="261"/>
        </pc:sldMkLst>
      </pc:sldChg>
      <pc:sldChg chg="modSp">
        <pc:chgData name="Max Palmer" userId="10c023be-9721-41a7-91d6-e8a6d8aab9c5" providerId="ADAL" clId="{D2921AC3-55D4-4BBC-ABA8-0A2F69888552}" dt="2020-08-03T15:32:57.737" v="3682"/>
        <pc:sldMkLst>
          <pc:docMk/>
          <pc:sldMk cId="1485473731" sldId="262"/>
        </pc:sldMkLst>
        <pc:spChg chg="mod">
          <ac:chgData name="Max Palmer" userId="10c023be-9721-41a7-91d6-e8a6d8aab9c5" providerId="ADAL" clId="{D2921AC3-55D4-4BBC-ABA8-0A2F69888552}" dt="2020-08-03T15:32:57.737" v="3682"/>
          <ac:spMkLst>
            <pc:docMk/>
            <pc:sldMk cId="1485473731" sldId="262"/>
            <ac:spMk id="2" creationId="{59C8EA3D-F187-4FBE-909C-29A8617220F9}"/>
          </ac:spMkLst>
        </pc:spChg>
      </pc:sldChg>
      <pc:sldChg chg="modSp ord">
        <pc:chgData name="Max Palmer" userId="10c023be-9721-41a7-91d6-e8a6d8aab9c5" providerId="ADAL" clId="{D2921AC3-55D4-4BBC-ABA8-0A2F69888552}" dt="2020-08-03T15:24:07.121" v="3574" actId="5793"/>
        <pc:sldMkLst>
          <pc:docMk/>
          <pc:sldMk cId="2090462393" sldId="263"/>
        </pc:sldMkLst>
        <pc:spChg chg="mod">
          <ac:chgData name="Max Palmer" userId="10c023be-9721-41a7-91d6-e8a6d8aab9c5" providerId="ADAL" clId="{D2921AC3-55D4-4BBC-ABA8-0A2F69888552}" dt="2020-08-03T15:24:07.121" v="3574" actId="5793"/>
          <ac:spMkLst>
            <pc:docMk/>
            <pc:sldMk cId="2090462393" sldId="263"/>
            <ac:spMk id="5" creationId="{92B9576E-36DB-0B4E-831D-F9FB92044C08}"/>
          </ac:spMkLst>
        </pc:spChg>
        <pc:picChg chg="mod">
          <ac:chgData name="Max Palmer" userId="10c023be-9721-41a7-91d6-e8a6d8aab9c5" providerId="ADAL" clId="{D2921AC3-55D4-4BBC-ABA8-0A2F69888552}" dt="2020-08-03T15:00:04.065" v="3502" actId="1076"/>
          <ac:picMkLst>
            <pc:docMk/>
            <pc:sldMk cId="2090462393" sldId="263"/>
            <ac:picMk id="4" creationId="{8C9354C3-6155-4872-AB60-EAC30A3C2764}"/>
          </ac:picMkLst>
        </pc:picChg>
      </pc:sldChg>
      <pc:sldChg chg="del">
        <pc:chgData name="Max Palmer" userId="10c023be-9721-41a7-91d6-e8a6d8aab9c5" providerId="ADAL" clId="{D2921AC3-55D4-4BBC-ABA8-0A2F69888552}" dt="2020-08-03T13:34:30.483" v="1" actId="2696"/>
        <pc:sldMkLst>
          <pc:docMk/>
          <pc:sldMk cId="457301710" sldId="264"/>
        </pc:sldMkLst>
      </pc:sldChg>
      <pc:sldChg chg="addSp delSp modSp add mod setBg">
        <pc:chgData name="Max Palmer" userId="10c023be-9721-41a7-91d6-e8a6d8aab9c5" providerId="ADAL" clId="{D2921AC3-55D4-4BBC-ABA8-0A2F69888552}" dt="2020-08-03T15:27:15.374" v="3583" actId="1076"/>
        <pc:sldMkLst>
          <pc:docMk/>
          <pc:sldMk cId="17111021" sldId="265"/>
        </pc:sldMkLst>
        <pc:spChg chg="mod">
          <ac:chgData name="Max Palmer" userId="10c023be-9721-41a7-91d6-e8a6d8aab9c5" providerId="ADAL" clId="{D2921AC3-55D4-4BBC-ABA8-0A2F69888552}" dt="2020-08-03T15:27:14.595" v="3582" actId="26606"/>
          <ac:spMkLst>
            <pc:docMk/>
            <pc:sldMk cId="17111021" sldId="265"/>
            <ac:spMk id="2" creationId="{943ECDB8-49BE-46C0-8A30-AAD667FDBB5A}"/>
          </ac:spMkLst>
        </pc:spChg>
        <pc:spChg chg="add del">
          <ac:chgData name="Max Palmer" userId="10c023be-9721-41a7-91d6-e8a6d8aab9c5" providerId="ADAL" clId="{D2921AC3-55D4-4BBC-ABA8-0A2F69888552}" dt="2020-08-03T15:27:14.564" v="3581" actId="26606"/>
          <ac:spMkLst>
            <pc:docMk/>
            <pc:sldMk cId="17111021" sldId="265"/>
            <ac:spMk id="36" creationId="{1996130F-9AB5-4DE9-8574-3AF891C5C172}"/>
          </ac:spMkLst>
        </pc:spChg>
        <pc:spChg chg="add del">
          <ac:chgData name="Max Palmer" userId="10c023be-9721-41a7-91d6-e8a6d8aab9c5" providerId="ADAL" clId="{D2921AC3-55D4-4BBC-ABA8-0A2F69888552}" dt="2020-08-03T15:27:14.564" v="3581" actId="26606"/>
          <ac:spMkLst>
            <pc:docMk/>
            <pc:sldMk cId="17111021" sldId="265"/>
            <ac:spMk id="38" creationId="{3623DEAC-F39C-45D6-86DC-1033F6429528}"/>
          </ac:spMkLst>
        </pc:spChg>
        <pc:spChg chg="add del">
          <ac:chgData name="Max Palmer" userId="10c023be-9721-41a7-91d6-e8a6d8aab9c5" providerId="ADAL" clId="{D2921AC3-55D4-4BBC-ABA8-0A2F69888552}" dt="2020-08-03T15:27:14.564" v="3581" actId="26606"/>
          <ac:spMkLst>
            <pc:docMk/>
            <pc:sldMk cId="17111021" sldId="265"/>
            <ac:spMk id="40" creationId="{CADF4631-3C8F-45EE-8D19-4D3E8426B34A}"/>
          </ac:spMkLst>
        </pc:spChg>
        <pc:spChg chg="add del">
          <ac:chgData name="Max Palmer" userId="10c023be-9721-41a7-91d6-e8a6d8aab9c5" providerId="ADAL" clId="{D2921AC3-55D4-4BBC-ABA8-0A2F69888552}" dt="2020-08-03T15:27:14.564" v="3581" actId="26606"/>
          <ac:spMkLst>
            <pc:docMk/>
            <pc:sldMk cId="17111021" sldId="265"/>
            <ac:spMk id="70" creationId="{46FA917F-43A3-4FA3-A085-59D0DC397EFA}"/>
          </ac:spMkLst>
        </pc:spChg>
        <pc:spChg chg="add del">
          <ac:chgData name="Max Palmer" userId="10c023be-9721-41a7-91d6-e8a6d8aab9c5" providerId="ADAL" clId="{D2921AC3-55D4-4BBC-ABA8-0A2F69888552}" dt="2020-08-03T15:27:14.564" v="3581" actId="26606"/>
          <ac:spMkLst>
            <pc:docMk/>
            <pc:sldMk cId="17111021" sldId="265"/>
            <ac:spMk id="72" creationId="{9CBF007B-8C8C-4F79-B037-9F4C61F9F954}"/>
          </ac:spMkLst>
        </pc:spChg>
        <pc:spChg chg="add">
          <ac:chgData name="Max Palmer" userId="10c023be-9721-41a7-91d6-e8a6d8aab9c5" providerId="ADAL" clId="{D2921AC3-55D4-4BBC-ABA8-0A2F69888552}" dt="2020-08-03T15:27:14.595" v="3582" actId="26606"/>
          <ac:spMkLst>
            <pc:docMk/>
            <pc:sldMk cId="17111021" sldId="265"/>
            <ac:spMk id="76" creationId="{DE91395A-2D18-4AF6-A0AC-AAA7189FED11}"/>
          </ac:spMkLst>
        </pc:spChg>
        <pc:spChg chg="add">
          <ac:chgData name="Max Palmer" userId="10c023be-9721-41a7-91d6-e8a6d8aab9c5" providerId="ADAL" clId="{D2921AC3-55D4-4BBC-ABA8-0A2F69888552}" dt="2020-08-03T15:27:14.595" v="3582" actId="26606"/>
          <ac:spMkLst>
            <pc:docMk/>
            <pc:sldMk cId="17111021" sldId="265"/>
            <ac:spMk id="77" creationId="{7BD08880-457D-4C62-A3B5-6A9B0878C7E9}"/>
          </ac:spMkLst>
        </pc:spChg>
        <pc:grpChg chg="add del">
          <ac:chgData name="Max Palmer" userId="10c023be-9721-41a7-91d6-e8a6d8aab9c5" providerId="ADAL" clId="{D2921AC3-55D4-4BBC-ABA8-0A2F69888552}" dt="2020-08-03T15:27:14.564" v="3581" actId="26606"/>
          <ac:grpSpMkLst>
            <pc:docMk/>
            <pc:sldMk cId="17111021" sldId="265"/>
            <ac:grpSpMk id="8" creationId="{166BF9EE-F7AC-4FA5-AC7E-001B3A642F75}"/>
          </ac:grpSpMkLst>
        </pc:grpChg>
        <pc:grpChg chg="add del">
          <ac:chgData name="Max Palmer" userId="10c023be-9721-41a7-91d6-e8a6d8aab9c5" providerId="ADAL" clId="{D2921AC3-55D4-4BBC-ABA8-0A2F69888552}" dt="2020-08-03T15:27:14.564" v="3581" actId="26606"/>
          <ac:grpSpMkLst>
            <pc:docMk/>
            <pc:sldMk cId="17111021" sldId="265"/>
            <ac:grpSpMk id="22" creationId="{E312DBA5-56D8-42B2-BA94-28168C2A6703}"/>
          </ac:grpSpMkLst>
        </pc:grpChg>
        <pc:grpChg chg="add del">
          <ac:chgData name="Max Palmer" userId="10c023be-9721-41a7-91d6-e8a6d8aab9c5" providerId="ADAL" clId="{D2921AC3-55D4-4BBC-ABA8-0A2F69888552}" dt="2020-08-03T15:27:14.564" v="3581" actId="26606"/>
          <ac:grpSpMkLst>
            <pc:docMk/>
            <pc:sldMk cId="17111021" sldId="265"/>
            <ac:grpSpMk id="42" creationId="{F291099C-17EE-4E0E-B096-C79975050035}"/>
          </ac:grpSpMkLst>
        </pc:grpChg>
        <pc:grpChg chg="add del">
          <ac:chgData name="Max Palmer" userId="10c023be-9721-41a7-91d6-e8a6d8aab9c5" providerId="ADAL" clId="{D2921AC3-55D4-4BBC-ABA8-0A2F69888552}" dt="2020-08-03T15:27:14.564" v="3581" actId="26606"/>
          <ac:grpSpMkLst>
            <pc:docMk/>
            <pc:sldMk cId="17111021" sldId="265"/>
            <ac:grpSpMk id="56" creationId="{6A54B62D-FC5C-4E1A-8D8B-279576FE5379}"/>
          </ac:grpSpMkLst>
        </pc:grpChg>
        <pc:grpChg chg="add">
          <ac:chgData name="Max Palmer" userId="10c023be-9721-41a7-91d6-e8a6d8aab9c5" providerId="ADAL" clId="{D2921AC3-55D4-4BBC-ABA8-0A2F69888552}" dt="2020-08-03T15:27:14.595" v="3582" actId="26606"/>
          <ac:grpSpMkLst>
            <pc:docMk/>
            <pc:sldMk cId="17111021" sldId="265"/>
            <ac:grpSpMk id="74" creationId="{7398C59F-5A18-487B-91D6-B955AACF2E50}"/>
          </ac:grpSpMkLst>
        </pc:grpChg>
        <pc:grpChg chg="add">
          <ac:chgData name="Max Palmer" userId="10c023be-9721-41a7-91d6-e8a6d8aab9c5" providerId="ADAL" clId="{D2921AC3-55D4-4BBC-ABA8-0A2F69888552}" dt="2020-08-03T15:27:14.595" v="3582" actId="26606"/>
          <ac:grpSpMkLst>
            <pc:docMk/>
            <pc:sldMk cId="17111021" sldId="265"/>
            <ac:grpSpMk id="75" creationId="{520234FB-542E-4550-9C2F-1B56FD41A1CA}"/>
          </ac:grpSpMkLst>
        </pc:grpChg>
        <pc:picChg chg="add mod">
          <ac:chgData name="Max Palmer" userId="10c023be-9721-41a7-91d6-e8a6d8aab9c5" providerId="ADAL" clId="{D2921AC3-55D4-4BBC-ABA8-0A2F69888552}" dt="2020-08-03T15:27:15.374" v="3583" actId="1076"/>
          <ac:picMkLst>
            <pc:docMk/>
            <pc:sldMk cId="17111021" sldId="265"/>
            <ac:picMk id="3" creationId="{1E5123B1-6F35-43D2-8613-1483BA9E019B}"/>
          </ac:picMkLst>
        </pc:picChg>
      </pc:sldChg>
      <pc:sldChg chg="addSp modSp add mod setBg modNotesTx">
        <pc:chgData name="Max Palmer" userId="10c023be-9721-41a7-91d6-e8a6d8aab9c5" providerId="ADAL" clId="{D2921AC3-55D4-4BBC-ABA8-0A2F69888552}" dt="2020-08-03T15:33:15.747" v="3683"/>
        <pc:sldMkLst>
          <pc:docMk/>
          <pc:sldMk cId="3831728161" sldId="266"/>
        </pc:sldMkLst>
        <pc:spChg chg="mod">
          <ac:chgData name="Max Palmer" userId="10c023be-9721-41a7-91d6-e8a6d8aab9c5" providerId="ADAL" clId="{D2921AC3-55D4-4BBC-ABA8-0A2F69888552}" dt="2020-08-03T15:33:15.747" v="3683"/>
          <ac:spMkLst>
            <pc:docMk/>
            <pc:sldMk cId="3831728161" sldId="266"/>
            <ac:spMk id="2" creationId="{8D603F8E-F393-4AD3-94BD-E4054E6C5F43}"/>
          </ac:spMkLst>
        </pc:spChg>
        <pc:spChg chg="mod">
          <ac:chgData name="Max Palmer" userId="10c023be-9721-41a7-91d6-e8a6d8aab9c5" providerId="ADAL" clId="{D2921AC3-55D4-4BBC-ABA8-0A2F69888552}" dt="2020-08-03T14:41:28.750" v="3421" actId="27636"/>
          <ac:spMkLst>
            <pc:docMk/>
            <pc:sldMk cId="3831728161" sldId="266"/>
            <ac:spMk id="3" creationId="{4B6E90D9-E0CD-426D-B27A-F2D83152CDC7}"/>
          </ac:spMkLst>
        </pc:spChg>
        <pc:spChg chg="add">
          <ac:chgData name="Max Palmer" userId="10c023be-9721-41a7-91d6-e8a6d8aab9c5" providerId="ADAL" clId="{D2921AC3-55D4-4BBC-ABA8-0A2F69888552}" dt="2020-08-03T14:39:23.704" v="3351" actId="26606"/>
          <ac:spMkLst>
            <pc:docMk/>
            <pc:sldMk cId="3831728161" sldId="266"/>
            <ac:spMk id="9" creationId="{3F4C104D-5F30-4811-9376-566B26E4719A}"/>
          </ac:spMkLst>
        </pc:spChg>
        <pc:spChg chg="add">
          <ac:chgData name="Max Palmer" userId="10c023be-9721-41a7-91d6-e8a6d8aab9c5" providerId="ADAL" clId="{D2921AC3-55D4-4BBC-ABA8-0A2F69888552}" dt="2020-08-03T14:39:23.704" v="3351" actId="26606"/>
          <ac:spMkLst>
            <pc:docMk/>
            <pc:sldMk cId="3831728161" sldId="266"/>
            <ac:spMk id="11" creationId="{0815E34B-5D02-4E01-A936-E8E1C0AB6F12}"/>
          </ac:spMkLst>
        </pc:spChg>
        <pc:spChg chg="add">
          <ac:chgData name="Max Palmer" userId="10c023be-9721-41a7-91d6-e8a6d8aab9c5" providerId="ADAL" clId="{D2921AC3-55D4-4BBC-ABA8-0A2F69888552}" dt="2020-08-03T14:39:23.704" v="3351" actId="26606"/>
          <ac:spMkLst>
            <pc:docMk/>
            <pc:sldMk cId="3831728161" sldId="266"/>
            <ac:spMk id="13" creationId="{7DE3414B-B032-4710-A468-D3285E38C5FF}"/>
          </ac:spMkLst>
        </pc:spChg>
        <pc:picChg chg="add mod">
          <ac:chgData name="Max Palmer" userId="10c023be-9721-41a7-91d6-e8a6d8aab9c5" providerId="ADAL" clId="{D2921AC3-55D4-4BBC-ABA8-0A2F69888552}" dt="2020-08-03T14:39:23.704" v="3351" actId="26606"/>
          <ac:picMkLst>
            <pc:docMk/>
            <pc:sldMk cId="3831728161" sldId="266"/>
            <ac:picMk id="4" creationId="{3CAC3C41-8E00-48CC-95E0-B2CABF9A9926}"/>
          </ac:picMkLst>
        </pc:picChg>
      </pc:sldChg>
      <pc:sldChg chg="addSp modSp add mod setBg setClrOvrMap modNotesTx">
        <pc:chgData name="Max Palmer" userId="10c023be-9721-41a7-91d6-e8a6d8aab9c5" providerId="ADAL" clId="{D2921AC3-55D4-4BBC-ABA8-0A2F69888552}" dt="2020-08-03T15:34:03.539" v="3691"/>
        <pc:sldMkLst>
          <pc:docMk/>
          <pc:sldMk cId="377105984" sldId="267"/>
        </pc:sldMkLst>
        <pc:spChg chg="mod">
          <ac:chgData name="Max Palmer" userId="10c023be-9721-41a7-91d6-e8a6d8aab9c5" providerId="ADAL" clId="{D2921AC3-55D4-4BBC-ABA8-0A2F69888552}" dt="2020-08-03T15:34:03.539" v="3691"/>
          <ac:spMkLst>
            <pc:docMk/>
            <pc:sldMk cId="377105984" sldId="267"/>
            <ac:spMk id="2" creationId="{BFFA1CBF-A1AE-4223-8410-0574D4B332DA}"/>
          </ac:spMkLst>
        </pc:spChg>
        <pc:spChg chg="mod">
          <ac:chgData name="Max Palmer" userId="10c023be-9721-41a7-91d6-e8a6d8aab9c5" providerId="ADAL" clId="{D2921AC3-55D4-4BBC-ABA8-0A2F69888552}" dt="2020-08-03T15:02:24.685" v="3527" actId="20577"/>
          <ac:spMkLst>
            <pc:docMk/>
            <pc:sldMk cId="377105984" sldId="267"/>
            <ac:spMk id="3" creationId="{C142091B-6EC8-4152-81D2-08597CA34398}"/>
          </ac:spMkLst>
        </pc:spChg>
        <pc:spChg chg="add">
          <ac:chgData name="Max Palmer" userId="10c023be-9721-41a7-91d6-e8a6d8aab9c5" providerId="ADAL" clId="{D2921AC3-55D4-4BBC-ABA8-0A2F69888552}" dt="2020-08-03T14:17:39.830" v="2444" actId="26606"/>
          <ac:spMkLst>
            <pc:docMk/>
            <pc:sldMk cId="377105984" sldId="267"/>
            <ac:spMk id="10" creationId="{72B31438-1EB2-467C-B799-B7C7129E9955}"/>
          </ac:spMkLst>
        </pc:spChg>
        <pc:picChg chg="add mod modCrop">
          <ac:chgData name="Max Palmer" userId="10c023be-9721-41a7-91d6-e8a6d8aab9c5" providerId="ADAL" clId="{D2921AC3-55D4-4BBC-ABA8-0A2F69888552}" dt="2020-08-03T14:17:39.830" v="2444" actId="26606"/>
          <ac:picMkLst>
            <pc:docMk/>
            <pc:sldMk cId="377105984" sldId="267"/>
            <ac:picMk id="4" creationId="{20C6ECE7-7097-429B-8A2B-6D07B8F426FC}"/>
          </ac:picMkLst>
        </pc:picChg>
        <pc:picChg chg="add mod">
          <ac:chgData name="Max Palmer" userId="10c023be-9721-41a7-91d6-e8a6d8aab9c5" providerId="ADAL" clId="{D2921AC3-55D4-4BBC-ABA8-0A2F69888552}" dt="2020-08-03T14:17:39.830" v="2444" actId="26606"/>
          <ac:picMkLst>
            <pc:docMk/>
            <pc:sldMk cId="377105984" sldId="267"/>
            <ac:picMk id="5" creationId="{C901D824-166E-432D-9968-E72ACA5C0E22}"/>
          </ac:picMkLst>
        </pc:picChg>
      </pc:sldChg>
      <pc:sldChg chg="addSp modSp add mod setBg modNotesTx">
        <pc:chgData name="Max Palmer" userId="10c023be-9721-41a7-91d6-e8a6d8aab9c5" providerId="ADAL" clId="{D2921AC3-55D4-4BBC-ABA8-0A2F69888552}" dt="2020-08-04T08:30:35.260" v="3696"/>
        <pc:sldMkLst>
          <pc:docMk/>
          <pc:sldMk cId="3824118414" sldId="268"/>
        </pc:sldMkLst>
        <pc:spChg chg="mod">
          <ac:chgData name="Max Palmer" userId="10c023be-9721-41a7-91d6-e8a6d8aab9c5" providerId="ADAL" clId="{D2921AC3-55D4-4BBC-ABA8-0A2F69888552}" dt="2020-08-04T08:30:35.260" v="3696"/>
          <ac:spMkLst>
            <pc:docMk/>
            <pc:sldMk cId="3824118414" sldId="268"/>
            <ac:spMk id="2" creationId="{BFFA1CBF-A1AE-4223-8410-0574D4B332DA}"/>
          </ac:spMkLst>
        </pc:spChg>
        <pc:spChg chg="mod">
          <ac:chgData name="Max Palmer" userId="10c023be-9721-41a7-91d6-e8a6d8aab9c5" providerId="ADAL" clId="{D2921AC3-55D4-4BBC-ABA8-0A2F69888552}" dt="2020-08-03T15:02:13.328" v="3526" actId="108"/>
          <ac:spMkLst>
            <pc:docMk/>
            <pc:sldMk cId="3824118414" sldId="268"/>
            <ac:spMk id="3" creationId="{C142091B-6EC8-4152-81D2-08597CA34398}"/>
          </ac:spMkLst>
        </pc:spChg>
        <pc:spChg chg="add">
          <ac:chgData name="Max Palmer" userId="10c023be-9721-41a7-91d6-e8a6d8aab9c5" providerId="ADAL" clId="{D2921AC3-55D4-4BBC-ABA8-0A2F69888552}" dt="2020-08-03T14:37:40.394" v="3342" actId="26606"/>
          <ac:spMkLst>
            <pc:docMk/>
            <pc:sldMk cId="3824118414" sldId="268"/>
            <ac:spMk id="10" creationId="{72B31438-1EB2-467C-B799-B7C7129E9955}"/>
          </ac:spMkLst>
        </pc:spChg>
        <pc:picChg chg="add mod ord">
          <ac:chgData name="Max Palmer" userId="10c023be-9721-41a7-91d6-e8a6d8aab9c5" providerId="ADAL" clId="{D2921AC3-55D4-4BBC-ABA8-0A2F69888552}" dt="2020-08-03T14:37:40.394" v="3342" actId="26606"/>
          <ac:picMkLst>
            <pc:docMk/>
            <pc:sldMk cId="3824118414" sldId="268"/>
            <ac:picMk id="4" creationId="{93681063-899C-4049-AF60-41692E21AE06}"/>
          </ac:picMkLst>
        </pc:picChg>
        <pc:picChg chg="add mod ord">
          <ac:chgData name="Max Palmer" userId="10c023be-9721-41a7-91d6-e8a6d8aab9c5" providerId="ADAL" clId="{D2921AC3-55D4-4BBC-ABA8-0A2F69888552}" dt="2020-08-03T14:37:40.394" v="3342" actId="26606"/>
          <ac:picMkLst>
            <pc:docMk/>
            <pc:sldMk cId="3824118414" sldId="268"/>
            <ac:picMk id="5" creationId="{A92D107B-57B1-4CE8-A36F-A8D5607BB97D}"/>
          </ac:picMkLst>
        </pc:picChg>
      </pc:sldChg>
      <pc:sldChg chg="addSp modSp add mod setBg modNotesTx">
        <pc:chgData name="Max Palmer" userId="10c023be-9721-41a7-91d6-e8a6d8aab9c5" providerId="ADAL" clId="{D2921AC3-55D4-4BBC-ABA8-0A2F69888552}" dt="2020-08-04T08:32:34.904" v="3697" actId="313"/>
        <pc:sldMkLst>
          <pc:docMk/>
          <pc:sldMk cId="2394779143" sldId="269"/>
        </pc:sldMkLst>
        <pc:spChg chg="mod">
          <ac:chgData name="Max Palmer" userId="10c023be-9721-41a7-91d6-e8a6d8aab9c5" providerId="ADAL" clId="{D2921AC3-55D4-4BBC-ABA8-0A2F69888552}" dt="2020-08-03T15:34:06.792" v="3692"/>
          <ac:spMkLst>
            <pc:docMk/>
            <pc:sldMk cId="2394779143" sldId="269"/>
            <ac:spMk id="2" creationId="{BFFA1CBF-A1AE-4223-8410-0574D4B332DA}"/>
          </ac:spMkLst>
        </pc:spChg>
        <pc:spChg chg="mod">
          <ac:chgData name="Max Palmer" userId="10c023be-9721-41a7-91d6-e8a6d8aab9c5" providerId="ADAL" clId="{D2921AC3-55D4-4BBC-ABA8-0A2F69888552}" dt="2020-08-03T15:01:46.838" v="3520" actId="20577"/>
          <ac:spMkLst>
            <pc:docMk/>
            <pc:sldMk cId="2394779143" sldId="269"/>
            <ac:spMk id="3" creationId="{C142091B-6EC8-4152-81D2-08597CA34398}"/>
          </ac:spMkLst>
        </pc:spChg>
        <pc:spChg chg="add">
          <ac:chgData name="Max Palmer" userId="10c023be-9721-41a7-91d6-e8a6d8aab9c5" providerId="ADAL" clId="{D2921AC3-55D4-4BBC-ABA8-0A2F69888552}" dt="2020-08-03T14:37:36.784" v="3341" actId="26606"/>
          <ac:spMkLst>
            <pc:docMk/>
            <pc:sldMk cId="2394779143" sldId="269"/>
            <ac:spMk id="10" creationId="{72B31438-1EB2-467C-B799-B7C7129E9955}"/>
          </ac:spMkLst>
        </pc:spChg>
        <pc:picChg chg="add mod">
          <ac:chgData name="Max Palmer" userId="10c023be-9721-41a7-91d6-e8a6d8aab9c5" providerId="ADAL" clId="{D2921AC3-55D4-4BBC-ABA8-0A2F69888552}" dt="2020-08-03T14:37:36.784" v="3341" actId="26606"/>
          <ac:picMkLst>
            <pc:docMk/>
            <pc:sldMk cId="2394779143" sldId="269"/>
            <ac:picMk id="4" creationId="{AB0752E5-0C48-40BE-8036-6AA1008D8C20}"/>
          </ac:picMkLst>
        </pc:picChg>
        <pc:picChg chg="add mod modCrop">
          <ac:chgData name="Max Palmer" userId="10c023be-9721-41a7-91d6-e8a6d8aab9c5" providerId="ADAL" clId="{D2921AC3-55D4-4BBC-ABA8-0A2F69888552}" dt="2020-08-03T14:37:36.784" v="3341" actId="26606"/>
          <ac:picMkLst>
            <pc:docMk/>
            <pc:sldMk cId="2394779143" sldId="269"/>
            <ac:picMk id="5" creationId="{0DCB7BB3-A0CD-4756-86E6-349F771EDD60}"/>
          </ac:picMkLst>
        </pc:picChg>
      </pc:sldChg>
      <pc:sldChg chg="modSp setBg modNotesTx">
        <pc:chgData name="Max Palmer" userId="10c023be-9721-41a7-91d6-e8a6d8aab9c5" providerId="ADAL" clId="{D2921AC3-55D4-4BBC-ABA8-0A2F69888552}" dt="2020-08-04T08:41:23.126" v="3947" actId="20577"/>
        <pc:sldMkLst>
          <pc:docMk/>
          <pc:sldMk cId="3591300270" sldId="270"/>
        </pc:sldMkLst>
        <pc:spChg chg="mod">
          <ac:chgData name="Max Palmer" userId="10c023be-9721-41a7-91d6-e8a6d8aab9c5" providerId="ADAL" clId="{D2921AC3-55D4-4BBC-ABA8-0A2F69888552}" dt="2020-08-03T15:34:16.342" v="3695" actId="400"/>
          <ac:spMkLst>
            <pc:docMk/>
            <pc:sldMk cId="3591300270" sldId="270"/>
            <ac:spMk id="2" creationId="{AF1D7416-692D-CD4D-AE8D-A20AF622D4EB}"/>
          </ac:spMkLst>
        </pc:spChg>
        <pc:picChg chg="mod">
          <ac:chgData name="Max Palmer" userId="10c023be-9721-41a7-91d6-e8a6d8aab9c5" providerId="ADAL" clId="{D2921AC3-55D4-4BBC-ABA8-0A2F69888552}" dt="2020-08-03T15:29:42.148" v="3586" actId="1076"/>
          <ac:picMkLst>
            <pc:docMk/>
            <pc:sldMk cId="3591300270" sldId="270"/>
            <ac:picMk id="5" creationId="{1D81EABB-A1A7-F84C-BB44-8FDC7F48B0AF}"/>
          </ac:picMkLst>
        </pc:picChg>
      </pc:sldChg>
      <pc:sldChg chg="addSp delSp modSp add modNotesTx">
        <pc:chgData name="Max Palmer" userId="10c023be-9721-41a7-91d6-e8a6d8aab9c5" providerId="ADAL" clId="{D2921AC3-55D4-4BBC-ABA8-0A2F69888552}" dt="2020-08-04T08:40:23.878" v="3811" actId="20577"/>
        <pc:sldMkLst>
          <pc:docMk/>
          <pc:sldMk cId="1448578581" sldId="271"/>
        </pc:sldMkLst>
        <pc:spChg chg="mod">
          <ac:chgData name="Max Palmer" userId="10c023be-9721-41a7-91d6-e8a6d8aab9c5" providerId="ADAL" clId="{D2921AC3-55D4-4BBC-ABA8-0A2F69888552}" dt="2020-08-04T08:39:49.020" v="3730" actId="1076"/>
          <ac:spMkLst>
            <pc:docMk/>
            <pc:sldMk cId="1448578581" sldId="271"/>
            <ac:spMk id="2" creationId="{D7ACC46B-26AC-4596-8911-2C6EC186FBC6}"/>
          </ac:spMkLst>
        </pc:spChg>
        <pc:spChg chg="del">
          <ac:chgData name="Max Palmer" userId="10c023be-9721-41a7-91d6-e8a6d8aab9c5" providerId="ADAL" clId="{D2921AC3-55D4-4BBC-ABA8-0A2F69888552}" dt="2020-08-04T08:39:23.429" v="3723"/>
          <ac:spMkLst>
            <pc:docMk/>
            <pc:sldMk cId="1448578581" sldId="271"/>
            <ac:spMk id="3" creationId="{E4A46930-96F6-4729-99DA-0C25DE95E6D4}"/>
          </ac:spMkLst>
        </pc:spChg>
        <pc:picChg chg="add mod">
          <ac:chgData name="Max Palmer" userId="10c023be-9721-41a7-91d6-e8a6d8aab9c5" providerId="ADAL" clId="{D2921AC3-55D4-4BBC-ABA8-0A2F69888552}" dt="2020-08-04T08:39:50.616" v="3731" actId="1076"/>
          <ac:picMkLst>
            <pc:docMk/>
            <pc:sldMk cId="1448578581" sldId="271"/>
            <ac:picMk id="4" creationId="{A080ABD9-D485-4DF8-8D21-599C34A0E5FE}"/>
          </ac:picMkLst>
        </pc:picChg>
      </pc:sldChg>
    </pc:docChg>
  </pc:docChgLst>
  <pc:docChgLst>
    <pc:chgData name="Nathan Forester" userId="S::nforester@spartaglobal.com::01e22ea2-a18a-458f-b6b6-709318079031" providerId="AD" clId="Web-{0AD42A8F-2012-4D02-92F0-1FD5E7006686}"/>
    <pc:docChg chg="modSld">
      <pc:chgData name="Nathan Forester" userId="S::nforester@spartaglobal.com::01e22ea2-a18a-458f-b6b6-709318079031" providerId="AD" clId="Web-{0AD42A8F-2012-4D02-92F0-1FD5E7006686}" dt="2020-06-29T10:34:21.607" v="770" actId="20577"/>
      <pc:docMkLst>
        <pc:docMk/>
      </pc:docMkLst>
      <pc:sldChg chg="addSp modSp">
        <pc:chgData name="Nathan Forester" userId="S::nforester@spartaglobal.com::01e22ea2-a18a-458f-b6b6-709318079031" providerId="AD" clId="Web-{0AD42A8F-2012-4D02-92F0-1FD5E7006686}" dt="2020-06-29T10:34:21.607" v="769" actId="20577"/>
        <pc:sldMkLst>
          <pc:docMk/>
          <pc:sldMk cId="267293226" sldId="258"/>
        </pc:sldMkLst>
        <pc:spChg chg="add mod">
          <ac:chgData name="Nathan Forester" userId="S::nforester@spartaglobal.com::01e22ea2-a18a-458f-b6b6-709318079031" providerId="AD" clId="Web-{0AD42A8F-2012-4D02-92F0-1FD5E7006686}" dt="2020-06-29T10:25:05.125" v="121" actId="20577"/>
          <ac:spMkLst>
            <pc:docMk/>
            <pc:sldMk cId="267293226" sldId="258"/>
            <ac:spMk id="3" creationId="{AA3D5D16-73AC-4E35-85D6-1991223478A6}"/>
          </ac:spMkLst>
        </pc:spChg>
        <pc:spChg chg="mod">
          <ac:chgData name="Nathan Forester" userId="S::nforester@spartaglobal.com::01e22ea2-a18a-458f-b6b6-709318079031" providerId="AD" clId="Web-{0AD42A8F-2012-4D02-92F0-1FD5E7006686}" dt="2020-06-29T10:24:02.141" v="55" actId="20577"/>
          <ac:spMkLst>
            <pc:docMk/>
            <pc:sldMk cId="267293226" sldId="258"/>
            <ac:spMk id="4" creationId="{7237928B-7FCF-4838-BFC0-4444E60387B7}"/>
          </ac:spMkLst>
        </pc:spChg>
        <pc:spChg chg="mod">
          <ac:chgData name="Nathan Forester" userId="S::nforester@spartaglobal.com::01e22ea2-a18a-458f-b6b6-709318079031" providerId="AD" clId="Web-{0AD42A8F-2012-4D02-92F0-1FD5E7006686}" dt="2020-06-29T10:24:17.032" v="61" actId="20577"/>
          <ac:spMkLst>
            <pc:docMk/>
            <pc:sldMk cId="267293226" sldId="258"/>
            <ac:spMk id="5" creationId="{8989ECE5-7638-471B-AE6F-31EA18A28073}"/>
          </ac:spMkLst>
        </pc:spChg>
        <pc:spChg chg="add mod">
          <ac:chgData name="Nathan Forester" userId="S::nforester@spartaglobal.com::01e22ea2-a18a-458f-b6b6-709318079031" providerId="AD" clId="Web-{0AD42A8F-2012-4D02-92F0-1FD5E7006686}" dt="2020-06-29T10:34:21.607" v="769" actId="20577"/>
          <ac:spMkLst>
            <pc:docMk/>
            <pc:sldMk cId="267293226" sldId="258"/>
            <ac:spMk id="6" creationId="{6D0DC220-39E2-4119-B318-A6E61C4AA168}"/>
          </ac:spMkLst>
        </pc:spChg>
      </pc:sldChg>
    </pc:docChg>
  </pc:docChgLst>
  <pc:docChgLst>
    <pc:chgData name="Saskia van Barthold" userId="S::svbarthold@spartaglobal.com::7f53042a-f5fc-4c6b-a37f-f97080f407fb" providerId="AD" clId="Web-{DEA846E3-A090-413C-BFEF-E28E976BCB23}"/>
    <pc:docChg chg="addSld modSld">
      <pc:chgData name="Saskia van Barthold" userId="S::svbarthold@spartaglobal.com::7f53042a-f5fc-4c6b-a37f-f97080f407fb" providerId="AD" clId="Web-{DEA846E3-A090-413C-BFEF-E28E976BCB23}" dt="2020-06-29T10:20:17.410" v="194" actId="20577"/>
      <pc:docMkLst>
        <pc:docMk/>
      </pc:docMkLst>
      <pc:sldChg chg="modSp">
        <pc:chgData name="Saskia van Barthold" userId="S::svbarthold@spartaglobal.com::7f53042a-f5fc-4c6b-a37f-f97080f407fb" providerId="AD" clId="Web-{DEA846E3-A090-413C-BFEF-E28E976BCB23}" dt="2020-06-29T10:20:17.410" v="193" actId="20577"/>
        <pc:sldMkLst>
          <pc:docMk/>
          <pc:sldMk cId="1889274931" sldId="262"/>
        </pc:sldMkLst>
        <pc:spChg chg="mod">
          <ac:chgData name="Saskia van Barthold" userId="S::svbarthold@spartaglobal.com::7f53042a-f5fc-4c6b-a37f-f97080f407fb" providerId="AD" clId="Web-{DEA846E3-A090-413C-BFEF-E28E976BCB23}" dt="2020-06-29T10:20:17.410" v="193" actId="20577"/>
          <ac:spMkLst>
            <pc:docMk/>
            <pc:sldMk cId="1889274931" sldId="262"/>
            <ac:spMk id="3" creationId="{7F06E755-07D3-41A3-9C8A-7C9C516D4BBC}"/>
          </ac:spMkLst>
        </pc:spChg>
      </pc:sldChg>
      <pc:sldChg chg="modSp new">
        <pc:chgData name="Saskia van Barthold" userId="S::svbarthold@spartaglobal.com::7f53042a-f5fc-4c6b-a37f-f97080f407fb" providerId="AD" clId="Web-{DEA846E3-A090-413C-BFEF-E28E976BCB23}" dt="2020-06-29T10:18:07.582" v="68" actId="20577"/>
        <pc:sldMkLst>
          <pc:docMk/>
          <pc:sldMk cId="1123105691" sldId="263"/>
        </pc:sldMkLst>
        <pc:spChg chg="mod">
          <ac:chgData name="Saskia van Barthold" userId="S::svbarthold@spartaglobal.com::7f53042a-f5fc-4c6b-a37f-f97080f407fb" providerId="AD" clId="Web-{DEA846E3-A090-413C-BFEF-E28E976BCB23}" dt="2020-06-29T10:14:20.675" v="23" actId="20577"/>
          <ac:spMkLst>
            <pc:docMk/>
            <pc:sldMk cId="1123105691" sldId="263"/>
            <ac:spMk id="2" creationId="{9C97733D-02DE-421D-93F6-721BE0B4A410}"/>
          </ac:spMkLst>
        </pc:spChg>
        <pc:spChg chg="mod">
          <ac:chgData name="Saskia van Barthold" userId="S::svbarthold@spartaglobal.com::7f53042a-f5fc-4c6b-a37f-f97080f407fb" providerId="AD" clId="Web-{DEA846E3-A090-413C-BFEF-E28E976BCB23}" dt="2020-06-29T10:18:07.582" v="68" actId="20577"/>
          <ac:spMkLst>
            <pc:docMk/>
            <pc:sldMk cId="1123105691" sldId="263"/>
            <ac:spMk id="3" creationId="{0319F3ED-E97A-4E8C-B86A-6F3A1A49BF8B}"/>
          </ac:spMkLst>
        </pc:spChg>
      </pc:sldChg>
    </pc:docChg>
  </pc:docChgLst>
  <pc:docChgLst>
    <pc:chgData name="Jonathan Holder" userId="S::jholder@spartaglobal.com::1d659bae-811e-436f-bf80-c350e7add3d8" providerId="AD" clId="Web-{A2C07722-FF38-4DDB-AAFE-0104D8C8A998}"/>
    <pc:docChg chg="addSld delSld modSld sldOrd addMainMaster delMainMaster">
      <pc:chgData name="Jonathan Holder" userId="S::jholder@spartaglobal.com::1d659bae-811e-436f-bf80-c350e7add3d8" providerId="AD" clId="Web-{A2C07722-FF38-4DDB-AAFE-0104D8C8A998}" dt="2020-06-29T10:30:12.652" v="97" actId="14100"/>
      <pc:docMkLst>
        <pc:docMk/>
      </pc:docMkLst>
      <pc:sldChg chg="addSp modSp mod setBg modClrScheme setClrOvrMap chgLayout">
        <pc:chgData name="Jonathan Holder" userId="S::jholder@spartaglobal.com::1d659bae-811e-436f-bf80-c350e7add3d8" providerId="AD" clId="Web-{A2C07722-FF38-4DDB-AAFE-0104D8C8A998}" dt="2020-06-29T10:13:10.834" v="5"/>
        <pc:sldMkLst>
          <pc:docMk/>
          <pc:sldMk cId="1127333080" sldId="256"/>
        </pc:sldMkLst>
        <pc:spChg chg="mod ord">
          <ac:chgData name="Jonathan Holder" userId="S::jholder@spartaglobal.com::1d659bae-811e-436f-bf80-c350e7add3d8" providerId="AD" clId="Web-{A2C07722-FF38-4DDB-AAFE-0104D8C8A998}" dt="2020-06-29T10:13:10.834" v="5"/>
          <ac:spMkLst>
            <pc:docMk/>
            <pc:sldMk cId="1127333080" sldId="256"/>
            <ac:spMk id="2" creationId="{43BB8612-7A31-8948-B08B-AF625888EC83}"/>
          </ac:spMkLst>
        </pc:spChg>
        <pc:spChg chg="mod ord">
          <ac:chgData name="Jonathan Holder" userId="S::jholder@spartaglobal.com::1d659bae-811e-436f-bf80-c350e7add3d8" providerId="AD" clId="Web-{A2C07722-FF38-4DDB-AAFE-0104D8C8A998}" dt="2020-06-29T10:13:10.834" v="5"/>
          <ac:spMkLst>
            <pc:docMk/>
            <pc:sldMk cId="1127333080" sldId="256"/>
            <ac:spMk id="3" creationId="{C7C29527-13D1-424F-8D3B-6CA51446E690}"/>
          </ac:spMkLst>
        </pc:spChg>
        <pc:spChg chg="add">
          <ac:chgData name="Jonathan Holder" userId="S::jholder@spartaglobal.com::1d659bae-811e-436f-bf80-c350e7add3d8" providerId="AD" clId="Web-{A2C07722-FF38-4DDB-AAFE-0104D8C8A998}" dt="2020-06-29T10:13:10.834" v="5"/>
          <ac:spMkLst>
            <pc:docMk/>
            <pc:sldMk cId="1127333080" sldId="256"/>
            <ac:spMk id="8" creationId="{2F4AD318-2FB6-4C6E-931E-58E404FA18CD}"/>
          </ac:spMkLst>
        </pc:spChg>
        <pc:spChg chg="add">
          <ac:chgData name="Jonathan Holder" userId="S::jholder@spartaglobal.com::1d659bae-811e-436f-bf80-c350e7add3d8" providerId="AD" clId="Web-{A2C07722-FF38-4DDB-AAFE-0104D8C8A998}" dt="2020-06-29T10:13:10.834" v="5"/>
          <ac:spMkLst>
            <pc:docMk/>
            <pc:sldMk cId="1127333080" sldId="256"/>
            <ac:spMk id="10" creationId="{1A118E35-1CBF-4863-8497-F4DF1A166D2D}"/>
          </ac:spMkLst>
        </pc:spChg>
        <pc:spChg chg="add">
          <ac:chgData name="Jonathan Holder" userId="S::jholder@spartaglobal.com::1d659bae-811e-436f-bf80-c350e7add3d8" providerId="AD" clId="Web-{A2C07722-FF38-4DDB-AAFE-0104D8C8A998}" dt="2020-06-29T10:13:10.834" v="5"/>
          <ac:spMkLst>
            <pc:docMk/>
            <pc:sldMk cId="1127333080" sldId="256"/>
            <ac:spMk id="12" creationId="{6E187274-5DC2-4BE0-AF99-925D6D973550}"/>
          </ac:spMkLst>
        </pc:spChg>
      </pc:sldChg>
      <pc:sldChg chg="modSp mod modClrScheme chgLayout">
        <pc:chgData name="Jonathan Holder" userId="S::jholder@spartaglobal.com::1d659bae-811e-436f-bf80-c350e7add3d8" providerId="AD" clId="Web-{A2C07722-FF38-4DDB-AAFE-0104D8C8A998}" dt="2020-06-29T10:12:55.708" v="3"/>
        <pc:sldMkLst>
          <pc:docMk/>
          <pc:sldMk cId="3966156095" sldId="257"/>
        </pc:sldMkLst>
        <pc:spChg chg="mod ord">
          <ac:chgData name="Jonathan Holder" userId="S::jholder@spartaglobal.com::1d659bae-811e-436f-bf80-c350e7add3d8" providerId="AD" clId="Web-{A2C07722-FF38-4DDB-AAFE-0104D8C8A998}" dt="2020-06-29T10:12:55.708" v="3"/>
          <ac:spMkLst>
            <pc:docMk/>
            <pc:sldMk cId="3966156095" sldId="257"/>
            <ac:spMk id="2" creationId="{8DDC0C08-7034-4CCA-B584-014304FD86F9}"/>
          </ac:spMkLst>
        </pc:spChg>
        <pc:spChg chg="mod ord">
          <ac:chgData name="Jonathan Holder" userId="S::jholder@spartaglobal.com::1d659bae-811e-436f-bf80-c350e7add3d8" providerId="AD" clId="Web-{A2C07722-FF38-4DDB-AAFE-0104D8C8A998}" dt="2020-06-29T10:12:55.708" v="3"/>
          <ac:spMkLst>
            <pc:docMk/>
            <pc:sldMk cId="3966156095" sldId="257"/>
            <ac:spMk id="3" creationId="{3BE1993A-CD5C-42D6-807D-861FDDE72CFD}"/>
          </ac:spMkLst>
        </pc:spChg>
      </pc:sldChg>
      <pc:sldChg chg="modSp mod modClrScheme chgLayout">
        <pc:chgData name="Jonathan Holder" userId="S::jholder@spartaglobal.com::1d659bae-811e-436f-bf80-c350e7add3d8" providerId="AD" clId="Web-{A2C07722-FF38-4DDB-AAFE-0104D8C8A998}" dt="2020-06-29T10:12:55.708" v="3"/>
        <pc:sldMkLst>
          <pc:docMk/>
          <pc:sldMk cId="267293226" sldId="258"/>
        </pc:sldMkLst>
        <pc:spChg chg="mod ord">
          <ac:chgData name="Jonathan Holder" userId="S::jholder@spartaglobal.com::1d659bae-811e-436f-bf80-c350e7add3d8" providerId="AD" clId="Web-{A2C07722-FF38-4DDB-AAFE-0104D8C8A998}" dt="2020-06-29T10:12:55.708" v="3"/>
          <ac:spMkLst>
            <pc:docMk/>
            <pc:sldMk cId="267293226" sldId="258"/>
            <ac:spMk id="2" creationId="{4CA6A927-7092-48C8-B368-BD4BC5B21BA9}"/>
          </ac:spMkLst>
        </pc:spChg>
        <pc:spChg chg="mod ord">
          <ac:chgData name="Jonathan Holder" userId="S::jholder@spartaglobal.com::1d659bae-811e-436f-bf80-c350e7add3d8" providerId="AD" clId="Web-{A2C07722-FF38-4DDB-AAFE-0104D8C8A998}" dt="2020-06-29T10:12:55.708" v="3"/>
          <ac:spMkLst>
            <pc:docMk/>
            <pc:sldMk cId="267293226" sldId="258"/>
            <ac:spMk id="3" creationId="{8F6CE864-A421-495C-9746-A714E13315ED}"/>
          </ac:spMkLst>
        </pc:spChg>
      </pc:sldChg>
      <pc:sldChg chg="modSp mod modClrScheme chgLayout">
        <pc:chgData name="Jonathan Holder" userId="S::jholder@spartaglobal.com::1d659bae-811e-436f-bf80-c350e7add3d8" providerId="AD" clId="Web-{A2C07722-FF38-4DDB-AAFE-0104D8C8A998}" dt="2020-06-29T10:24:12.103" v="28" actId="20577"/>
        <pc:sldMkLst>
          <pc:docMk/>
          <pc:sldMk cId="1417741168" sldId="259"/>
        </pc:sldMkLst>
        <pc:spChg chg="mod ord">
          <ac:chgData name="Jonathan Holder" userId="S::jholder@spartaglobal.com::1d659bae-811e-436f-bf80-c350e7add3d8" providerId="AD" clId="Web-{A2C07722-FF38-4DDB-AAFE-0104D8C8A998}" dt="2020-06-29T10:12:55.708" v="3"/>
          <ac:spMkLst>
            <pc:docMk/>
            <pc:sldMk cId="1417741168" sldId="259"/>
            <ac:spMk id="2" creationId="{A6A51BD9-A5F7-4816-A999-6D072A669760}"/>
          </ac:spMkLst>
        </pc:spChg>
        <pc:spChg chg="mod ord">
          <ac:chgData name="Jonathan Holder" userId="S::jholder@spartaglobal.com::1d659bae-811e-436f-bf80-c350e7add3d8" providerId="AD" clId="Web-{A2C07722-FF38-4DDB-AAFE-0104D8C8A998}" dt="2020-06-29T10:24:12.103" v="28" actId="20577"/>
          <ac:spMkLst>
            <pc:docMk/>
            <pc:sldMk cId="1417741168" sldId="259"/>
            <ac:spMk id="3" creationId="{DC98AED1-3066-40B4-8A59-394731EB04A8}"/>
          </ac:spMkLst>
        </pc:spChg>
      </pc:sldChg>
      <pc:sldChg chg="modSp add del mod ord modClrScheme chgLayout">
        <pc:chgData name="Jonathan Holder" userId="S::jholder@spartaglobal.com::1d659bae-811e-436f-bf80-c350e7add3d8" providerId="AD" clId="Web-{A2C07722-FF38-4DDB-AAFE-0104D8C8A998}" dt="2020-06-29T10:23:59.634" v="25"/>
        <pc:sldMkLst>
          <pc:docMk/>
          <pc:sldMk cId="1182874916" sldId="260"/>
        </pc:sldMkLst>
        <pc:spChg chg="mod ord">
          <ac:chgData name="Jonathan Holder" userId="S::jholder@spartaglobal.com::1d659bae-811e-436f-bf80-c350e7add3d8" providerId="AD" clId="Web-{A2C07722-FF38-4DDB-AAFE-0104D8C8A998}" dt="2020-06-29T10:12:55.708" v="3"/>
          <ac:spMkLst>
            <pc:docMk/>
            <pc:sldMk cId="1182874916" sldId="260"/>
            <ac:spMk id="2" creationId="{2FC69FDD-57E2-4AC0-987C-724BCB342AB3}"/>
          </ac:spMkLst>
        </pc:spChg>
        <pc:spChg chg="mod ord">
          <ac:chgData name="Jonathan Holder" userId="S::jholder@spartaglobal.com::1d659bae-811e-436f-bf80-c350e7add3d8" providerId="AD" clId="Web-{A2C07722-FF38-4DDB-AAFE-0104D8C8A998}" dt="2020-06-29T10:23:48.712" v="23" actId="20577"/>
          <ac:spMkLst>
            <pc:docMk/>
            <pc:sldMk cId="1182874916" sldId="260"/>
            <ac:spMk id="3" creationId="{72151BCD-E7BC-4A6A-9687-A16A44A258A5}"/>
          </ac:spMkLst>
        </pc:spChg>
      </pc:sldChg>
      <pc:sldChg chg="addSp modSp mod modClrScheme chgLayout">
        <pc:chgData name="Jonathan Holder" userId="S::jholder@spartaglobal.com::1d659bae-811e-436f-bf80-c350e7add3d8" providerId="AD" clId="Web-{A2C07722-FF38-4DDB-AAFE-0104D8C8A998}" dt="2020-06-29T10:30:12.652" v="97" actId="14100"/>
        <pc:sldMkLst>
          <pc:docMk/>
          <pc:sldMk cId="3092959258" sldId="261"/>
        </pc:sldMkLst>
        <pc:spChg chg="mod ord">
          <ac:chgData name="Jonathan Holder" userId="S::jholder@spartaglobal.com::1d659bae-811e-436f-bf80-c350e7add3d8" providerId="AD" clId="Web-{A2C07722-FF38-4DDB-AAFE-0104D8C8A998}" dt="2020-06-29T10:25:39.182" v="71" actId="20577"/>
          <ac:spMkLst>
            <pc:docMk/>
            <pc:sldMk cId="3092959258" sldId="261"/>
            <ac:spMk id="2" creationId="{714A8808-7CD3-4AC0-9D69-BB8B432174FF}"/>
          </ac:spMkLst>
        </pc:spChg>
        <pc:spChg chg="mod ord">
          <ac:chgData name="Jonathan Holder" userId="S::jholder@spartaglobal.com::1d659bae-811e-436f-bf80-c350e7add3d8" providerId="AD" clId="Web-{A2C07722-FF38-4DDB-AAFE-0104D8C8A998}" dt="2020-06-29T10:26:22.198" v="92" actId="20577"/>
          <ac:spMkLst>
            <pc:docMk/>
            <pc:sldMk cId="3092959258" sldId="261"/>
            <ac:spMk id="3" creationId="{6773FA21-31AF-4D79-BB2B-1CDC1BA56572}"/>
          </ac:spMkLst>
        </pc:spChg>
        <pc:picChg chg="add mod">
          <ac:chgData name="Jonathan Holder" userId="S::jholder@spartaglobal.com::1d659bae-811e-436f-bf80-c350e7add3d8" providerId="AD" clId="Web-{A2C07722-FF38-4DDB-AAFE-0104D8C8A998}" dt="2020-06-29T10:30:12.652" v="97" actId="14100"/>
          <ac:picMkLst>
            <pc:docMk/>
            <pc:sldMk cId="3092959258" sldId="261"/>
            <ac:picMk id="4" creationId="{1B24679C-03AA-4EAD-AB42-AC82347D8A32}"/>
          </ac:picMkLst>
        </pc:picChg>
      </pc:sldChg>
      <pc:sldChg chg="modSp mod modClrScheme chgLayout">
        <pc:chgData name="Jonathan Holder" userId="S::jholder@spartaglobal.com::1d659bae-811e-436f-bf80-c350e7add3d8" providerId="AD" clId="Web-{A2C07722-FF38-4DDB-AAFE-0104D8C8A998}" dt="2020-06-29T10:12:55.708" v="3"/>
        <pc:sldMkLst>
          <pc:docMk/>
          <pc:sldMk cId="1889274931" sldId="262"/>
        </pc:sldMkLst>
        <pc:spChg chg="mod ord">
          <ac:chgData name="Jonathan Holder" userId="S::jholder@spartaglobal.com::1d659bae-811e-436f-bf80-c350e7add3d8" providerId="AD" clId="Web-{A2C07722-FF38-4DDB-AAFE-0104D8C8A998}" dt="2020-06-29T10:12:55.708" v="3"/>
          <ac:spMkLst>
            <pc:docMk/>
            <pc:sldMk cId="1889274931" sldId="262"/>
            <ac:spMk id="2" creationId="{E0E98550-D1DA-45A8-AA64-40C3C50CA43A}"/>
          </ac:spMkLst>
        </pc:spChg>
        <pc:spChg chg="mod ord">
          <ac:chgData name="Jonathan Holder" userId="S::jholder@spartaglobal.com::1d659bae-811e-436f-bf80-c350e7add3d8" providerId="AD" clId="Web-{A2C07722-FF38-4DDB-AAFE-0104D8C8A998}" dt="2020-06-29T10:12:55.708" v="3"/>
          <ac:spMkLst>
            <pc:docMk/>
            <pc:sldMk cId="1889274931" sldId="262"/>
            <ac:spMk id="3" creationId="{7F06E755-07D3-41A3-9C8A-7C9C516D4BBC}"/>
          </ac:spMkLst>
        </pc:spChg>
      </pc:sldChg>
      <pc:sldMasterChg chg="del delSldLayout">
        <pc:chgData name="Jonathan Holder" userId="S::jholder@spartaglobal.com::1d659bae-811e-436f-bf80-c350e7add3d8" providerId="AD" clId="Web-{A2C07722-FF38-4DDB-AAFE-0104D8C8A998}" dt="2020-06-29T10:12:21.458" v="0"/>
        <pc:sldMasterMkLst>
          <pc:docMk/>
          <pc:sldMasterMk cId="1519671259" sldId="2147483648"/>
        </pc:sldMasterMkLst>
        <pc:sldLayoutChg chg="del">
          <pc:chgData name="Jonathan Holder" userId="S::jholder@spartaglobal.com::1d659bae-811e-436f-bf80-c350e7add3d8" providerId="AD" clId="Web-{A2C07722-FF38-4DDB-AAFE-0104D8C8A998}" dt="2020-06-29T10:12:21.458" v="0"/>
          <pc:sldLayoutMkLst>
            <pc:docMk/>
            <pc:sldMasterMk cId="1519671259" sldId="2147483648"/>
            <pc:sldLayoutMk cId="4178508504" sldId="2147483649"/>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1435234505" sldId="2147483650"/>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3038802246" sldId="2147483651"/>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3158675833" sldId="2147483652"/>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2820768600" sldId="2147483653"/>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2527239893" sldId="2147483654"/>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1830518184" sldId="2147483655"/>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2056451838" sldId="2147483656"/>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3449396822" sldId="2147483657"/>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3664789542" sldId="2147483658"/>
          </pc:sldLayoutMkLst>
        </pc:sldLayoutChg>
        <pc:sldLayoutChg chg="del">
          <pc:chgData name="Jonathan Holder" userId="S::jholder@spartaglobal.com::1d659bae-811e-436f-bf80-c350e7add3d8" providerId="AD" clId="Web-{A2C07722-FF38-4DDB-AAFE-0104D8C8A998}" dt="2020-06-29T10:12:21.458" v="0"/>
          <pc:sldLayoutMkLst>
            <pc:docMk/>
            <pc:sldMasterMk cId="1519671259" sldId="2147483648"/>
            <pc:sldLayoutMk cId="1089727002" sldId="2147483659"/>
          </pc:sldLayoutMkLst>
        </pc:sldLayoutChg>
      </pc:sldMasterChg>
      <pc:sldMasterChg chg="add del addSldLayout delSldLayout modSldLayout">
        <pc:chgData name="Jonathan Holder" userId="S::jholder@spartaglobal.com::1d659bae-811e-436f-bf80-c350e7add3d8" providerId="AD" clId="Web-{A2C07722-FF38-4DDB-AAFE-0104D8C8A998}" dt="2020-06-29T10:12:38.911" v="1"/>
        <pc:sldMasterMkLst>
          <pc:docMk/>
          <pc:sldMasterMk cId="4007335164" sldId="2147483660"/>
        </pc:sldMasterMkLst>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618019025" sldId="2147483661"/>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44148432" sldId="2147483662"/>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3823675317" sldId="2147483663"/>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777395557" sldId="2147483664"/>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4086147082" sldId="2147483665"/>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2507817177" sldId="2147483666"/>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3630478276" sldId="2147483667"/>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3162010354" sldId="2147483668"/>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550068898" sldId="2147483669"/>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3107412427" sldId="2147483670"/>
          </pc:sldLayoutMkLst>
        </pc:sldLayoutChg>
        <pc:sldLayoutChg chg="add del mod replId">
          <pc:chgData name="Jonathan Holder" userId="S::jholder@spartaglobal.com::1d659bae-811e-436f-bf80-c350e7add3d8" providerId="AD" clId="Web-{A2C07722-FF38-4DDB-AAFE-0104D8C8A998}" dt="2020-06-29T10:12:38.911" v="1"/>
          <pc:sldLayoutMkLst>
            <pc:docMk/>
            <pc:sldMasterMk cId="4007335164" sldId="2147483660"/>
            <pc:sldLayoutMk cId="3785081057" sldId="2147483671"/>
          </pc:sldLayoutMkLst>
        </pc:sldLayoutChg>
      </pc:sldMasterChg>
      <pc:sldMasterChg chg="add del addSldLayout delSldLayout modSldLayout">
        <pc:chgData name="Jonathan Holder" userId="S::jholder@spartaglobal.com::1d659bae-811e-436f-bf80-c350e7add3d8" providerId="AD" clId="Web-{A2C07722-FF38-4DDB-AAFE-0104D8C8A998}" dt="2020-06-29T10:12:52.052" v="2"/>
        <pc:sldMasterMkLst>
          <pc:docMk/>
          <pc:sldMasterMk cId="1663245374" sldId="2147483672"/>
        </pc:sldMasterMkLst>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2743398169" sldId="2147483673"/>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2146363132" sldId="2147483674"/>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875454326" sldId="2147483675"/>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1043778246" sldId="2147483676"/>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2797410777" sldId="2147483677"/>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75076120" sldId="2147483678"/>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1007191494" sldId="2147483679"/>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2264693203" sldId="2147483680"/>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345626529" sldId="2147483681"/>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1013957262" sldId="2147483682"/>
          </pc:sldLayoutMkLst>
        </pc:sldLayoutChg>
        <pc:sldLayoutChg chg="add del mod replId">
          <pc:chgData name="Jonathan Holder" userId="S::jholder@spartaglobal.com::1d659bae-811e-436f-bf80-c350e7add3d8" providerId="AD" clId="Web-{A2C07722-FF38-4DDB-AAFE-0104D8C8A998}" dt="2020-06-29T10:12:52.052" v="2"/>
          <pc:sldLayoutMkLst>
            <pc:docMk/>
            <pc:sldMasterMk cId="1663245374" sldId="2147483672"/>
            <pc:sldLayoutMk cId="3850715397" sldId="2147483683"/>
          </pc:sldLayoutMkLst>
        </pc:sldLayoutChg>
      </pc:sldMasterChg>
      <pc:sldMasterChg chg="add del addSldLayout delSldLayout modSldLayout">
        <pc:chgData name="Jonathan Holder" userId="S::jholder@spartaglobal.com::1d659bae-811e-436f-bf80-c350e7add3d8" providerId="AD" clId="Web-{A2C07722-FF38-4DDB-AAFE-0104D8C8A998}" dt="2020-06-29T10:12:55.708" v="3"/>
        <pc:sldMasterMkLst>
          <pc:docMk/>
          <pc:sldMasterMk cId="4232000916" sldId="2147483684"/>
        </pc:sldMasterMkLst>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2147313482" sldId="2147483685"/>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3790743655" sldId="2147483686"/>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1813712768" sldId="2147483687"/>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3672519300" sldId="2147483688"/>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1036215271" sldId="2147483689"/>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3577601730" sldId="2147483690"/>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640971650" sldId="2147483691"/>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162348510" sldId="2147483692"/>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3711157359" sldId="2147483693"/>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936155196" sldId="2147483694"/>
          </pc:sldLayoutMkLst>
        </pc:sldLayoutChg>
        <pc:sldLayoutChg chg="add del mod replId">
          <pc:chgData name="Jonathan Holder" userId="S::jholder@spartaglobal.com::1d659bae-811e-436f-bf80-c350e7add3d8" providerId="AD" clId="Web-{A2C07722-FF38-4DDB-AAFE-0104D8C8A998}" dt="2020-06-29T10:12:55.708" v="3"/>
          <pc:sldLayoutMkLst>
            <pc:docMk/>
            <pc:sldMasterMk cId="4232000916" sldId="2147483684"/>
            <pc:sldLayoutMk cId="495754137" sldId="2147483695"/>
          </pc:sldLayoutMkLst>
        </pc:sldLayoutChg>
      </pc:sldMasterChg>
      <pc:sldMasterChg chg="add addSldLayout modSldLayout">
        <pc:chgData name="Jonathan Holder" userId="S::jholder@spartaglobal.com::1d659bae-811e-436f-bf80-c350e7add3d8" providerId="AD" clId="Web-{A2C07722-FF38-4DDB-AAFE-0104D8C8A998}" dt="2020-06-29T10:12:55.708" v="3"/>
        <pc:sldMasterMkLst>
          <pc:docMk/>
          <pc:sldMasterMk cId="2873210745" sldId="2147483696"/>
        </pc:sldMasterMkLst>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2536406387" sldId="2147483697"/>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2289956334" sldId="2147483698"/>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1459241213" sldId="2147483699"/>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1460455202" sldId="2147483700"/>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3143450709" sldId="2147483701"/>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3262024200" sldId="2147483702"/>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928038192" sldId="2147483703"/>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1658076452" sldId="2147483704"/>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1138650574" sldId="2147483705"/>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526266494" sldId="2147483706"/>
          </pc:sldLayoutMkLst>
        </pc:sldLayoutChg>
        <pc:sldLayoutChg chg="add mod replId">
          <pc:chgData name="Jonathan Holder" userId="S::jholder@spartaglobal.com::1d659bae-811e-436f-bf80-c350e7add3d8" providerId="AD" clId="Web-{A2C07722-FF38-4DDB-AAFE-0104D8C8A998}" dt="2020-06-29T10:12:55.708" v="3"/>
          <pc:sldLayoutMkLst>
            <pc:docMk/>
            <pc:sldMasterMk cId="2873210745" sldId="2147483696"/>
            <pc:sldLayoutMk cId="3170405714" sldId="2147483707"/>
          </pc:sldLayoutMkLst>
        </pc:sldLayoutChg>
      </pc:sldMasterChg>
    </pc:docChg>
  </pc:docChgLst>
  <pc:docChgLst>
    <pc:chgData name="John Byrne" userId="S::jbyrne@spartaglobal.com::2bd5ebdf-74fb-4e4c-ad0a-8fdca894d1dc" providerId="AD" clId="Web-{A604A5CF-9F3A-46BE-8D3F-5B4BC233CC9E}"/>
    <pc:docChg chg="modSld">
      <pc:chgData name="John Byrne" userId="S::jbyrne@spartaglobal.com::2bd5ebdf-74fb-4e4c-ad0a-8fdca894d1dc" providerId="AD" clId="Web-{A604A5CF-9F3A-46BE-8D3F-5B4BC233CC9E}" dt="2020-08-03T15:00:09.487" v="1"/>
      <pc:docMkLst>
        <pc:docMk/>
      </pc:docMkLst>
      <pc:sldChg chg="modNotes">
        <pc:chgData name="John Byrne" userId="S::jbyrne@spartaglobal.com::2bd5ebdf-74fb-4e4c-ad0a-8fdca894d1dc" providerId="AD" clId="Web-{A604A5CF-9F3A-46BE-8D3F-5B4BC233CC9E}" dt="2020-08-03T15:00:09.487" v="1"/>
        <pc:sldMkLst>
          <pc:docMk/>
          <pc:sldMk cId="3831728161" sldId="266"/>
        </pc:sldMkLst>
      </pc:sldChg>
    </pc:docChg>
  </pc:docChgLst>
  <pc:docChgLst>
    <pc:chgData name="John Byrne" userId="S::jbyrne@spartaglobal.com::2bd5ebdf-74fb-4e4c-ad0a-8fdca894d1dc" providerId="AD" clId="Web-{EE8BA77B-A2D4-4779-AEE8-189D26F26ABE}"/>
    <pc:docChg chg="modSld">
      <pc:chgData name="John Byrne" userId="S::jbyrne@spartaglobal.com::2bd5ebdf-74fb-4e4c-ad0a-8fdca894d1dc" providerId="AD" clId="Web-{EE8BA77B-A2D4-4779-AEE8-189D26F26ABE}" dt="2020-08-03T13:44:36.266" v="9" actId="20577"/>
      <pc:docMkLst>
        <pc:docMk/>
      </pc:docMkLst>
      <pc:sldChg chg="modSp">
        <pc:chgData name="John Byrne" userId="S::jbyrne@spartaglobal.com::2bd5ebdf-74fb-4e4c-ad0a-8fdca894d1dc" providerId="AD" clId="Web-{EE8BA77B-A2D4-4779-AEE8-189D26F26ABE}" dt="2020-08-03T13:44:36.266" v="8" actId="20577"/>
        <pc:sldMkLst>
          <pc:docMk/>
          <pc:sldMk cId="3469359782" sldId="257"/>
        </pc:sldMkLst>
        <pc:spChg chg="mod">
          <ac:chgData name="John Byrne" userId="S::jbyrne@spartaglobal.com::2bd5ebdf-74fb-4e4c-ad0a-8fdca894d1dc" providerId="AD" clId="Web-{EE8BA77B-A2D4-4779-AEE8-189D26F26ABE}" dt="2020-08-03T13:44:36.266" v="8" actId="20577"/>
          <ac:spMkLst>
            <pc:docMk/>
            <pc:sldMk cId="3469359782" sldId="257"/>
            <ac:spMk id="3" creationId="{03F11025-78D9-4EEC-9DE2-8B28B7F2506D}"/>
          </ac:spMkLst>
        </pc:spChg>
      </pc:sldChg>
    </pc:docChg>
  </pc:docChgLst>
  <pc:docChgLst>
    <pc:chgData name="Max Palmer" userId="S::mpalmer@spartaglobal.com::10c023be-9721-41a7-91d6-e8a6d8aab9c5" providerId="AD" clId="Web-{D62ABBE7-EE20-4542-8245-4D185D2EB66A}"/>
    <pc:docChg chg="addSld modSld">
      <pc:chgData name="Max Palmer" userId="S::mpalmer@spartaglobal.com::10c023be-9721-41a7-91d6-e8a6d8aab9c5" providerId="AD" clId="Web-{D62ABBE7-EE20-4542-8245-4D185D2EB66A}" dt="2020-08-03T13:33:41.587" v="36"/>
      <pc:docMkLst>
        <pc:docMk/>
      </pc:docMkLst>
      <pc:sldChg chg="modSp">
        <pc:chgData name="Max Palmer" userId="S::mpalmer@spartaglobal.com::10c023be-9721-41a7-91d6-e8a6d8aab9c5" providerId="AD" clId="Web-{D62ABBE7-EE20-4542-8245-4D185D2EB66A}" dt="2020-08-03T13:33:05.212" v="6" actId="20577"/>
        <pc:sldMkLst>
          <pc:docMk/>
          <pc:sldMk cId="2305622915" sldId="258"/>
        </pc:sldMkLst>
        <pc:spChg chg="mod">
          <ac:chgData name="Max Palmer" userId="S::mpalmer@spartaglobal.com::10c023be-9721-41a7-91d6-e8a6d8aab9c5" providerId="AD" clId="Web-{D62ABBE7-EE20-4542-8245-4D185D2EB66A}" dt="2020-08-03T13:33:05.212" v="6" actId="20577"/>
          <ac:spMkLst>
            <pc:docMk/>
            <pc:sldMk cId="2305622915" sldId="258"/>
            <ac:spMk id="2" creationId="{59C8EA3D-F187-4FBE-909C-29A8617220F9}"/>
          </ac:spMkLst>
        </pc:spChg>
      </pc:sldChg>
      <pc:sldChg chg="modSp add replId">
        <pc:chgData name="Max Palmer" userId="S::mpalmer@spartaglobal.com::10c023be-9721-41a7-91d6-e8a6d8aab9c5" providerId="AD" clId="Web-{D62ABBE7-EE20-4542-8245-4D185D2EB66A}" dt="2020-08-03T13:33:18.540" v="20" actId="20577"/>
        <pc:sldMkLst>
          <pc:docMk/>
          <pc:sldMk cId="1485473731" sldId="262"/>
        </pc:sldMkLst>
        <pc:spChg chg="mod">
          <ac:chgData name="Max Palmer" userId="S::mpalmer@spartaglobal.com::10c023be-9721-41a7-91d6-e8a6d8aab9c5" providerId="AD" clId="Web-{D62ABBE7-EE20-4542-8245-4D185D2EB66A}" dt="2020-08-03T13:33:18.540" v="20" actId="20577"/>
          <ac:spMkLst>
            <pc:docMk/>
            <pc:sldMk cId="1485473731" sldId="262"/>
            <ac:spMk id="2" creationId="{59C8EA3D-F187-4FBE-909C-29A8617220F9}"/>
          </ac:spMkLst>
        </pc:spChg>
      </pc:sldChg>
      <pc:sldChg chg="modSp add replId">
        <pc:chgData name="Max Palmer" userId="S::mpalmer@spartaglobal.com::10c023be-9721-41a7-91d6-e8a6d8aab9c5" providerId="AD" clId="Web-{D62ABBE7-EE20-4542-8245-4D185D2EB66A}" dt="2020-08-03T13:33:33.822" v="33" actId="20577"/>
        <pc:sldMkLst>
          <pc:docMk/>
          <pc:sldMk cId="2090462393" sldId="263"/>
        </pc:sldMkLst>
        <pc:spChg chg="mod">
          <ac:chgData name="Max Palmer" userId="S::mpalmer@spartaglobal.com::10c023be-9721-41a7-91d6-e8a6d8aab9c5" providerId="AD" clId="Web-{D62ABBE7-EE20-4542-8245-4D185D2EB66A}" dt="2020-08-03T13:33:33.822" v="33" actId="20577"/>
          <ac:spMkLst>
            <pc:docMk/>
            <pc:sldMk cId="2090462393" sldId="263"/>
            <ac:spMk id="2" creationId="{DABAFBE0-455F-4744-89CA-62678B30BBE3}"/>
          </ac:spMkLst>
        </pc:spChg>
      </pc:sldChg>
      <pc:sldChg chg="new">
        <pc:chgData name="Max Palmer" userId="S::mpalmer@spartaglobal.com::10c023be-9721-41a7-91d6-e8a6d8aab9c5" providerId="AD" clId="Web-{D62ABBE7-EE20-4542-8245-4D185D2EB66A}" dt="2020-08-03T13:33:41.587" v="36"/>
        <pc:sldMkLst>
          <pc:docMk/>
          <pc:sldMk cId="457301710" sldId="264"/>
        </pc:sldMkLst>
      </pc:sldChg>
    </pc:docChg>
  </pc:docChgLst>
  <pc:docChgLst>
    <pc:chgData name="Samir Djaafer" userId="S::sdjaafer@spartaglobal.com::a01485fc-013b-49ff-8b17-afe5f6b50ac8" providerId="AD" clId="Web-{224AA3A9-5E76-45F8-8286-0A430F12338C}"/>
    <pc:docChg chg="addSld modSld">
      <pc:chgData name="Samir Djaafer" userId="S::sdjaafer@spartaglobal.com::a01485fc-013b-49ff-8b17-afe5f6b50ac8" providerId="AD" clId="Web-{224AA3A9-5E76-45F8-8286-0A430F12338C}" dt="2020-06-29T10:36:09.724" v="221" actId="1076"/>
      <pc:docMkLst>
        <pc:docMk/>
      </pc:docMkLst>
      <pc:sldChg chg="modSp">
        <pc:chgData name="Samir Djaafer" userId="S::sdjaafer@spartaglobal.com::a01485fc-013b-49ff-8b17-afe5f6b50ac8" providerId="AD" clId="Web-{224AA3A9-5E76-45F8-8286-0A430F12338C}" dt="2020-06-29T10:29:26.180" v="157" actId="20577"/>
        <pc:sldMkLst>
          <pc:docMk/>
          <pc:sldMk cId="1123105691" sldId="263"/>
        </pc:sldMkLst>
        <pc:spChg chg="mod">
          <ac:chgData name="Samir Djaafer" userId="S::sdjaafer@spartaglobal.com::a01485fc-013b-49ff-8b17-afe5f6b50ac8" providerId="AD" clId="Web-{224AA3A9-5E76-45F8-8286-0A430F12338C}" dt="2020-06-29T10:29:26.180" v="157" actId="20577"/>
          <ac:spMkLst>
            <pc:docMk/>
            <pc:sldMk cId="1123105691" sldId="263"/>
            <ac:spMk id="3" creationId="{0319F3ED-E97A-4E8C-B86A-6F3A1A49BF8B}"/>
          </ac:spMkLst>
        </pc:spChg>
      </pc:sldChg>
      <pc:sldChg chg="modSp new">
        <pc:chgData name="Samir Djaafer" userId="S::sdjaafer@spartaglobal.com::a01485fc-013b-49ff-8b17-afe5f6b50ac8" providerId="AD" clId="Web-{224AA3A9-5E76-45F8-8286-0A430F12338C}" dt="2020-06-29T10:30:00.258" v="206" actId="20577"/>
        <pc:sldMkLst>
          <pc:docMk/>
          <pc:sldMk cId="868820192" sldId="264"/>
        </pc:sldMkLst>
        <pc:spChg chg="mod">
          <ac:chgData name="Samir Djaafer" userId="S::sdjaafer@spartaglobal.com::a01485fc-013b-49ff-8b17-afe5f6b50ac8" providerId="AD" clId="Web-{224AA3A9-5E76-45F8-8286-0A430F12338C}" dt="2020-06-29T10:30:00.258" v="206" actId="20577"/>
          <ac:spMkLst>
            <pc:docMk/>
            <pc:sldMk cId="868820192" sldId="264"/>
            <ac:spMk id="2" creationId="{D5068855-B084-43A5-B2F1-E2FCE6ABCEC2}"/>
          </ac:spMkLst>
        </pc:spChg>
        <pc:spChg chg="mod">
          <ac:chgData name="Samir Djaafer" userId="S::sdjaafer@spartaglobal.com::a01485fc-013b-49ff-8b17-afe5f6b50ac8" providerId="AD" clId="Web-{224AA3A9-5E76-45F8-8286-0A430F12338C}" dt="2020-06-29T10:29:51.118" v="181" actId="20577"/>
          <ac:spMkLst>
            <pc:docMk/>
            <pc:sldMk cId="868820192" sldId="264"/>
            <ac:spMk id="3" creationId="{735B20D9-AC8D-4EDE-9EB3-6A97861223E0}"/>
          </ac:spMkLst>
        </pc:spChg>
      </pc:sldChg>
      <pc:sldChg chg="addSp delSp modSp new mod setBg modClrScheme setClrOvrMap chgLayout">
        <pc:chgData name="Samir Djaafer" userId="S::sdjaafer@spartaglobal.com::a01485fc-013b-49ff-8b17-afe5f6b50ac8" providerId="AD" clId="Web-{224AA3A9-5E76-45F8-8286-0A430F12338C}" dt="2020-06-29T10:36:09.724" v="221" actId="1076"/>
        <pc:sldMkLst>
          <pc:docMk/>
          <pc:sldMk cId="1175326397" sldId="265"/>
        </pc:sldMkLst>
        <pc:spChg chg="del">
          <ac:chgData name="Samir Djaafer" userId="S::sdjaafer@spartaglobal.com::a01485fc-013b-49ff-8b17-afe5f6b50ac8" providerId="AD" clId="Web-{224AA3A9-5E76-45F8-8286-0A430F12338C}" dt="2020-06-29T10:32:06.632" v="210"/>
          <ac:spMkLst>
            <pc:docMk/>
            <pc:sldMk cId="1175326397" sldId="265"/>
            <ac:spMk id="2" creationId="{62D83C52-A2FB-4C7F-B484-C04CDF7192E4}"/>
          </ac:spMkLst>
        </pc:spChg>
        <pc:spChg chg="del">
          <ac:chgData name="Samir Djaafer" userId="S::sdjaafer@spartaglobal.com::a01485fc-013b-49ff-8b17-afe5f6b50ac8" providerId="AD" clId="Web-{224AA3A9-5E76-45F8-8286-0A430F12338C}" dt="2020-06-29T10:32:07.851" v="211"/>
          <ac:spMkLst>
            <pc:docMk/>
            <pc:sldMk cId="1175326397" sldId="265"/>
            <ac:spMk id="3" creationId="{9EA212E5-8878-443B-A44B-F240250EDC95}"/>
          </ac:spMkLst>
        </pc:spChg>
        <pc:spChg chg="add">
          <ac:chgData name="Samir Djaafer" userId="S::sdjaafer@spartaglobal.com::a01485fc-013b-49ff-8b17-afe5f6b50ac8" providerId="AD" clId="Web-{224AA3A9-5E76-45F8-8286-0A430F12338C}" dt="2020-06-29T10:32:40.054" v="214"/>
          <ac:spMkLst>
            <pc:docMk/>
            <pc:sldMk cId="1175326397" sldId="265"/>
            <ac:spMk id="9" creationId="{2ABBB681-F4D2-40F2-ACC3-DE0B4B4880EF}"/>
          </ac:spMkLst>
        </pc:spChg>
        <pc:spChg chg="add">
          <ac:chgData name="Samir Djaafer" userId="S::sdjaafer@spartaglobal.com::a01485fc-013b-49ff-8b17-afe5f6b50ac8" providerId="AD" clId="Web-{224AA3A9-5E76-45F8-8286-0A430F12338C}" dt="2020-06-29T10:32:40.054" v="214"/>
          <ac:spMkLst>
            <pc:docMk/>
            <pc:sldMk cId="1175326397" sldId="265"/>
            <ac:spMk id="11" creationId="{09388ED0-1FEF-4E11-B488-BD661D1AC1A6}"/>
          </ac:spMkLst>
        </pc:spChg>
        <pc:picChg chg="add del mod">
          <ac:chgData name="Samir Djaafer" userId="S::sdjaafer@spartaglobal.com::a01485fc-013b-49ff-8b17-afe5f6b50ac8" providerId="AD" clId="Web-{224AA3A9-5E76-45F8-8286-0A430F12338C}" dt="2020-06-29T10:33:23.600" v="217"/>
          <ac:picMkLst>
            <pc:docMk/>
            <pc:sldMk cId="1175326397" sldId="265"/>
            <ac:picMk id="4" creationId="{FBF108DA-484E-4498-B5A1-9676EF3BBAF5}"/>
          </ac:picMkLst>
        </pc:picChg>
        <pc:picChg chg="add mod">
          <ac:chgData name="Samir Djaafer" userId="S::sdjaafer@spartaglobal.com::a01485fc-013b-49ff-8b17-afe5f6b50ac8" providerId="AD" clId="Web-{224AA3A9-5E76-45F8-8286-0A430F12338C}" dt="2020-06-29T10:36:09.724" v="221" actId="1076"/>
          <ac:picMkLst>
            <pc:docMk/>
            <pc:sldMk cId="1175326397" sldId="265"/>
            <ac:picMk id="5" creationId="{9D547671-05FA-4222-9B6A-FE8615C8989A}"/>
          </ac:picMkLst>
        </pc:picChg>
      </pc:sldChg>
    </pc:docChg>
  </pc:docChgLst>
  <pc:docChgLst>
    <pc:chgData name="Saskia van Barthold" userId="S::svbarthold@spartaglobal.com::7f53042a-f5fc-4c6b-a37f-f97080f407fb" providerId="AD" clId="Web-{783629C9-FDA0-4BC4-9D63-AE37E07F37D9}"/>
    <pc:docChg chg="modSld">
      <pc:chgData name="Saskia van Barthold" userId="S::svbarthold@spartaglobal.com::7f53042a-f5fc-4c6b-a37f-f97080f407fb" providerId="AD" clId="Web-{783629C9-FDA0-4BC4-9D63-AE37E07F37D9}" dt="2020-06-29T10:33:24.407" v="181" actId="20577"/>
      <pc:docMkLst>
        <pc:docMk/>
      </pc:docMkLst>
      <pc:sldChg chg="modSp">
        <pc:chgData name="Saskia van Barthold" userId="S::svbarthold@spartaglobal.com::7f53042a-f5fc-4c6b-a37f-f97080f407fb" providerId="AD" clId="Web-{783629C9-FDA0-4BC4-9D63-AE37E07F37D9}" dt="2020-06-29T10:31:31.205" v="159" actId="20577"/>
        <pc:sldMkLst>
          <pc:docMk/>
          <pc:sldMk cId="3966156095" sldId="257"/>
        </pc:sldMkLst>
        <pc:spChg chg="mod">
          <ac:chgData name="Saskia van Barthold" userId="S::svbarthold@spartaglobal.com::7f53042a-f5fc-4c6b-a37f-f97080f407fb" providerId="AD" clId="Web-{783629C9-FDA0-4BC4-9D63-AE37E07F37D9}" dt="2020-06-29T10:31:31.205" v="159" actId="20577"/>
          <ac:spMkLst>
            <pc:docMk/>
            <pc:sldMk cId="3966156095" sldId="257"/>
            <ac:spMk id="3" creationId="{3BE1993A-CD5C-42D6-807D-861FDDE72CFD}"/>
          </ac:spMkLst>
        </pc:spChg>
      </pc:sldChg>
      <pc:sldChg chg="modSp">
        <pc:chgData name="Saskia van Barthold" userId="S::svbarthold@spartaglobal.com::7f53042a-f5fc-4c6b-a37f-f97080f407fb" providerId="AD" clId="Web-{783629C9-FDA0-4BC4-9D63-AE37E07F37D9}" dt="2020-06-29T10:31:23.611" v="153" actId="20577"/>
        <pc:sldMkLst>
          <pc:docMk/>
          <pc:sldMk cId="267293226" sldId="258"/>
        </pc:sldMkLst>
        <pc:spChg chg="mod">
          <ac:chgData name="Saskia van Barthold" userId="S::svbarthold@spartaglobal.com::7f53042a-f5fc-4c6b-a37f-f97080f407fb" providerId="AD" clId="Web-{783629C9-FDA0-4BC4-9D63-AE37E07F37D9}" dt="2020-06-29T10:31:17.721" v="151"/>
          <ac:spMkLst>
            <pc:docMk/>
            <pc:sldMk cId="267293226" sldId="258"/>
            <ac:spMk id="3" creationId="{AA3D5D16-73AC-4E35-85D6-1991223478A6}"/>
          </ac:spMkLst>
        </pc:spChg>
        <pc:spChg chg="mod">
          <ac:chgData name="Saskia van Barthold" userId="S::svbarthold@spartaglobal.com::7f53042a-f5fc-4c6b-a37f-f97080f407fb" providerId="AD" clId="Web-{783629C9-FDA0-4BC4-9D63-AE37E07F37D9}" dt="2020-06-29T10:31:12.299" v="150"/>
          <ac:spMkLst>
            <pc:docMk/>
            <pc:sldMk cId="267293226" sldId="258"/>
            <ac:spMk id="4" creationId="{7237928B-7FCF-4838-BFC0-4444E60387B7}"/>
          </ac:spMkLst>
        </pc:spChg>
        <pc:spChg chg="mod">
          <ac:chgData name="Saskia van Barthold" userId="S::svbarthold@spartaglobal.com::7f53042a-f5fc-4c6b-a37f-f97080f407fb" providerId="AD" clId="Web-{783629C9-FDA0-4BC4-9D63-AE37E07F37D9}" dt="2020-06-29T10:31:04.127" v="148"/>
          <ac:spMkLst>
            <pc:docMk/>
            <pc:sldMk cId="267293226" sldId="258"/>
            <ac:spMk id="5" creationId="{8989ECE5-7638-471B-AE6F-31EA18A28073}"/>
          </ac:spMkLst>
        </pc:spChg>
        <pc:spChg chg="mod">
          <ac:chgData name="Saskia van Barthold" userId="S::svbarthold@spartaglobal.com::7f53042a-f5fc-4c6b-a37f-f97080f407fb" providerId="AD" clId="Web-{783629C9-FDA0-4BC4-9D63-AE37E07F37D9}" dt="2020-06-29T10:31:23.611" v="153" actId="20577"/>
          <ac:spMkLst>
            <pc:docMk/>
            <pc:sldMk cId="267293226" sldId="258"/>
            <ac:spMk id="6" creationId="{6D0DC220-39E2-4119-B318-A6E61C4AA168}"/>
          </ac:spMkLst>
        </pc:spChg>
      </pc:sldChg>
      <pc:sldChg chg="modSp">
        <pc:chgData name="Saskia van Barthold" userId="S::svbarthold@spartaglobal.com::7f53042a-f5fc-4c6b-a37f-f97080f407fb" providerId="AD" clId="Web-{783629C9-FDA0-4BC4-9D63-AE37E07F37D9}" dt="2020-06-29T10:26:27.785" v="99" actId="20577"/>
        <pc:sldMkLst>
          <pc:docMk/>
          <pc:sldMk cId="1889274931" sldId="262"/>
        </pc:sldMkLst>
        <pc:spChg chg="mod">
          <ac:chgData name="Saskia van Barthold" userId="S::svbarthold@spartaglobal.com::7f53042a-f5fc-4c6b-a37f-f97080f407fb" providerId="AD" clId="Web-{783629C9-FDA0-4BC4-9D63-AE37E07F37D9}" dt="2020-06-29T10:26:27.785" v="99" actId="20577"/>
          <ac:spMkLst>
            <pc:docMk/>
            <pc:sldMk cId="1889274931" sldId="262"/>
            <ac:spMk id="3" creationId="{7F06E755-07D3-41A3-9C8A-7C9C516D4BBC}"/>
          </ac:spMkLst>
        </pc:spChg>
      </pc:sldChg>
      <pc:sldChg chg="addSp delSp modSp mod setBg">
        <pc:chgData name="Saskia van Barthold" userId="S::svbarthold@spartaglobal.com::7f53042a-f5fc-4c6b-a37f-f97080f407fb" providerId="AD" clId="Web-{783629C9-FDA0-4BC4-9D63-AE37E07F37D9}" dt="2020-06-29T10:33:23.110" v="179" actId="20577"/>
        <pc:sldMkLst>
          <pc:docMk/>
          <pc:sldMk cId="1123105691" sldId="263"/>
        </pc:sldMkLst>
        <pc:spChg chg="mod">
          <ac:chgData name="Saskia van Barthold" userId="S::svbarthold@spartaglobal.com::7f53042a-f5fc-4c6b-a37f-f97080f407fb" providerId="AD" clId="Web-{783629C9-FDA0-4BC4-9D63-AE37E07F37D9}" dt="2020-06-29T10:33:02.798" v="176"/>
          <ac:spMkLst>
            <pc:docMk/>
            <pc:sldMk cId="1123105691" sldId="263"/>
            <ac:spMk id="2" creationId="{9C97733D-02DE-421D-93F6-721BE0B4A410}"/>
          </ac:spMkLst>
        </pc:spChg>
        <pc:spChg chg="mod">
          <ac:chgData name="Saskia van Barthold" userId="S::svbarthold@spartaglobal.com::7f53042a-f5fc-4c6b-a37f-f97080f407fb" providerId="AD" clId="Web-{783629C9-FDA0-4BC4-9D63-AE37E07F37D9}" dt="2020-06-29T10:33:23.110" v="179" actId="20577"/>
          <ac:spMkLst>
            <pc:docMk/>
            <pc:sldMk cId="1123105691" sldId="263"/>
            <ac:spMk id="3" creationId="{0319F3ED-E97A-4E8C-B86A-6F3A1A49BF8B}"/>
          </ac:spMkLst>
        </pc:spChg>
        <pc:spChg chg="add del">
          <ac:chgData name="Saskia van Barthold" userId="S::svbarthold@spartaglobal.com::7f53042a-f5fc-4c6b-a37f-f97080f407fb" providerId="AD" clId="Web-{783629C9-FDA0-4BC4-9D63-AE37E07F37D9}" dt="2020-06-29T10:33:02.798" v="176"/>
          <ac:spMkLst>
            <pc:docMk/>
            <pc:sldMk cId="1123105691" sldId="263"/>
            <ac:spMk id="9" creationId="{681577AD-DA5F-48B3-8FB9-5199BA9EE681}"/>
          </ac:spMkLst>
        </pc:spChg>
        <pc:spChg chg="add">
          <ac:chgData name="Saskia van Barthold" userId="S::svbarthold@spartaglobal.com::7f53042a-f5fc-4c6b-a37f-f97080f407fb" providerId="AD" clId="Web-{783629C9-FDA0-4BC4-9D63-AE37E07F37D9}" dt="2020-06-29T10:33:02.798" v="176"/>
          <ac:spMkLst>
            <pc:docMk/>
            <pc:sldMk cId="1123105691" sldId="263"/>
            <ac:spMk id="14" creationId="{EE9F5D7F-1BBC-4096-ADA7-AA9C9E4D2868}"/>
          </ac:spMkLst>
        </pc:spChg>
        <pc:spChg chg="add">
          <ac:chgData name="Saskia van Barthold" userId="S::svbarthold@spartaglobal.com::7f53042a-f5fc-4c6b-a37f-f97080f407fb" providerId="AD" clId="Web-{783629C9-FDA0-4BC4-9D63-AE37E07F37D9}" dt="2020-06-29T10:33:02.798" v="176"/>
          <ac:spMkLst>
            <pc:docMk/>
            <pc:sldMk cId="1123105691" sldId="263"/>
            <ac:spMk id="16" creationId="{06D370DD-716B-4528-B475-331F84CEA5A1}"/>
          </ac:spMkLst>
        </pc:spChg>
        <pc:spChg chg="add">
          <ac:chgData name="Saskia van Barthold" userId="S::svbarthold@spartaglobal.com::7f53042a-f5fc-4c6b-a37f-f97080f407fb" providerId="AD" clId="Web-{783629C9-FDA0-4BC4-9D63-AE37E07F37D9}" dt="2020-06-29T10:33:02.798" v="176"/>
          <ac:spMkLst>
            <pc:docMk/>
            <pc:sldMk cId="1123105691" sldId="263"/>
            <ac:spMk id="18" creationId="{E79D076F-656A-4CD9-83AD-AF8F4B28CA49}"/>
          </ac:spMkLst>
        </pc:spChg>
        <pc:picChg chg="add mod">
          <ac:chgData name="Saskia van Barthold" userId="S::svbarthold@spartaglobal.com::7f53042a-f5fc-4c6b-a37f-f97080f407fb" providerId="AD" clId="Web-{783629C9-FDA0-4BC4-9D63-AE37E07F37D9}" dt="2020-06-29T10:33:02.798" v="176"/>
          <ac:picMkLst>
            <pc:docMk/>
            <pc:sldMk cId="1123105691" sldId="263"/>
            <ac:picMk id="4" creationId="{7DE54824-95F0-4A4D-B0C1-51D6BA79553E}"/>
          </ac:picMkLst>
        </pc:picChg>
      </pc:sldChg>
    </pc:docChg>
  </pc:docChgLst>
  <pc:docChgLst>
    <pc:chgData name="Samir Djaafer" userId="S::sdjaafer@spartaglobal.com::a01485fc-013b-49ff-8b17-afe5f6b50ac8" providerId="AD" clId="Web-{BFC78908-32BB-43C6-B55E-C45022A69BDC}"/>
    <pc:docChg chg="addSld modSld">
      <pc:chgData name="Samir Djaafer" userId="S::sdjaafer@spartaglobal.com::a01485fc-013b-49ff-8b17-afe5f6b50ac8" providerId="AD" clId="Web-{BFC78908-32BB-43C6-B55E-C45022A69BDC}" dt="2020-06-29T10:09:10.111" v="32" actId="20577"/>
      <pc:docMkLst>
        <pc:docMk/>
      </pc:docMkLst>
      <pc:sldChg chg="modSp new">
        <pc:chgData name="Samir Djaafer" userId="S::sdjaafer@spartaglobal.com::a01485fc-013b-49ff-8b17-afe5f6b50ac8" providerId="AD" clId="Web-{BFC78908-32BB-43C6-B55E-C45022A69BDC}" dt="2020-06-29T10:09:10.111" v="31" actId="20577"/>
        <pc:sldMkLst>
          <pc:docMk/>
          <pc:sldMk cId="3966156095" sldId="257"/>
        </pc:sldMkLst>
        <pc:spChg chg="mod">
          <ac:chgData name="Samir Djaafer" userId="S::sdjaafer@spartaglobal.com::a01485fc-013b-49ff-8b17-afe5f6b50ac8" providerId="AD" clId="Web-{BFC78908-32BB-43C6-B55E-C45022A69BDC}" dt="2020-06-29T10:09:10.111" v="31" actId="20577"/>
          <ac:spMkLst>
            <pc:docMk/>
            <pc:sldMk cId="3966156095" sldId="257"/>
            <ac:spMk id="2" creationId="{8DDC0C08-7034-4CCA-B584-014304FD86F9}"/>
          </ac:spMkLst>
        </pc:spChg>
      </pc:sldChg>
    </pc:docChg>
  </pc:docChgLst>
  <pc:docChgLst>
    <pc:chgData name="Samir Djaafer" userId="S::sdjaafer@spartaglobal.com::a01485fc-013b-49ff-8b17-afe5f6b50ac8" providerId="AD" clId="Web-{E841D9E2-15D5-4176-9521-1B3CECE9FEB4}"/>
    <pc:docChg chg="modSld">
      <pc:chgData name="Samir Djaafer" userId="S::sdjaafer@spartaglobal.com::a01485fc-013b-49ff-8b17-afe5f6b50ac8" providerId="AD" clId="Web-{E841D9E2-15D5-4176-9521-1B3CECE9FEB4}" dt="2020-06-29T10:21:48.124" v="601" actId="20577"/>
      <pc:docMkLst>
        <pc:docMk/>
      </pc:docMkLst>
      <pc:sldChg chg="modSp">
        <pc:chgData name="Samir Djaafer" userId="S::sdjaafer@spartaglobal.com::a01485fc-013b-49ff-8b17-afe5f6b50ac8" providerId="AD" clId="Web-{E841D9E2-15D5-4176-9521-1B3CECE9FEB4}" dt="2020-06-29T10:21:48.124" v="600" actId="20577"/>
        <pc:sldMkLst>
          <pc:docMk/>
          <pc:sldMk cId="3966156095" sldId="257"/>
        </pc:sldMkLst>
        <pc:spChg chg="mod">
          <ac:chgData name="Samir Djaafer" userId="S::sdjaafer@spartaglobal.com::a01485fc-013b-49ff-8b17-afe5f6b50ac8" providerId="AD" clId="Web-{E841D9E2-15D5-4176-9521-1B3CECE9FEB4}" dt="2020-06-29T10:21:48.124" v="600" actId="20577"/>
          <ac:spMkLst>
            <pc:docMk/>
            <pc:sldMk cId="3966156095" sldId="257"/>
            <ac:spMk id="3" creationId="{3BE1993A-CD5C-42D6-807D-861FDDE72CFD}"/>
          </ac:spMkLst>
        </pc:spChg>
      </pc:sldChg>
    </pc:docChg>
  </pc:docChgLst>
  <pc:docChgLst>
    <pc:chgData name="Sohaib Sohail" userId="d64536de-8bf1-4407-8720-e67a521c0726" providerId="ADAL" clId="{DF690F76-0888-6143-B03F-6610B0E76736}"/>
    <pc:docChg chg="undo custSel mod addSld delSld modSld sldOrd">
      <pc:chgData name="Sohaib Sohail" userId="d64536de-8bf1-4407-8720-e67a521c0726" providerId="ADAL" clId="{DF690F76-0888-6143-B03F-6610B0E76736}" dt="2020-08-04T09:14:06.517" v="1688" actId="20577"/>
      <pc:docMkLst>
        <pc:docMk/>
      </pc:docMkLst>
      <pc:sldChg chg="delSp modSp mod delDesignElem">
        <pc:chgData name="Sohaib Sohail" userId="d64536de-8bf1-4407-8720-e67a521c0726" providerId="ADAL" clId="{DF690F76-0888-6143-B03F-6610B0E76736}" dt="2020-08-03T14:04:20.842" v="551" actId="27636"/>
        <pc:sldMkLst>
          <pc:docMk/>
          <pc:sldMk cId="1127333080" sldId="256"/>
        </pc:sldMkLst>
        <pc:spChg chg="mod">
          <ac:chgData name="Sohaib Sohail" userId="d64536de-8bf1-4407-8720-e67a521c0726" providerId="ADAL" clId="{DF690F76-0888-6143-B03F-6610B0E76736}" dt="2020-08-03T14:04:20.842" v="551" actId="27636"/>
          <ac:spMkLst>
            <pc:docMk/>
            <pc:sldMk cId="1127333080" sldId="256"/>
            <ac:spMk id="2" creationId="{43BB8612-7A31-8948-B08B-AF625888EC83}"/>
          </ac:spMkLst>
        </pc:spChg>
        <pc:spChg chg="del">
          <ac:chgData name="Sohaib Sohail" userId="d64536de-8bf1-4407-8720-e67a521c0726" providerId="ADAL" clId="{DF690F76-0888-6143-B03F-6610B0E76736}" dt="2020-08-03T14:03:57.838" v="535"/>
          <ac:spMkLst>
            <pc:docMk/>
            <pc:sldMk cId="1127333080" sldId="256"/>
            <ac:spMk id="19" creationId="{9401732C-37EE-4B98-A709-9530173F3802}"/>
          </ac:spMkLst>
        </pc:spChg>
        <pc:grpChg chg="del">
          <ac:chgData name="Sohaib Sohail" userId="d64536de-8bf1-4407-8720-e67a521c0726" providerId="ADAL" clId="{DF690F76-0888-6143-B03F-6610B0E76736}" dt="2020-08-03T14:03:57.838" v="535"/>
          <ac:grpSpMkLst>
            <pc:docMk/>
            <pc:sldMk cId="1127333080" sldId="256"/>
            <ac:grpSpMk id="20" creationId="{654E48C8-2A00-4C54-BC9C-B18EE49E9C13}"/>
          </ac:grpSpMkLst>
        </pc:grpChg>
      </pc:sldChg>
      <pc:sldChg chg="addSp delSp modSp mod setBg delDesignElem">
        <pc:chgData name="Sohaib Sohail" userId="d64536de-8bf1-4407-8720-e67a521c0726" providerId="ADAL" clId="{DF690F76-0888-6143-B03F-6610B0E76736}" dt="2020-08-03T14:05:14.311" v="564" actId="26606"/>
        <pc:sldMkLst>
          <pc:docMk/>
          <pc:sldMk cId="3469359782" sldId="257"/>
        </pc:sldMkLst>
        <pc:spChg chg="mod">
          <ac:chgData name="Sohaib Sohail" userId="d64536de-8bf1-4407-8720-e67a521c0726" providerId="ADAL" clId="{DF690F76-0888-6143-B03F-6610B0E76736}" dt="2020-08-03T14:05:14.311" v="564" actId="26606"/>
          <ac:spMkLst>
            <pc:docMk/>
            <pc:sldMk cId="3469359782" sldId="257"/>
            <ac:spMk id="2" creationId="{26BBA004-F629-46B7-86E5-5B181BFCF9DB}"/>
          </ac:spMkLst>
        </pc:spChg>
        <pc:spChg chg="mod">
          <ac:chgData name="Sohaib Sohail" userId="d64536de-8bf1-4407-8720-e67a521c0726" providerId="ADAL" clId="{DF690F76-0888-6143-B03F-6610B0E76736}" dt="2020-08-03T14:05:14.311" v="564" actId="26606"/>
          <ac:spMkLst>
            <pc:docMk/>
            <pc:sldMk cId="3469359782" sldId="257"/>
            <ac:spMk id="3" creationId="{03F11025-78D9-4EEC-9DE2-8B28B7F2506D}"/>
          </ac:spMkLst>
        </pc:spChg>
        <pc:spChg chg="del">
          <ac:chgData name="Sohaib Sohail" userId="d64536de-8bf1-4407-8720-e67a521c0726" providerId="ADAL" clId="{DF690F76-0888-6143-B03F-6610B0E76736}" dt="2020-08-03T14:03:57.838" v="535"/>
          <ac:spMkLst>
            <pc:docMk/>
            <pc:sldMk cId="3469359782" sldId="257"/>
            <ac:spMk id="10" creationId="{ED56E41F-B8E0-4D18-B554-FD40260DE0E3}"/>
          </ac:spMkLst>
        </pc:spChg>
        <pc:spChg chg="add">
          <ac:chgData name="Sohaib Sohail" userId="d64536de-8bf1-4407-8720-e67a521c0726" providerId="ADAL" clId="{DF690F76-0888-6143-B03F-6610B0E76736}" dt="2020-08-03T14:05:14.311" v="564" actId="26606"/>
          <ac:spMkLst>
            <pc:docMk/>
            <pc:sldMk cId="3469359782" sldId="257"/>
            <ac:spMk id="12" creationId="{3F4C104D-5F30-4811-9376-566B26E4719A}"/>
          </ac:spMkLst>
        </pc:spChg>
        <pc:spChg chg="add">
          <ac:chgData name="Sohaib Sohail" userId="d64536de-8bf1-4407-8720-e67a521c0726" providerId="ADAL" clId="{DF690F76-0888-6143-B03F-6610B0E76736}" dt="2020-08-03T14:05:14.311" v="564" actId="26606"/>
          <ac:spMkLst>
            <pc:docMk/>
            <pc:sldMk cId="3469359782" sldId="257"/>
            <ac:spMk id="14" creationId="{0815E34B-5D02-4E01-A936-E8E1C0AB6F12}"/>
          </ac:spMkLst>
        </pc:spChg>
        <pc:spChg chg="add">
          <ac:chgData name="Sohaib Sohail" userId="d64536de-8bf1-4407-8720-e67a521c0726" providerId="ADAL" clId="{DF690F76-0888-6143-B03F-6610B0E76736}" dt="2020-08-03T14:05:14.311" v="564" actId="26606"/>
          <ac:spMkLst>
            <pc:docMk/>
            <pc:sldMk cId="3469359782" sldId="257"/>
            <ac:spMk id="18" creationId="{7DE3414B-B032-4710-A468-D3285E38C5FF}"/>
          </ac:spMkLst>
        </pc:spChg>
        <pc:spChg chg="del">
          <ac:chgData name="Sohaib Sohail" userId="d64536de-8bf1-4407-8720-e67a521c0726" providerId="ADAL" clId="{DF690F76-0888-6143-B03F-6610B0E76736}" dt="2020-08-03T14:03:57.838" v="535"/>
          <ac:spMkLst>
            <pc:docMk/>
            <pc:sldMk cId="3469359782" sldId="257"/>
            <ac:spMk id="21" creationId="{23E937B9-07EE-456A-A31C-41A8866E28A2}"/>
          </ac:spMkLst>
        </pc:spChg>
        <pc:grpChg chg="del">
          <ac:chgData name="Sohaib Sohail" userId="d64536de-8bf1-4407-8720-e67a521c0726" providerId="ADAL" clId="{DF690F76-0888-6143-B03F-6610B0E76736}" dt="2020-08-03T14:03:57.838" v="535"/>
          <ac:grpSpMkLst>
            <pc:docMk/>
            <pc:sldMk cId="3469359782" sldId="257"/>
            <ac:grpSpMk id="16" creationId="{2DB31E17-E562-4F82-98D0-858C84120F34}"/>
          </ac:grpSpMkLst>
        </pc:grpChg>
        <pc:picChg chg="mod">
          <ac:chgData name="Sohaib Sohail" userId="d64536de-8bf1-4407-8720-e67a521c0726" providerId="ADAL" clId="{DF690F76-0888-6143-B03F-6610B0E76736}" dt="2020-08-03T14:05:14.311" v="564" actId="26606"/>
          <ac:picMkLst>
            <pc:docMk/>
            <pc:sldMk cId="3469359782" sldId="257"/>
            <ac:picMk id="4" creationId="{4088A424-EAB1-4DBB-948C-F30B8841EB59}"/>
          </ac:picMkLst>
        </pc:picChg>
        <pc:cxnChg chg="del">
          <ac:chgData name="Sohaib Sohail" userId="d64536de-8bf1-4407-8720-e67a521c0726" providerId="ADAL" clId="{DF690F76-0888-6143-B03F-6610B0E76736}" dt="2020-08-03T14:03:57.838" v="535"/>
          <ac:cxnSpMkLst>
            <pc:docMk/>
            <pc:sldMk cId="3469359782" sldId="257"/>
            <ac:cxnSpMk id="22" creationId="{FD2308B7-2829-44DD-B213-27EEBDED1411}"/>
          </ac:cxnSpMkLst>
        </pc:cxnChg>
      </pc:sldChg>
      <pc:sldChg chg="delSp modSp mod ord setBg delDesignElem modNotesTx">
        <pc:chgData name="Sohaib Sohail" userId="d64536de-8bf1-4407-8720-e67a521c0726" providerId="ADAL" clId="{DF690F76-0888-6143-B03F-6610B0E76736}" dt="2020-08-03T14:54:10.486" v="1625" actId="20577"/>
        <pc:sldMkLst>
          <pc:docMk/>
          <pc:sldMk cId="2305622915" sldId="258"/>
        </pc:sldMkLst>
        <pc:spChg chg="mod">
          <ac:chgData name="Sohaib Sohail" userId="d64536de-8bf1-4407-8720-e67a521c0726" providerId="ADAL" clId="{DF690F76-0888-6143-B03F-6610B0E76736}" dt="2020-08-03T14:05:22.798" v="565" actId="26606"/>
          <ac:spMkLst>
            <pc:docMk/>
            <pc:sldMk cId="2305622915" sldId="258"/>
            <ac:spMk id="2" creationId="{59C8EA3D-F187-4FBE-909C-29A8617220F9}"/>
          </ac:spMkLst>
        </pc:spChg>
        <pc:spChg chg="del">
          <ac:chgData name="Sohaib Sohail" userId="d64536de-8bf1-4407-8720-e67a521c0726" providerId="ADAL" clId="{DF690F76-0888-6143-B03F-6610B0E76736}" dt="2020-08-03T14:03:57.838" v="535"/>
          <ac:spMkLst>
            <pc:docMk/>
            <pc:sldMk cId="2305622915" sldId="258"/>
            <ac:spMk id="9" creationId="{ED56E41F-B8E0-4D18-B554-FD40260DE0E3}"/>
          </ac:spMkLst>
        </pc:spChg>
        <pc:spChg chg="mod">
          <ac:chgData name="Sohaib Sohail" userId="d64536de-8bf1-4407-8720-e67a521c0726" providerId="ADAL" clId="{DF690F76-0888-6143-B03F-6610B0E76736}" dt="2020-08-03T14:54:10.486" v="1625" actId="20577"/>
          <ac:spMkLst>
            <pc:docMk/>
            <pc:sldMk cId="2305622915" sldId="258"/>
            <ac:spMk id="15" creationId="{59BD4F47-BB12-4559-AD17-BEEFE63A22B2}"/>
          </ac:spMkLst>
        </pc:spChg>
        <pc:spChg chg="del">
          <ac:chgData name="Sohaib Sohail" userId="d64536de-8bf1-4407-8720-e67a521c0726" providerId="ADAL" clId="{DF690F76-0888-6143-B03F-6610B0E76736}" dt="2020-08-03T14:03:57.838" v="535"/>
          <ac:spMkLst>
            <pc:docMk/>
            <pc:sldMk cId="2305622915" sldId="258"/>
            <ac:spMk id="22" creationId="{23E937B9-07EE-456A-A31C-41A8866E28A2}"/>
          </ac:spMkLst>
        </pc:spChg>
        <pc:grpChg chg="del">
          <ac:chgData name="Sohaib Sohail" userId="d64536de-8bf1-4407-8720-e67a521c0726" providerId="ADAL" clId="{DF690F76-0888-6143-B03F-6610B0E76736}" dt="2020-08-03T14:03:57.838" v="535"/>
          <ac:grpSpMkLst>
            <pc:docMk/>
            <pc:sldMk cId="2305622915" sldId="258"/>
            <ac:grpSpMk id="10" creationId="{2DB31E17-E562-4F82-98D0-858C84120F34}"/>
          </ac:grpSpMkLst>
        </pc:grpChg>
        <pc:picChg chg="mod">
          <ac:chgData name="Sohaib Sohail" userId="d64536de-8bf1-4407-8720-e67a521c0726" providerId="ADAL" clId="{DF690F76-0888-6143-B03F-6610B0E76736}" dt="2020-08-03T14:05:22.798" v="565" actId="26606"/>
          <ac:picMkLst>
            <pc:docMk/>
            <pc:sldMk cId="2305622915" sldId="258"/>
            <ac:picMk id="7" creationId="{445F10A3-0D61-4299-B74F-23EA04F9C0B5}"/>
          </ac:picMkLst>
        </pc:picChg>
        <pc:cxnChg chg="del">
          <ac:chgData name="Sohaib Sohail" userId="d64536de-8bf1-4407-8720-e67a521c0726" providerId="ADAL" clId="{DF690F76-0888-6143-B03F-6610B0E76736}" dt="2020-08-03T14:03:57.838" v="535"/>
          <ac:cxnSpMkLst>
            <pc:docMk/>
            <pc:sldMk cId="2305622915" sldId="258"/>
            <ac:cxnSpMk id="24" creationId="{FD2308B7-2829-44DD-B213-27EEBDED1411}"/>
          </ac:cxnSpMkLst>
        </pc:cxnChg>
      </pc:sldChg>
      <pc:sldChg chg="addSp delSp modSp mod ord setBg">
        <pc:chgData name="Sohaib Sohail" userId="d64536de-8bf1-4407-8720-e67a521c0726" providerId="ADAL" clId="{DF690F76-0888-6143-B03F-6610B0E76736}" dt="2020-08-03T15:30:19.227" v="1649" actId="14100"/>
        <pc:sldMkLst>
          <pc:docMk/>
          <pc:sldMk cId="4210046343" sldId="259"/>
        </pc:sldMkLst>
        <pc:spChg chg="mod">
          <ac:chgData name="Sohaib Sohail" userId="d64536de-8bf1-4407-8720-e67a521c0726" providerId="ADAL" clId="{DF690F76-0888-6143-B03F-6610B0E76736}" dt="2020-08-03T15:30:13.177" v="1646" actId="26606"/>
          <ac:spMkLst>
            <pc:docMk/>
            <pc:sldMk cId="4210046343" sldId="259"/>
            <ac:spMk id="2" creationId="{DABAFBE0-455F-4744-89CA-62678B30BBE3}"/>
          </ac:spMkLst>
        </pc:spChg>
        <pc:spChg chg="mod">
          <ac:chgData name="Sohaib Sohail" userId="d64536de-8bf1-4407-8720-e67a521c0726" providerId="ADAL" clId="{DF690F76-0888-6143-B03F-6610B0E76736}" dt="2020-08-03T15:30:13.177" v="1646" actId="26606"/>
          <ac:spMkLst>
            <pc:docMk/>
            <pc:sldMk cId="4210046343" sldId="259"/>
            <ac:spMk id="3" creationId="{0F53F88D-D7EC-4D99-A2F9-8E6B04B6EBF5}"/>
          </ac:spMkLst>
        </pc:spChg>
        <pc:spChg chg="add del mod">
          <ac:chgData name="Sohaib Sohail" userId="d64536de-8bf1-4407-8720-e67a521c0726" providerId="ADAL" clId="{DF690F76-0888-6143-B03F-6610B0E76736}" dt="2020-08-03T15:29:59.983" v="1642" actId="478"/>
          <ac:spMkLst>
            <pc:docMk/>
            <pc:sldMk cId="4210046343" sldId="259"/>
            <ac:spMk id="4" creationId="{3593E272-573A-DF40-9E6F-7CB0A259C25D}"/>
          </ac:spMkLst>
        </pc:spChg>
        <pc:picChg chg="add mod">
          <ac:chgData name="Sohaib Sohail" userId="d64536de-8bf1-4407-8720-e67a521c0726" providerId="ADAL" clId="{DF690F76-0888-6143-B03F-6610B0E76736}" dt="2020-08-03T15:30:19.227" v="1649" actId="14100"/>
          <ac:picMkLst>
            <pc:docMk/>
            <pc:sldMk cId="4210046343" sldId="259"/>
            <ac:picMk id="5" creationId="{B239DB1E-9C48-AB49-A30D-E14A878ABA91}"/>
          </ac:picMkLst>
        </pc:picChg>
      </pc:sldChg>
      <pc:sldChg chg="modSp ord">
        <pc:chgData name="Sohaib Sohail" userId="d64536de-8bf1-4407-8720-e67a521c0726" providerId="ADAL" clId="{DF690F76-0888-6143-B03F-6610B0E76736}" dt="2020-08-03T14:56:03.456" v="1628"/>
        <pc:sldMkLst>
          <pc:docMk/>
          <pc:sldMk cId="2044695597" sldId="260"/>
        </pc:sldMkLst>
        <pc:spChg chg="mod">
          <ac:chgData name="Sohaib Sohail" userId="d64536de-8bf1-4407-8720-e67a521c0726" providerId="ADAL" clId="{DF690F76-0888-6143-B03F-6610B0E76736}" dt="2020-08-03T14:05:04.720" v="563"/>
          <ac:spMkLst>
            <pc:docMk/>
            <pc:sldMk cId="2044695597" sldId="260"/>
            <ac:spMk id="2" creationId="{BFFA1CBF-A1AE-4223-8410-0574D4B332DA}"/>
          </ac:spMkLst>
        </pc:spChg>
        <pc:spChg chg="mod">
          <ac:chgData name="Sohaib Sohail" userId="d64536de-8bf1-4407-8720-e67a521c0726" providerId="ADAL" clId="{DF690F76-0888-6143-B03F-6610B0E76736}" dt="2020-08-03T14:05:04.720" v="563"/>
          <ac:spMkLst>
            <pc:docMk/>
            <pc:sldMk cId="2044695597" sldId="260"/>
            <ac:spMk id="3" creationId="{C142091B-6EC8-4152-81D2-08597CA34398}"/>
          </ac:spMkLst>
        </pc:spChg>
      </pc:sldChg>
      <pc:sldChg chg="modSp del">
        <pc:chgData name="Sohaib Sohail" userId="d64536de-8bf1-4407-8720-e67a521c0726" providerId="ADAL" clId="{DF690F76-0888-6143-B03F-6610B0E76736}" dt="2020-08-03T14:58:41.143" v="1630" actId="2696"/>
        <pc:sldMkLst>
          <pc:docMk/>
          <pc:sldMk cId="1762396850" sldId="261"/>
        </pc:sldMkLst>
        <pc:spChg chg="mod">
          <ac:chgData name="Sohaib Sohail" userId="d64536de-8bf1-4407-8720-e67a521c0726" providerId="ADAL" clId="{DF690F76-0888-6143-B03F-6610B0E76736}" dt="2020-08-03T14:05:04.720" v="563"/>
          <ac:spMkLst>
            <pc:docMk/>
            <pc:sldMk cId="1762396850" sldId="261"/>
            <ac:spMk id="2" creationId="{A8BA2DA2-A73E-4EEE-B6DC-EE6884FF04EE}"/>
          </ac:spMkLst>
        </pc:spChg>
        <pc:spChg chg="mod">
          <ac:chgData name="Sohaib Sohail" userId="d64536de-8bf1-4407-8720-e67a521c0726" providerId="ADAL" clId="{DF690F76-0888-6143-B03F-6610B0E76736}" dt="2020-08-03T14:05:04.720" v="563"/>
          <ac:spMkLst>
            <pc:docMk/>
            <pc:sldMk cId="1762396850" sldId="261"/>
            <ac:spMk id="3" creationId="{7CE1A551-8A0C-41BD-A810-303A4A481ECF}"/>
          </ac:spMkLst>
        </pc:spChg>
      </pc:sldChg>
      <pc:sldChg chg="addSp delSp modSp mod setBg">
        <pc:chgData name="Sohaib Sohail" userId="d64536de-8bf1-4407-8720-e67a521c0726" providerId="ADAL" clId="{DF690F76-0888-6143-B03F-6610B0E76736}" dt="2020-08-03T14:21:36.262" v="955" actId="1076"/>
        <pc:sldMkLst>
          <pc:docMk/>
          <pc:sldMk cId="1485473731" sldId="262"/>
        </pc:sldMkLst>
        <pc:spChg chg="mod">
          <ac:chgData name="Sohaib Sohail" userId="d64536de-8bf1-4407-8720-e67a521c0726" providerId="ADAL" clId="{DF690F76-0888-6143-B03F-6610B0E76736}" dt="2020-08-03T14:18:45.959" v="945" actId="26606"/>
          <ac:spMkLst>
            <pc:docMk/>
            <pc:sldMk cId="1485473731" sldId="262"/>
            <ac:spMk id="2" creationId="{59C8EA3D-F187-4FBE-909C-29A8617220F9}"/>
          </ac:spMkLst>
        </pc:spChg>
        <pc:spChg chg="mod">
          <ac:chgData name="Sohaib Sohail" userId="d64536de-8bf1-4407-8720-e67a521c0726" providerId="ADAL" clId="{DF690F76-0888-6143-B03F-6610B0E76736}" dt="2020-08-03T14:20:58.908" v="949" actId="20577"/>
          <ac:spMkLst>
            <pc:docMk/>
            <pc:sldMk cId="1485473731" sldId="262"/>
            <ac:spMk id="8" creationId="{94A1A110-C559-4630-B47A-CF0ECE5F721A}"/>
          </ac:spMkLst>
        </pc:spChg>
        <pc:spChg chg="add">
          <ac:chgData name="Sohaib Sohail" userId="d64536de-8bf1-4407-8720-e67a521c0726" providerId="ADAL" clId="{DF690F76-0888-6143-B03F-6610B0E76736}" dt="2020-08-03T14:18:45.959" v="945" actId="26606"/>
          <ac:spMkLst>
            <pc:docMk/>
            <pc:sldMk cId="1485473731" sldId="262"/>
            <ac:spMk id="13" creationId="{1EDD21E1-BAF0-4314-AB31-82ECB8AC9EA9}"/>
          </ac:spMkLst>
        </pc:spChg>
        <pc:spChg chg="add">
          <ac:chgData name="Sohaib Sohail" userId="d64536de-8bf1-4407-8720-e67a521c0726" providerId="ADAL" clId="{DF690F76-0888-6143-B03F-6610B0E76736}" dt="2020-08-03T14:18:45.959" v="945" actId="26606"/>
          <ac:spMkLst>
            <pc:docMk/>
            <pc:sldMk cId="1485473731" sldId="262"/>
            <ac:spMk id="15" creationId="{FDC8619C-F25D-468E-95FA-2A2151D7DDD2}"/>
          </ac:spMkLst>
        </pc:spChg>
        <pc:spChg chg="add">
          <ac:chgData name="Sohaib Sohail" userId="d64536de-8bf1-4407-8720-e67a521c0726" providerId="ADAL" clId="{DF690F76-0888-6143-B03F-6610B0E76736}" dt="2020-08-03T14:18:45.959" v="945" actId="26606"/>
          <ac:spMkLst>
            <pc:docMk/>
            <pc:sldMk cId="1485473731" sldId="262"/>
            <ac:spMk id="17" creationId="{7D9439D6-DEAD-4CEB-A61B-BE3D64D1B598}"/>
          </ac:spMkLst>
        </pc:spChg>
        <pc:picChg chg="add del mod ord">
          <ac:chgData name="Sohaib Sohail" userId="d64536de-8bf1-4407-8720-e67a521c0726" providerId="ADAL" clId="{DF690F76-0888-6143-B03F-6610B0E76736}" dt="2020-08-03T14:21:21.270" v="950" actId="478"/>
          <ac:picMkLst>
            <pc:docMk/>
            <pc:sldMk cId="1485473731" sldId="262"/>
            <ac:picMk id="6" creationId="{05D409C4-F7F5-F642-BF1D-5740793F6649}"/>
          </ac:picMkLst>
        </pc:picChg>
        <pc:picChg chg="add mod">
          <ac:chgData name="Sohaib Sohail" userId="d64536de-8bf1-4407-8720-e67a521c0726" providerId="ADAL" clId="{DF690F76-0888-6143-B03F-6610B0E76736}" dt="2020-08-03T14:21:36.262" v="955" actId="1076"/>
          <ac:picMkLst>
            <pc:docMk/>
            <pc:sldMk cId="1485473731" sldId="262"/>
            <ac:picMk id="9" creationId="{30847418-3E71-3E45-AC43-05F6C316111B}"/>
          </ac:picMkLst>
        </pc:picChg>
      </pc:sldChg>
      <pc:sldChg chg="addSp delSp modSp mod modNotesTx">
        <pc:chgData name="Sohaib Sohail" userId="d64536de-8bf1-4407-8720-e67a521c0726" providerId="ADAL" clId="{DF690F76-0888-6143-B03F-6610B0E76736}" dt="2020-08-03T15:01:50.076" v="1639" actId="478"/>
        <pc:sldMkLst>
          <pc:docMk/>
          <pc:sldMk cId="2090462393" sldId="263"/>
        </pc:sldMkLst>
        <pc:spChg chg="del mod">
          <ac:chgData name="Sohaib Sohail" userId="d64536de-8bf1-4407-8720-e67a521c0726" providerId="ADAL" clId="{DF690F76-0888-6143-B03F-6610B0E76736}" dt="2020-08-03T14:29:10.252" v="978"/>
          <ac:spMkLst>
            <pc:docMk/>
            <pc:sldMk cId="2090462393" sldId="263"/>
            <ac:spMk id="2" creationId="{DABAFBE0-455F-4744-89CA-62678B30BBE3}"/>
          </ac:spMkLst>
        </pc:spChg>
        <pc:spChg chg="add mod">
          <ac:chgData name="Sohaib Sohail" userId="d64536de-8bf1-4407-8720-e67a521c0726" providerId="ADAL" clId="{DF690F76-0888-6143-B03F-6610B0E76736}" dt="2020-08-03T14:39:31.467" v="1568" actId="313"/>
          <ac:spMkLst>
            <pc:docMk/>
            <pc:sldMk cId="2090462393" sldId="263"/>
            <ac:spMk id="5" creationId="{92B9576E-36DB-0B4E-831D-F9FB92044C08}"/>
          </ac:spMkLst>
        </pc:spChg>
        <pc:spChg chg="add del mod">
          <ac:chgData name="Sohaib Sohail" userId="d64536de-8bf1-4407-8720-e67a521c0726" providerId="ADAL" clId="{DF690F76-0888-6143-B03F-6610B0E76736}" dt="2020-08-03T15:01:50.076" v="1639" actId="478"/>
          <ac:spMkLst>
            <pc:docMk/>
            <pc:sldMk cId="2090462393" sldId="263"/>
            <ac:spMk id="6" creationId="{06328B98-8EBE-044A-B035-5EEB3718066C}"/>
          </ac:spMkLst>
        </pc:spChg>
        <pc:picChg chg="add del">
          <ac:chgData name="Sohaib Sohail" userId="d64536de-8bf1-4407-8720-e67a521c0726" providerId="ADAL" clId="{DF690F76-0888-6143-B03F-6610B0E76736}" dt="2020-08-03T15:01:50.076" v="1639" actId="478"/>
          <ac:picMkLst>
            <pc:docMk/>
            <pc:sldMk cId="2090462393" sldId="263"/>
            <ac:picMk id="4" creationId="{8C9354C3-6155-4872-AB60-EAC30A3C2764}"/>
          </ac:picMkLst>
        </pc:picChg>
      </pc:sldChg>
      <pc:sldChg chg="modSp">
        <pc:chgData name="Sohaib Sohail" userId="d64536de-8bf1-4407-8720-e67a521c0726" providerId="ADAL" clId="{DF690F76-0888-6143-B03F-6610B0E76736}" dt="2020-08-03T14:05:04.720" v="563"/>
        <pc:sldMkLst>
          <pc:docMk/>
          <pc:sldMk cId="17111021" sldId="265"/>
        </pc:sldMkLst>
        <pc:spChg chg="mod">
          <ac:chgData name="Sohaib Sohail" userId="d64536de-8bf1-4407-8720-e67a521c0726" providerId="ADAL" clId="{DF690F76-0888-6143-B03F-6610B0E76736}" dt="2020-08-03T14:05:04.720" v="563"/>
          <ac:spMkLst>
            <pc:docMk/>
            <pc:sldMk cId="17111021" sldId="265"/>
            <ac:spMk id="2" creationId="{943ECDB8-49BE-46C0-8A30-AAD667FDBB5A}"/>
          </ac:spMkLst>
        </pc:spChg>
      </pc:sldChg>
      <pc:sldChg chg="addSp delSp modSp mod">
        <pc:chgData name="Sohaib Sohail" userId="d64536de-8bf1-4407-8720-e67a521c0726" providerId="ADAL" clId="{DF690F76-0888-6143-B03F-6610B0E76736}" dt="2020-08-04T09:14:06.517" v="1688" actId="20577"/>
        <pc:sldMkLst>
          <pc:docMk/>
          <pc:sldMk cId="3831728161" sldId="266"/>
        </pc:sldMkLst>
        <pc:spChg chg="mod">
          <ac:chgData name="Sohaib Sohail" userId="d64536de-8bf1-4407-8720-e67a521c0726" providerId="ADAL" clId="{DF690F76-0888-6143-B03F-6610B0E76736}" dt="2020-08-03T14:05:04.720" v="563"/>
          <ac:spMkLst>
            <pc:docMk/>
            <pc:sldMk cId="3831728161" sldId="266"/>
            <ac:spMk id="2" creationId="{8D603F8E-F393-4AD3-94BD-E4054E6C5F43}"/>
          </ac:spMkLst>
        </pc:spChg>
        <pc:spChg chg="mod">
          <ac:chgData name="Sohaib Sohail" userId="d64536de-8bf1-4407-8720-e67a521c0726" providerId="ADAL" clId="{DF690F76-0888-6143-B03F-6610B0E76736}" dt="2020-08-04T09:14:06.517" v="1688" actId="20577"/>
          <ac:spMkLst>
            <pc:docMk/>
            <pc:sldMk cId="3831728161" sldId="266"/>
            <ac:spMk id="3" creationId="{4B6E90D9-E0CD-426D-B27A-F2D83152CDC7}"/>
          </ac:spMkLst>
        </pc:spChg>
        <pc:picChg chg="del">
          <ac:chgData name="Sohaib Sohail" userId="d64536de-8bf1-4407-8720-e67a521c0726" providerId="ADAL" clId="{DF690F76-0888-6143-B03F-6610B0E76736}" dt="2020-08-03T15:00:26.874" v="1631" actId="478"/>
          <ac:picMkLst>
            <pc:docMk/>
            <pc:sldMk cId="3831728161" sldId="266"/>
            <ac:picMk id="4" creationId="{3CAC3C41-8E00-48CC-95E0-B2CABF9A9926}"/>
          </ac:picMkLst>
        </pc:picChg>
        <pc:picChg chg="add mod">
          <ac:chgData name="Sohaib Sohail" userId="d64536de-8bf1-4407-8720-e67a521c0726" providerId="ADAL" clId="{DF690F76-0888-6143-B03F-6610B0E76736}" dt="2020-08-03T15:00:48.621" v="1637" actId="1076"/>
          <ac:picMkLst>
            <pc:docMk/>
            <pc:sldMk cId="3831728161" sldId="266"/>
            <ac:picMk id="6" creationId="{28C08F01-C0FB-4946-A675-778FE450A8A7}"/>
          </ac:picMkLst>
        </pc:picChg>
      </pc:sldChg>
      <pc:sldChg chg="modSp">
        <pc:chgData name="Sohaib Sohail" userId="d64536de-8bf1-4407-8720-e67a521c0726" providerId="ADAL" clId="{DF690F76-0888-6143-B03F-6610B0E76736}" dt="2020-08-03T14:05:04.720" v="563"/>
        <pc:sldMkLst>
          <pc:docMk/>
          <pc:sldMk cId="377105984" sldId="267"/>
        </pc:sldMkLst>
        <pc:spChg chg="mod">
          <ac:chgData name="Sohaib Sohail" userId="d64536de-8bf1-4407-8720-e67a521c0726" providerId="ADAL" clId="{DF690F76-0888-6143-B03F-6610B0E76736}" dt="2020-08-03T14:05:04.720" v="563"/>
          <ac:spMkLst>
            <pc:docMk/>
            <pc:sldMk cId="377105984" sldId="267"/>
            <ac:spMk id="2" creationId="{BFFA1CBF-A1AE-4223-8410-0574D4B332DA}"/>
          </ac:spMkLst>
        </pc:spChg>
      </pc:sldChg>
      <pc:sldChg chg="modSp">
        <pc:chgData name="Sohaib Sohail" userId="d64536de-8bf1-4407-8720-e67a521c0726" providerId="ADAL" clId="{DF690F76-0888-6143-B03F-6610B0E76736}" dt="2020-08-03T14:05:04.720" v="563"/>
        <pc:sldMkLst>
          <pc:docMk/>
          <pc:sldMk cId="3824118414" sldId="268"/>
        </pc:sldMkLst>
        <pc:spChg chg="mod">
          <ac:chgData name="Sohaib Sohail" userId="d64536de-8bf1-4407-8720-e67a521c0726" providerId="ADAL" clId="{DF690F76-0888-6143-B03F-6610B0E76736}" dt="2020-08-03T14:05:04.720" v="563"/>
          <ac:spMkLst>
            <pc:docMk/>
            <pc:sldMk cId="3824118414" sldId="268"/>
            <ac:spMk id="2" creationId="{BFFA1CBF-A1AE-4223-8410-0574D4B332DA}"/>
          </ac:spMkLst>
        </pc:spChg>
        <pc:spChg chg="mod">
          <ac:chgData name="Sohaib Sohail" userId="d64536de-8bf1-4407-8720-e67a521c0726" providerId="ADAL" clId="{DF690F76-0888-6143-B03F-6610B0E76736}" dt="2020-08-03T14:05:04.720" v="563"/>
          <ac:spMkLst>
            <pc:docMk/>
            <pc:sldMk cId="3824118414" sldId="268"/>
            <ac:spMk id="3" creationId="{C142091B-6EC8-4152-81D2-08597CA34398}"/>
          </ac:spMkLst>
        </pc:spChg>
      </pc:sldChg>
      <pc:sldChg chg="modSp">
        <pc:chgData name="Sohaib Sohail" userId="d64536de-8bf1-4407-8720-e67a521c0726" providerId="ADAL" clId="{DF690F76-0888-6143-B03F-6610B0E76736}" dt="2020-08-03T14:05:04.720" v="563"/>
        <pc:sldMkLst>
          <pc:docMk/>
          <pc:sldMk cId="2394779143" sldId="269"/>
        </pc:sldMkLst>
        <pc:spChg chg="mod">
          <ac:chgData name="Sohaib Sohail" userId="d64536de-8bf1-4407-8720-e67a521c0726" providerId="ADAL" clId="{DF690F76-0888-6143-B03F-6610B0E76736}" dt="2020-08-03T14:05:04.720" v="563"/>
          <ac:spMkLst>
            <pc:docMk/>
            <pc:sldMk cId="2394779143" sldId="269"/>
            <ac:spMk id="2" creationId="{BFFA1CBF-A1AE-4223-8410-0574D4B332DA}"/>
          </ac:spMkLst>
        </pc:spChg>
        <pc:spChg chg="mod">
          <ac:chgData name="Sohaib Sohail" userId="d64536de-8bf1-4407-8720-e67a521c0726" providerId="ADAL" clId="{DF690F76-0888-6143-B03F-6610B0E76736}" dt="2020-08-03T14:05:04.720" v="563"/>
          <ac:spMkLst>
            <pc:docMk/>
            <pc:sldMk cId="2394779143" sldId="269"/>
            <ac:spMk id="3" creationId="{C142091B-6EC8-4152-81D2-08597CA34398}"/>
          </ac:spMkLst>
        </pc:spChg>
      </pc:sldChg>
      <pc:sldChg chg="addSp delSp modSp add mod">
        <pc:chgData name="Sohaib Sohail" userId="d64536de-8bf1-4407-8720-e67a521c0726" providerId="ADAL" clId="{DF690F76-0888-6143-B03F-6610B0E76736}" dt="2020-08-03T14:16:25.562" v="942" actId="1076"/>
        <pc:sldMkLst>
          <pc:docMk/>
          <pc:sldMk cId="3591300270" sldId="270"/>
        </pc:sldMkLst>
        <pc:spChg chg="mod">
          <ac:chgData name="Sohaib Sohail" userId="d64536de-8bf1-4407-8720-e67a521c0726" providerId="ADAL" clId="{DF690F76-0888-6143-B03F-6610B0E76736}" dt="2020-08-03T14:16:25.562" v="942" actId="1076"/>
          <ac:spMkLst>
            <pc:docMk/>
            <pc:sldMk cId="3591300270" sldId="270"/>
            <ac:spMk id="2" creationId="{AF1D7416-692D-CD4D-AE8D-A20AF622D4EB}"/>
          </ac:spMkLst>
        </pc:spChg>
        <pc:spChg chg="del">
          <ac:chgData name="Sohaib Sohail" userId="d64536de-8bf1-4407-8720-e67a521c0726" providerId="ADAL" clId="{DF690F76-0888-6143-B03F-6610B0E76736}" dt="2020-08-03T14:16:08.220" v="935"/>
          <ac:spMkLst>
            <pc:docMk/>
            <pc:sldMk cId="3591300270" sldId="270"/>
            <ac:spMk id="3" creationId="{472CF208-7ACE-BB44-B522-42F4C3F263D3}"/>
          </ac:spMkLst>
        </pc:spChg>
        <pc:picChg chg="add mod">
          <ac:chgData name="Sohaib Sohail" userId="d64536de-8bf1-4407-8720-e67a521c0726" providerId="ADAL" clId="{DF690F76-0888-6143-B03F-6610B0E76736}" dt="2020-08-03T14:16:16.459" v="940" actId="14100"/>
          <ac:picMkLst>
            <pc:docMk/>
            <pc:sldMk cId="3591300270" sldId="270"/>
            <ac:picMk id="5" creationId="{1D81EABB-A1A7-F84C-BB44-8FDC7F48B0AF}"/>
          </ac:picMkLst>
        </pc:picChg>
      </pc:sldChg>
    </pc:docChg>
  </pc:docChgLst>
  <pc:docChgLst>
    <pc:chgData name="Saskia van Barthold" userId="S::svbarthold@spartaglobal.com::7f53042a-f5fc-4c6b-a37f-f97080f407fb" providerId="AD" clId="Web-{EDAB07C9-72B4-4B0E-B3DE-59176C212B2E}"/>
    <pc:docChg chg="addSld modSld sldOrd">
      <pc:chgData name="Saskia van Barthold" userId="S::svbarthold@spartaglobal.com::7f53042a-f5fc-4c6b-a37f-f97080f407fb" providerId="AD" clId="Web-{EDAB07C9-72B4-4B0E-B3DE-59176C212B2E}" dt="2020-06-29T10:12:52.189" v="166" actId="20577"/>
      <pc:docMkLst>
        <pc:docMk/>
      </pc:docMkLst>
      <pc:sldChg chg="ord">
        <pc:chgData name="Saskia van Barthold" userId="S::svbarthold@spartaglobal.com::7f53042a-f5fc-4c6b-a37f-f97080f407fb" providerId="AD" clId="Web-{EDAB07C9-72B4-4B0E-B3DE-59176C212B2E}" dt="2020-06-29T10:11:15.848" v="34"/>
        <pc:sldMkLst>
          <pc:docMk/>
          <pc:sldMk cId="3966156095" sldId="257"/>
        </pc:sldMkLst>
      </pc:sldChg>
      <pc:sldChg chg="modSp new">
        <pc:chgData name="Saskia van Barthold" userId="S::svbarthold@spartaglobal.com::7f53042a-f5fc-4c6b-a37f-f97080f407fb" providerId="AD" clId="Web-{EDAB07C9-72B4-4B0E-B3DE-59176C212B2E}" dt="2020-06-29T10:11:21.814" v="35" actId="20577"/>
        <pc:sldMkLst>
          <pc:docMk/>
          <pc:sldMk cId="267293226" sldId="258"/>
        </pc:sldMkLst>
        <pc:spChg chg="mod">
          <ac:chgData name="Saskia van Barthold" userId="S::svbarthold@spartaglobal.com::7f53042a-f5fc-4c6b-a37f-f97080f407fb" providerId="AD" clId="Web-{EDAB07C9-72B4-4B0E-B3DE-59176C212B2E}" dt="2020-06-29T10:11:21.814" v="35" actId="20577"/>
          <ac:spMkLst>
            <pc:docMk/>
            <pc:sldMk cId="267293226" sldId="258"/>
            <ac:spMk id="2" creationId="{4CA6A927-7092-48C8-B368-BD4BC5B21BA9}"/>
          </ac:spMkLst>
        </pc:spChg>
      </pc:sldChg>
      <pc:sldChg chg="modSp new">
        <pc:chgData name="Saskia van Barthold" userId="S::svbarthold@spartaglobal.com::7f53042a-f5fc-4c6b-a37f-f97080f407fb" providerId="AD" clId="Web-{EDAB07C9-72B4-4B0E-B3DE-59176C212B2E}" dt="2020-06-29T10:11:58.367" v="65" actId="20577"/>
        <pc:sldMkLst>
          <pc:docMk/>
          <pc:sldMk cId="1417741168" sldId="259"/>
        </pc:sldMkLst>
        <pc:spChg chg="mod">
          <ac:chgData name="Saskia van Barthold" userId="S::svbarthold@spartaglobal.com::7f53042a-f5fc-4c6b-a37f-f97080f407fb" providerId="AD" clId="Web-{EDAB07C9-72B4-4B0E-B3DE-59176C212B2E}" dt="2020-06-29T10:11:58.367" v="65" actId="20577"/>
          <ac:spMkLst>
            <pc:docMk/>
            <pc:sldMk cId="1417741168" sldId="259"/>
            <ac:spMk id="2" creationId="{A6A51BD9-A5F7-4816-A999-6D072A669760}"/>
          </ac:spMkLst>
        </pc:spChg>
      </pc:sldChg>
      <pc:sldChg chg="modSp new">
        <pc:chgData name="Saskia van Barthold" userId="S::svbarthold@spartaglobal.com::7f53042a-f5fc-4c6b-a37f-f97080f407fb" providerId="AD" clId="Web-{EDAB07C9-72B4-4B0E-B3DE-59176C212B2E}" dt="2020-06-29T10:12:08.956" v="88" actId="20577"/>
        <pc:sldMkLst>
          <pc:docMk/>
          <pc:sldMk cId="1182874916" sldId="260"/>
        </pc:sldMkLst>
        <pc:spChg chg="mod">
          <ac:chgData name="Saskia van Barthold" userId="S::svbarthold@spartaglobal.com::7f53042a-f5fc-4c6b-a37f-f97080f407fb" providerId="AD" clId="Web-{EDAB07C9-72B4-4B0E-B3DE-59176C212B2E}" dt="2020-06-29T10:12:08.956" v="88" actId="20577"/>
          <ac:spMkLst>
            <pc:docMk/>
            <pc:sldMk cId="1182874916" sldId="260"/>
            <ac:spMk id="2" creationId="{2FC69FDD-57E2-4AC0-987C-724BCB342AB3}"/>
          </ac:spMkLst>
        </pc:spChg>
      </pc:sldChg>
      <pc:sldChg chg="modSp new">
        <pc:chgData name="Saskia van Barthold" userId="S::svbarthold@spartaglobal.com::7f53042a-f5fc-4c6b-a37f-f97080f407fb" providerId="AD" clId="Web-{EDAB07C9-72B4-4B0E-B3DE-59176C212B2E}" dt="2020-06-29T10:12:39.339" v="132" actId="20577"/>
        <pc:sldMkLst>
          <pc:docMk/>
          <pc:sldMk cId="3092959258" sldId="261"/>
        </pc:sldMkLst>
        <pc:spChg chg="mod">
          <ac:chgData name="Saskia van Barthold" userId="S::svbarthold@spartaglobal.com::7f53042a-f5fc-4c6b-a37f-f97080f407fb" providerId="AD" clId="Web-{EDAB07C9-72B4-4B0E-B3DE-59176C212B2E}" dt="2020-06-29T10:12:39.339" v="132" actId="20577"/>
          <ac:spMkLst>
            <pc:docMk/>
            <pc:sldMk cId="3092959258" sldId="261"/>
            <ac:spMk id="2" creationId="{714A8808-7CD3-4AC0-9D69-BB8B432174FF}"/>
          </ac:spMkLst>
        </pc:spChg>
      </pc:sldChg>
      <pc:sldChg chg="modSp new">
        <pc:chgData name="Saskia van Barthold" userId="S::svbarthold@spartaglobal.com::7f53042a-f5fc-4c6b-a37f-f97080f407fb" providerId="AD" clId="Web-{EDAB07C9-72B4-4B0E-B3DE-59176C212B2E}" dt="2020-06-29T10:12:52.188" v="165" actId="20577"/>
        <pc:sldMkLst>
          <pc:docMk/>
          <pc:sldMk cId="1889274931" sldId="262"/>
        </pc:sldMkLst>
        <pc:spChg chg="mod">
          <ac:chgData name="Saskia van Barthold" userId="S::svbarthold@spartaglobal.com::7f53042a-f5fc-4c6b-a37f-f97080f407fb" providerId="AD" clId="Web-{EDAB07C9-72B4-4B0E-B3DE-59176C212B2E}" dt="2020-06-29T10:12:52.188" v="165" actId="20577"/>
          <ac:spMkLst>
            <pc:docMk/>
            <pc:sldMk cId="1889274931" sldId="262"/>
            <ac:spMk id="2" creationId="{E0E98550-D1DA-45A8-AA64-40C3C50CA43A}"/>
          </ac:spMkLst>
        </pc:spChg>
      </pc:sldChg>
    </pc:docChg>
  </pc:docChgLst>
  <pc:docChgLst>
    <pc:chgData name="Sohaib Sohail" userId="S::ssohail@spartaglobal.com::d64536de-8bf1-4407-8720-e67a521c0726" providerId="AD" clId="Web-{151923C3-8DD7-47B1-BEB0-A857DD75294F}"/>
    <pc:docChg chg="addSld delSld modSld addMainMaster delMainMaster">
      <pc:chgData name="Sohaib Sohail" userId="S::ssohail@spartaglobal.com::d64536de-8bf1-4407-8720-e67a521c0726" providerId="AD" clId="Web-{151923C3-8DD7-47B1-BEB0-A857DD75294F}" dt="2020-08-03T13:40:50.757" v="330"/>
      <pc:docMkLst>
        <pc:docMk/>
      </pc:docMkLst>
      <pc:sldChg chg="addSp delSp modSp mod setBg modClrScheme setClrOvrMap delDesignElem chgLayout">
        <pc:chgData name="Sohaib Sohail" userId="S::ssohail@spartaglobal.com::d64536de-8bf1-4407-8720-e67a521c0726" providerId="AD" clId="Web-{151923C3-8DD7-47B1-BEB0-A857DD75294F}" dt="2020-08-03T13:40:28.850" v="329"/>
        <pc:sldMkLst>
          <pc:docMk/>
          <pc:sldMk cId="1127333080" sldId="256"/>
        </pc:sldMkLst>
        <pc:spChg chg="mod ord">
          <ac:chgData name="Sohaib Sohail" userId="S::ssohail@spartaglobal.com::d64536de-8bf1-4407-8720-e67a521c0726" providerId="AD" clId="Web-{151923C3-8DD7-47B1-BEB0-A857DD75294F}" dt="2020-08-03T13:40:28.850" v="329"/>
          <ac:spMkLst>
            <pc:docMk/>
            <pc:sldMk cId="1127333080" sldId="256"/>
            <ac:spMk id="2" creationId="{43BB8612-7A31-8948-B08B-AF625888EC83}"/>
          </ac:spMkLst>
        </pc:spChg>
        <pc:spChg chg="mod ord">
          <ac:chgData name="Sohaib Sohail" userId="S::ssohail@spartaglobal.com::d64536de-8bf1-4407-8720-e67a521c0726" providerId="AD" clId="Web-{151923C3-8DD7-47B1-BEB0-A857DD75294F}" dt="2020-08-03T13:40:28.850" v="329"/>
          <ac:spMkLst>
            <pc:docMk/>
            <pc:sldMk cId="1127333080" sldId="256"/>
            <ac:spMk id="3" creationId="{C7C29527-13D1-424F-8D3B-6CA51446E690}"/>
          </ac:spMkLst>
        </pc:spChg>
        <pc:spChg chg="add">
          <ac:chgData name="Sohaib Sohail" userId="S::ssohail@spartaglobal.com::d64536de-8bf1-4407-8720-e67a521c0726" providerId="AD" clId="Web-{151923C3-8DD7-47B1-BEB0-A857DD75294F}" dt="2020-08-03T13:26:55.365" v="1"/>
          <ac:spMkLst>
            <pc:docMk/>
            <pc:sldMk cId="1127333080" sldId="256"/>
            <ac:spMk id="5" creationId="{8D62164E-4528-40DB-BC26-D6DDE216A059}"/>
          </ac:spMkLst>
        </pc:spChg>
        <pc:spChg chg="add">
          <ac:chgData name="Sohaib Sohail" userId="S::ssohail@spartaglobal.com::d64536de-8bf1-4407-8720-e67a521c0726" providerId="AD" clId="Web-{151923C3-8DD7-47B1-BEB0-A857DD75294F}" dt="2020-08-03T13:26:55.365" v="1"/>
          <ac:spMkLst>
            <pc:docMk/>
            <pc:sldMk cId="1127333080" sldId="256"/>
            <ac:spMk id="6" creationId="{F30007FA-C6A2-43A0-8045-7016AEF81713}"/>
          </ac:spMkLst>
        </pc:spChg>
        <pc:spChg chg="del">
          <ac:chgData name="Sohaib Sohail" userId="S::ssohail@spartaglobal.com::d64536de-8bf1-4407-8720-e67a521c0726" providerId="AD" clId="Web-{151923C3-8DD7-47B1-BEB0-A857DD75294F}" dt="2020-08-03T13:26:46.396" v="0"/>
          <ac:spMkLst>
            <pc:docMk/>
            <pc:sldMk cId="1127333080" sldId="256"/>
            <ac:spMk id="8" creationId="{2F4AD318-2FB6-4C6E-931E-58E404FA18CD}"/>
          </ac:spMkLst>
        </pc:spChg>
        <pc:spChg chg="del">
          <ac:chgData name="Sohaib Sohail" userId="S::ssohail@spartaglobal.com::d64536de-8bf1-4407-8720-e67a521c0726" providerId="AD" clId="Web-{151923C3-8DD7-47B1-BEB0-A857DD75294F}" dt="2020-08-03T13:40:17.380" v="328"/>
          <ac:spMkLst>
            <pc:docMk/>
            <pc:sldMk cId="1127333080" sldId="256"/>
            <ac:spMk id="9" creationId="{D46B04C9-B85D-45AA-A7D1-483C3CA6DA19}"/>
          </ac:spMkLst>
        </pc:spChg>
        <pc:spChg chg="del">
          <ac:chgData name="Sohaib Sohail" userId="S::ssohail@spartaglobal.com::d64536de-8bf1-4407-8720-e67a521c0726" providerId="AD" clId="Web-{151923C3-8DD7-47B1-BEB0-A857DD75294F}" dt="2020-08-03T13:26:46.396" v="0"/>
          <ac:spMkLst>
            <pc:docMk/>
            <pc:sldMk cId="1127333080" sldId="256"/>
            <ac:spMk id="10" creationId="{1A118E35-1CBF-4863-8497-F4DF1A166D2D}"/>
          </ac:spMkLst>
        </pc:spChg>
        <pc:spChg chg="del">
          <ac:chgData name="Sohaib Sohail" userId="S::ssohail@spartaglobal.com::d64536de-8bf1-4407-8720-e67a521c0726" providerId="AD" clId="Web-{151923C3-8DD7-47B1-BEB0-A857DD75294F}" dt="2020-08-03T13:26:46.396" v="0"/>
          <ac:spMkLst>
            <pc:docMk/>
            <pc:sldMk cId="1127333080" sldId="256"/>
            <ac:spMk id="12" creationId="{6E187274-5DC2-4BE0-AF99-925D6D973550}"/>
          </ac:spMkLst>
        </pc:spChg>
        <pc:spChg chg="del">
          <ac:chgData name="Sohaib Sohail" userId="S::ssohail@spartaglobal.com::d64536de-8bf1-4407-8720-e67a521c0726" providerId="AD" clId="Web-{151923C3-8DD7-47B1-BEB0-A857DD75294F}" dt="2020-08-03T13:40:28.850" v="329"/>
          <ac:spMkLst>
            <pc:docMk/>
            <pc:sldMk cId="1127333080" sldId="256"/>
            <ac:spMk id="14" creationId="{74751229-0244-4FBB-BED1-407467F4C951}"/>
          </ac:spMkLst>
        </pc:spChg>
        <pc:picChg chg="del">
          <ac:chgData name="Sohaib Sohail" userId="S::ssohail@spartaglobal.com::d64536de-8bf1-4407-8720-e67a521c0726" providerId="AD" clId="Web-{151923C3-8DD7-47B1-BEB0-A857DD75294F}" dt="2020-08-03T13:40:28.850" v="329"/>
          <ac:picMkLst>
            <pc:docMk/>
            <pc:sldMk cId="1127333080" sldId="256"/>
            <ac:picMk id="15" creationId="{8CCA3DD3-6874-4B48-AB4C-122E99AF69CC}"/>
          </ac:picMkLst>
        </pc:picChg>
      </pc:sldChg>
      <pc:sldChg chg="modSp mod modClrScheme chgLayout">
        <pc:chgData name="Sohaib Sohail" userId="S::ssohail@spartaglobal.com::d64536de-8bf1-4407-8720-e67a521c0726" providerId="AD" clId="Web-{151923C3-8DD7-47B1-BEB0-A857DD75294F}" dt="2020-08-03T13:40:28.850" v="329"/>
        <pc:sldMkLst>
          <pc:docMk/>
          <pc:sldMk cId="3469359782" sldId="257"/>
        </pc:sldMkLst>
        <pc:spChg chg="mod ord">
          <ac:chgData name="Sohaib Sohail" userId="S::ssohail@spartaglobal.com::d64536de-8bf1-4407-8720-e67a521c0726" providerId="AD" clId="Web-{151923C3-8DD7-47B1-BEB0-A857DD75294F}" dt="2020-08-03T13:40:28.850" v="329"/>
          <ac:spMkLst>
            <pc:docMk/>
            <pc:sldMk cId="3469359782" sldId="257"/>
            <ac:spMk id="2" creationId="{26BBA004-F629-46B7-86E5-5B181BFCF9DB}"/>
          </ac:spMkLst>
        </pc:spChg>
        <pc:spChg chg="mod ord">
          <ac:chgData name="Sohaib Sohail" userId="S::ssohail@spartaglobal.com::d64536de-8bf1-4407-8720-e67a521c0726" providerId="AD" clId="Web-{151923C3-8DD7-47B1-BEB0-A857DD75294F}" dt="2020-08-03T13:40:28.850" v="329"/>
          <ac:spMkLst>
            <pc:docMk/>
            <pc:sldMk cId="3469359782" sldId="257"/>
            <ac:spMk id="3" creationId="{03F11025-78D9-4EEC-9DE2-8B28B7F2506D}"/>
          </ac:spMkLst>
        </pc:spChg>
      </pc:sldChg>
      <pc:sldChg chg="modSp mod modClrScheme chgLayout">
        <pc:chgData name="Sohaib Sohail" userId="S::ssohail@spartaglobal.com::d64536de-8bf1-4407-8720-e67a521c0726" providerId="AD" clId="Web-{151923C3-8DD7-47B1-BEB0-A857DD75294F}" dt="2020-08-03T13:26:46.396" v="0"/>
        <pc:sldMkLst>
          <pc:docMk/>
          <pc:sldMk cId="3966156095" sldId="257"/>
        </pc:sldMkLst>
        <pc:spChg chg="mod ord">
          <ac:chgData name="Sohaib Sohail" userId="S::ssohail@spartaglobal.com::d64536de-8bf1-4407-8720-e67a521c0726" providerId="AD" clId="Web-{151923C3-8DD7-47B1-BEB0-A857DD75294F}" dt="2020-08-03T13:26:46.396" v="0"/>
          <ac:spMkLst>
            <pc:docMk/>
            <pc:sldMk cId="3966156095" sldId="257"/>
            <ac:spMk id="2" creationId="{8DDC0C08-7034-4CCA-B584-014304FD86F9}"/>
          </ac:spMkLst>
        </pc:spChg>
        <pc:spChg chg="mod ord">
          <ac:chgData name="Sohaib Sohail" userId="S::ssohail@spartaglobal.com::d64536de-8bf1-4407-8720-e67a521c0726" providerId="AD" clId="Web-{151923C3-8DD7-47B1-BEB0-A857DD75294F}" dt="2020-08-03T13:26:46.396" v="0"/>
          <ac:spMkLst>
            <pc:docMk/>
            <pc:sldMk cId="3966156095" sldId="257"/>
            <ac:spMk id="3" creationId="{3BE1993A-CD5C-42D6-807D-861FDDE72CFD}"/>
          </ac:spMkLst>
        </pc:spChg>
      </pc:sldChg>
      <pc:sldChg chg="modSp mod modClrScheme chgLayout">
        <pc:chgData name="Sohaib Sohail" userId="S::ssohail@spartaglobal.com::d64536de-8bf1-4407-8720-e67a521c0726" providerId="AD" clId="Web-{151923C3-8DD7-47B1-BEB0-A857DD75294F}" dt="2020-08-03T13:26:46.396" v="0"/>
        <pc:sldMkLst>
          <pc:docMk/>
          <pc:sldMk cId="267293226" sldId="258"/>
        </pc:sldMkLst>
        <pc:spChg chg="mod ord">
          <ac:chgData name="Sohaib Sohail" userId="S::ssohail@spartaglobal.com::d64536de-8bf1-4407-8720-e67a521c0726" providerId="AD" clId="Web-{151923C3-8DD7-47B1-BEB0-A857DD75294F}" dt="2020-08-03T13:26:46.396" v="0"/>
          <ac:spMkLst>
            <pc:docMk/>
            <pc:sldMk cId="267293226" sldId="258"/>
            <ac:spMk id="2" creationId="{4CA6A927-7092-48C8-B368-BD4BC5B21BA9}"/>
          </ac:spMkLst>
        </pc:spChg>
      </pc:sldChg>
      <pc:sldChg chg="addSp delSp modSp new mod setBg modClrScheme chgLayout">
        <pc:chgData name="Sohaib Sohail" userId="S::ssohail@spartaglobal.com::d64536de-8bf1-4407-8720-e67a521c0726" providerId="AD" clId="Web-{151923C3-8DD7-47B1-BEB0-A857DD75294F}" dt="2020-08-03T13:40:28.850" v="329"/>
        <pc:sldMkLst>
          <pc:docMk/>
          <pc:sldMk cId="2305622915" sldId="258"/>
        </pc:sldMkLst>
        <pc:spChg chg="mod ord">
          <ac:chgData name="Sohaib Sohail" userId="S::ssohail@spartaglobal.com::d64536de-8bf1-4407-8720-e67a521c0726" providerId="AD" clId="Web-{151923C3-8DD7-47B1-BEB0-A857DD75294F}" dt="2020-08-03T13:40:28.850" v="329"/>
          <ac:spMkLst>
            <pc:docMk/>
            <pc:sldMk cId="2305622915" sldId="258"/>
            <ac:spMk id="2" creationId="{59C8EA3D-F187-4FBE-909C-29A8617220F9}"/>
          </ac:spMkLst>
        </pc:spChg>
        <pc:spChg chg="del">
          <ac:chgData name="Sohaib Sohail" userId="S::ssohail@spartaglobal.com::d64536de-8bf1-4407-8720-e67a521c0726" providerId="AD" clId="Web-{151923C3-8DD7-47B1-BEB0-A857DD75294F}" dt="2020-08-03T13:38:59.204" v="322"/>
          <ac:spMkLst>
            <pc:docMk/>
            <pc:sldMk cId="2305622915" sldId="258"/>
            <ac:spMk id="3" creationId="{5722AF83-0614-46B6-B8F1-6C98E2AF980C}"/>
          </ac:spMkLst>
        </pc:spChg>
        <pc:spChg chg="add del mod">
          <ac:chgData name="Sohaib Sohail" userId="S::ssohail@spartaglobal.com::d64536de-8bf1-4407-8720-e67a521c0726" providerId="AD" clId="Web-{151923C3-8DD7-47B1-BEB0-A857DD75294F}" dt="2020-08-03T13:39:52.442" v="326"/>
          <ac:spMkLst>
            <pc:docMk/>
            <pc:sldMk cId="2305622915" sldId="258"/>
            <ac:spMk id="6" creationId="{0B6974AD-37A0-4869-8F32-1B9DB1DE16CC}"/>
          </ac:spMkLst>
        </pc:spChg>
        <pc:picChg chg="add del mod ord">
          <ac:chgData name="Sohaib Sohail" userId="S::ssohail@spartaglobal.com::d64536de-8bf1-4407-8720-e67a521c0726" providerId="AD" clId="Web-{151923C3-8DD7-47B1-BEB0-A857DD75294F}" dt="2020-08-03T13:39:44.425" v="325"/>
          <ac:picMkLst>
            <pc:docMk/>
            <pc:sldMk cId="2305622915" sldId="258"/>
            <ac:picMk id="4" creationId="{01314EB9-C828-4B31-9368-A9D99AF7C18F}"/>
          </ac:picMkLst>
        </pc:picChg>
        <pc:picChg chg="add mod ord">
          <ac:chgData name="Sohaib Sohail" userId="S::ssohail@spartaglobal.com::d64536de-8bf1-4407-8720-e67a521c0726" providerId="AD" clId="Web-{151923C3-8DD7-47B1-BEB0-A857DD75294F}" dt="2020-08-03T13:40:28.850" v="329"/>
          <ac:picMkLst>
            <pc:docMk/>
            <pc:sldMk cId="2305622915" sldId="258"/>
            <ac:picMk id="7" creationId="{445F10A3-0D61-4299-B74F-23EA04F9C0B5}"/>
          </ac:picMkLst>
        </pc:picChg>
      </pc:sldChg>
      <pc:sldChg chg="modSp mod modClrScheme chgLayout">
        <pc:chgData name="Sohaib Sohail" userId="S::ssohail@spartaglobal.com::d64536de-8bf1-4407-8720-e67a521c0726" providerId="AD" clId="Web-{151923C3-8DD7-47B1-BEB0-A857DD75294F}" dt="2020-08-03T13:26:46.396" v="0"/>
        <pc:sldMkLst>
          <pc:docMk/>
          <pc:sldMk cId="1417741168" sldId="259"/>
        </pc:sldMkLst>
        <pc:spChg chg="mod ord">
          <ac:chgData name="Sohaib Sohail" userId="S::ssohail@spartaglobal.com::d64536de-8bf1-4407-8720-e67a521c0726" providerId="AD" clId="Web-{151923C3-8DD7-47B1-BEB0-A857DD75294F}" dt="2020-08-03T13:26:46.396" v="0"/>
          <ac:spMkLst>
            <pc:docMk/>
            <pc:sldMk cId="1417741168" sldId="259"/>
            <ac:spMk id="2" creationId="{A6A51BD9-A5F7-4816-A999-6D072A669760}"/>
          </ac:spMkLst>
        </pc:spChg>
        <pc:spChg chg="mod ord">
          <ac:chgData name="Sohaib Sohail" userId="S::ssohail@spartaglobal.com::d64536de-8bf1-4407-8720-e67a521c0726" providerId="AD" clId="Web-{151923C3-8DD7-47B1-BEB0-A857DD75294F}" dt="2020-08-03T13:26:46.396" v="0"/>
          <ac:spMkLst>
            <pc:docMk/>
            <pc:sldMk cId="1417741168" sldId="259"/>
            <ac:spMk id="3" creationId="{DC98AED1-3066-40B4-8A59-394731EB04A8}"/>
          </ac:spMkLst>
        </pc:spChg>
      </pc:sldChg>
      <pc:sldChg chg="modSp new mod modClrScheme chgLayout">
        <pc:chgData name="Sohaib Sohail" userId="S::ssohail@spartaglobal.com::d64536de-8bf1-4407-8720-e67a521c0726" providerId="AD" clId="Web-{151923C3-8DD7-47B1-BEB0-A857DD75294F}" dt="2020-08-03T13:40:28.850" v="329"/>
        <pc:sldMkLst>
          <pc:docMk/>
          <pc:sldMk cId="4210046343" sldId="259"/>
        </pc:sldMkLst>
        <pc:spChg chg="mod ord">
          <ac:chgData name="Sohaib Sohail" userId="S::ssohail@spartaglobal.com::d64536de-8bf1-4407-8720-e67a521c0726" providerId="AD" clId="Web-{151923C3-8DD7-47B1-BEB0-A857DD75294F}" dt="2020-08-03T13:40:28.850" v="329"/>
          <ac:spMkLst>
            <pc:docMk/>
            <pc:sldMk cId="4210046343" sldId="259"/>
            <ac:spMk id="2" creationId="{DABAFBE0-455F-4744-89CA-62678B30BBE3}"/>
          </ac:spMkLst>
        </pc:spChg>
        <pc:spChg chg="mod ord">
          <ac:chgData name="Sohaib Sohail" userId="S::ssohail@spartaglobal.com::d64536de-8bf1-4407-8720-e67a521c0726" providerId="AD" clId="Web-{151923C3-8DD7-47B1-BEB0-A857DD75294F}" dt="2020-08-03T13:40:28.850" v="329"/>
          <ac:spMkLst>
            <pc:docMk/>
            <pc:sldMk cId="4210046343" sldId="259"/>
            <ac:spMk id="3" creationId="{0F53F88D-D7EC-4D99-A2F9-8E6B04B6EBF5}"/>
          </ac:spMkLst>
        </pc:spChg>
      </pc:sldChg>
      <pc:sldChg chg="modSp mod modClrScheme chgLayout">
        <pc:chgData name="Sohaib Sohail" userId="S::ssohail@spartaglobal.com::d64536de-8bf1-4407-8720-e67a521c0726" providerId="AD" clId="Web-{151923C3-8DD7-47B1-BEB0-A857DD75294F}" dt="2020-08-03T13:26:46.396" v="0"/>
        <pc:sldMkLst>
          <pc:docMk/>
          <pc:sldMk cId="1182874916" sldId="260"/>
        </pc:sldMkLst>
        <pc:spChg chg="mod ord">
          <ac:chgData name="Sohaib Sohail" userId="S::ssohail@spartaglobal.com::d64536de-8bf1-4407-8720-e67a521c0726" providerId="AD" clId="Web-{151923C3-8DD7-47B1-BEB0-A857DD75294F}" dt="2020-08-03T13:26:46.396" v="0"/>
          <ac:spMkLst>
            <pc:docMk/>
            <pc:sldMk cId="1182874916" sldId="260"/>
            <ac:spMk id="2" creationId="{2FC69FDD-57E2-4AC0-987C-724BCB342AB3}"/>
          </ac:spMkLst>
        </pc:spChg>
        <pc:spChg chg="mod ord">
          <ac:chgData name="Sohaib Sohail" userId="S::ssohail@spartaglobal.com::d64536de-8bf1-4407-8720-e67a521c0726" providerId="AD" clId="Web-{151923C3-8DD7-47B1-BEB0-A857DD75294F}" dt="2020-08-03T13:26:46.396" v="0"/>
          <ac:spMkLst>
            <pc:docMk/>
            <pc:sldMk cId="1182874916" sldId="260"/>
            <ac:spMk id="3" creationId="{72151BCD-E7BC-4A6A-9687-A16A44A258A5}"/>
          </ac:spMkLst>
        </pc:spChg>
      </pc:sldChg>
      <pc:sldChg chg="modSp new mod modClrScheme chgLayout">
        <pc:chgData name="Sohaib Sohail" userId="S::ssohail@spartaglobal.com::d64536de-8bf1-4407-8720-e67a521c0726" providerId="AD" clId="Web-{151923C3-8DD7-47B1-BEB0-A857DD75294F}" dt="2020-08-03T13:40:28.850" v="329"/>
        <pc:sldMkLst>
          <pc:docMk/>
          <pc:sldMk cId="2044695597" sldId="260"/>
        </pc:sldMkLst>
        <pc:spChg chg="mod ord">
          <ac:chgData name="Sohaib Sohail" userId="S::ssohail@spartaglobal.com::d64536de-8bf1-4407-8720-e67a521c0726" providerId="AD" clId="Web-{151923C3-8DD7-47B1-BEB0-A857DD75294F}" dt="2020-08-03T13:40:28.850" v="329"/>
          <ac:spMkLst>
            <pc:docMk/>
            <pc:sldMk cId="2044695597" sldId="260"/>
            <ac:spMk id="2" creationId="{BFFA1CBF-A1AE-4223-8410-0574D4B332DA}"/>
          </ac:spMkLst>
        </pc:spChg>
        <pc:spChg chg="mod ord">
          <ac:chgData name="Sohaib Sohail" userId="S::ssohail@spartaglobal.com::d64536de-8bf1-4407-8720-e67a521c0726" providerId="AD" clId="Web-{151923C3-8DD7-47B1-BEB0-A857DD75294F}" dt="2020-08-03T13:40:28.850" v="329"/>
          <ac:spMkLst>
            <pc:docMk/>
            <pc:sldMk cId="2044695597" sldId="260"/>
            <ac:spMk id="3" creationId="{C142091B-6EC8-4152-81D2-08597CA34398}"/>
          </ac:spMkLst>
        </pc:spChg>
      </pc:sldChg>
      <pc:sldChg chg="modSp mod modClrScheme chgLayout">
        <pc:chgData name="Sohaib Sohail" userId="S::ssohail@spartaglobal.com::d64536de-8bf1-4407-8720-e67a521c0726" providerId="AD" clId="Web-{151923C3-8DD7-47B1-BEB0-A857DD75294F}" dt="2020-08-03T13:40:28.850" v="329"/>
        <pc:sldMkLst>
          <pc:docMk/>
          <pc:sldMk cId="1762396850" sldId="261"/>
        </pc:sldMkLst>
        <pc:spChg chg="mod ord">
          <ac:chgData name="Sohaib Sohail" userId="S::ssohail@spartaglobal.com::d64536de-8bf1-4407-8720-e67a521c0726" providerId="AD" clId="Web-{151923C3-8DD7-47B1-BEB0-A857DD75294F}" dt="2020-08-03T13:40:28.850" v="329"/>
          <ac:spMkLst>
            <pc:docMk/>
            <pc:sldMk cId="1762396850" sldId="261"/>
            <ac:spMk id="2" creationId="{A8BA2DA2-A73E-4EEE-B6DC-EE6884FF04EE}"/>
          </ac:spMkLst>
        </pc:spChg>
        <pc:spChg chg="mod ord">
          <ac:chgData name="Sohaib Sohail" userId="S::ssohail@spartaglobal.com::d64536de-8bf1-4407-8720-e67a521c0726" providerId="AD" clId="Web-{151923C3-8DD7-47B1-BEB0-A857DD75294F}" dt="2020-08-03T13:40:28.850" v="329"/>
          <ac:spMkLst>
            <pc:docMk/>
            <pc:sldMk cId="1762396850" sldId="261"/>
            <ac:spMk id="3" creationId="{7CE1A551-8A0C-41BD-A810-303A4A481ECF}"/>
          </ac:spMkLst>
        </pc:spChg>
      </pc:sldChg>
      <pc:sldChg chg="new del">
        <pc:chgData name="Sohaib Sohail" userId="S::ssohail@spartaglobal.com::d64536de-8bf1-4407-8720-e67a521c0726" providerId="AD" clId="Web-{151923C3-8DD7-47B1-BEB0-A857DD75294F}" dt="2020-08-03T13:31:44.663" v="285"/>
        <pc:sldMkLst>
          <pc:docMk/>
          <pc:sldMk cId="2807149241" sldId="261"/>
        </pc:sldMkLst>
      </pc:sldChg>
      <pc:sldChg chg="modSp mod modClrScheme chgLayout">
        <pc:chgData name="Sohaib Sohail" userId="S::ssohail@spartaglobal.com::d64536de-8bf1-4407-8720-e67a521c0726" providerId="AD" clId="Web-{151923C3-8DD7-47B1-BEB0-A857DD75294F}" dt="2020-08-03T13:26:46.396" v="0"/>
        <pc:sldMkLst>
          <pc:docMk/>
          <pc:sldMk cId="3092959258" sldId="261"/>
        </pc:sldMkLst>
        <pc:spChg chg="mod ord">
          <ac:chgData name="Sohaib Sohail" userId="S::ssohail@spartaglobal.com::d64536de-8bf1-4407-8720-e67a521c0726" providerId="AD" clId="Web-{151923C3-8DD7-47B1-BEB0-A857DD75294F}" dt="2020-08-03T13:26:46.396" v="0"/>
          <ac:spMkLst>
            <pc:docMk/>
            <pc:sldMk cId="3092959258" sldId="261"/>
            <ac:spMk id="2" creationId="{714A8808-7CD3-4AC0-9D69-BB8B432174FF}"/>
          </ac:spMkLst>
        </pc:spChg>
        <pc:spChg chg="mod ord">
          <ac:chgData name="Sohaib Sohail" userId="S::ssohail@spartaglobal.com::d64536de-8bf1-4407-8720-e67a521c0726" providerId="AD" clId="Web-{151923C3-8DD7-47B1-BEB0-A857DD75294F}" dt="2020-08-03T13:26:46.396" v="0"/>
          <ac:spMkLst>
            <pc:docMk/>
            <pc:sldMk cId="3092959258" sldId="261"/>
            <ac:spMk id="3" creationId="{6773FA21-31AF-4D79-BB2B-1CDC1BA56572}"/>
          </ac:spMkLst>
        </pc:spChg>
      </pc:sldChg>
      <pc:sldChg chg="addSp delSp modSp mod modClrScheme chgLayout">
        <pc:chgData name="Sohaib Sohail" userId="S::ssohail@spartaglobal.com::d64536de-8bf1-4407-8720-e67a521c0726" providerId="AD" clId="Web-{151923C3-8DD7-47B1-BEB0-A857DD75294F}" dt="2020-08-03T13:40:28.850" v="329"/>
        <pc:sldMkLst>
          <pc:docMk/>
          <pc:sldMk cId="1485473731" sldId="262"/>
        </pc:sldMkLst>
        <pc:spChg chg="mod ord">
          <ac:chgData name="Sohaib Sohail" userId="S::ssohail@spartaglobal.com::d64536de-8bf1-4407-8720-e67a521c0726" providerId="AD" clId="Web-{151923C3-8DD7-47B1-BEB0-A857DD75294F}" dt="2020-08-03T13:40:28.850" v="329"/>
          <ac:spMkLst>
            <pc:docMk/>
            <pc:sldMk cId="1485473731" sldId="262"/>
            <ac:spMk id="2" creationId="{59C8EA3D-F187-4FBE-909C-29A8617220F9}"/>
          </ac:spMkLst>
        </pc:spChg>
        <pc:spChg chg="del mod">
          <ac:chgData name="Sohaib Sohail" userId="S::ssohail@spartaglobal.com::d64536de-8bf1-4407-8720-e67a521c0726" providerId="AD" clId="Web-{151923C3-8DD7-47B1-BEB0-A857DD75294F}" dt="2020-08-03T13:36:29.055" v="315"/>
          <ac:spMkLst>
            <pc:docMk/>
            <pc:sldMk cId="1485473731" sldId="262"/>
            <ac:spMk id="3" creationId="{5722AF83-0614-46B6-B8F1-6C98E2AF980C}"/>
          </ac:spMkLst>
        </pc:spChg>
        <pc:spChg chg="add mod">
          <ac:chgData name="Sohaib Sohail" userId="S::ssohail@spartaglobal.com::d64536de-8bf1-4407-8720-e67a521c0726" providerId="AD" clId="Web-{151923C3-8DD7-47B1-BEB0-A857DD75294F}" dt="2020-08-03T13:35:33.505" v="306" actId="20577"/>
          <ac:spMkLst>
            <pc:docMk/>
            <pc:sldMk cId="1485473731" sldId="262"/>
            <ac:spMk id="4" creationId="{1A627E6E-52BF-4C04-8636-E81DCE1634A7}"/>
          </ac:spMkLst>
        </pc:spChg>
        <pc:spChg chg="add mod">
          <ac:chgData name="Sohaib Sohail" userId="S::ssohail@spartaglobal.com::d64536de-8bf1-4407-8720-e67a521c0726" providerId="AD" clId="Web-{151923C3-8DD7-47B1-BEB0-A857DD75294F}" dt="2020-08-03T13:35:57.334" v="312" actId="20577"/>
          <ac:spMkLst>
            <pc:docMk/>
            <pc:sldMk cId="1485473731" sldId="262"/>
            <ac:spMk id="5" creationId="{4EEC0CCA-E961-419E-B8A8-54E192B3CB75}"/>
          </ac:spMkLst>
        </pc:spChg>
        <pc:spChg chg="add mod ord">
          <ac:chgData name="Sohaib Sohail" userId="S::ssohail@spartaglobal.com::d64536de-8bf1-4407-8720-e67a521c0726" providerId="AD" clId="Web-{151923C3-8DD7-47B1-BEB0-A857DD75294F}" dt="2020-08-03T13:40:28.850" v="329"/>
          <ac:spMkLst>
            <pc:docMk/>
            <pc:sldMk cId="1485473731" sldId="262"/>
            <ac:spMk id="8" creationId="{94A1A110-C559-4630-B47A-CF0ECE5F721A}"/>
          </ac:spMkLst>
        </pc:spChg>
        <pc:picChg chg="add del mod ord modCrop">
          <ac:chgData name="Sohaib Sohail" userId="S::ssohail@spartaglobal.com::d64536de-8bf1-4407-8720-e67a521c0726" providerId="AD" clId="Web-{151923C3-8DD7-47B1-BEB0-A857DD75294F}" dt="2020-08-03T13:38:53.954" v="321"/>
          <ac:picMkLst>
            <pc:docMk/>
            <pc:sldMk cId="1485473731" sldId="262"/>
            <ac:picMk id="6" creationId="{241C418A-FD9B-4222-99A1-6FED8A00B3AD}"/>
          </ac:picMkLst>
        </pc:picChg>
      </pc:sldChg>
      <pc:sldChg chg="modSp mod modClrScheme chgLayout">
        <pc:chgData name="Sohaib Sohail" userId="S::ssohail@spartaglobal.com::d64536de-8bf1-4407-8720-e67a521c0726" providerId="AD" clId="Web-{151923C3-8DD7-47B1-BEB0-A857DD75294F}" dt="2020-08-03T13:26:46.396" v="0"/>
        <pc:sldMkLst>
          <pc:docMk/>
          <pc:sldMk cId="1889274931" sldId="262"/>
        </pc:sldMkLst>
        <pc:spChg chg="mod ord">
          <ac:chgData name="Sohaib Sohail" userId="S::ssohail@spartaglobal.com::d64536de-8bf1-4407-8720-e67a521c0726" providerId="AD" clId="Web-{151923C3-8DD7-47B1-BEB0-A857DD75294F}" dt="2020-08-03T13:26:46.396" v="0"/>
          <ac:spMkLst>
            <pc:docMk/>
            <pc:sldMk cId="1889274931" sldId="262"/>
            <ac:spMk id="2" creationId="{E0E98550-D1DA-45A8-AA64-40C3C50CA43A}"/>
          </ac:spMkLst>
        </pc:spChg>
        <pc:spChg chg="mod ord">
          <ac:chgData name="Sohaib Sohail" userId="S::ssohail@spartaglobal.com::d64536de-8bf1-4407-8720-e67a521c0726" providerId="AD" clId="Web-{151923C3-8DD7-47B1-BEB0-A857DD75294F}" dt="2020-08-03T13:26:46.396" v="0"/>
          <ac:spMkLst>
            <pc:docMk/>
            <pc:sldMk cId="1889274931" sldId="262"/>
            <ac:spMk id="3" creationId="{7F06E755-07D3-41A3-9C8A-7C9C516D4BBC}"/>
          </ac:spMkLst>
        </pc:spChg>
      </pc:sldChg>
      <pc:sldChg chg="delSp modSp mod modClrScheme delDesignElem chgLayout">
        <pc:chgData name="Sohaib Sohail" userId="S::ssohail@spartaglobal.com::d64536de-8bf1-4407-8720-e67a521c0726" providerId="AD" clId="Web-{151923C3-8DD7-47B1-BEB0-A857DD75294F}" dt="2020-08-03T13:26:46.396" v="0"/>
        <pc:sldMkLst>
          <pc:docMk/>
          <pc:sldMk cId="1123105691" sldId="263"/>
        </pc:sldMkLst>
        <pc:spChg chg="mod ord">
          <ac:chgData name="Sohaib Sohail" userId="S::ssohail@spartaglobal.com::d64536de-8bf1-4407-8720-e67a521c0726" providerId="AD" clId="Web-{151923C3-8DD7-47B1-BEB0-A857DD75294F}" dt="2020-08-03T13:26:46.396" v="0"/>
          <ac:spMkLst>
            <pc:docMk/>
            <pc:sldMk cId="1123105691" sldId="263"/>
            <ac:spMk id="2" creationId="{9C97733D-02DE-421D-93F6-721BE0B4A410}"/>
          </ac:spMkLst>
        </pc:spChg>
        <pc:spChg chg="mod ord">
          <ac:chgData name="Sohaib Sohail" userId="S::ssohail@spartaglobal.com::d64536de-8bf1-4407-8720-e67a521c0726" providerId="AD" clId="Web-{151923C3-8DD7-47B1-BEB0-A857DD75294F}" dt="2020-08-03T13:26:46.396" v="0"/>
          <ac:spMkLst>
            <pc:docMk/>
            <pc:sldMk cId="1123105691" sldId="263"/>
            <ac:spMk id="3" creationId="{0319F3ED-E97A-4E8C-B86A-6F3A1A49BF8B}"/>
          </ac:spMkLst>
        </pc:spChg>
        <pc:spChg chg="del">
          <ac:chgData name="Sohaib Sohail" userId="S::ssohail@spartaglobal.com::d64536de-8bf1-4407-8720-e67a521c0726" providerId="AD" clId="Web-{151923C3-8DD7-47B1-BEB0-A857DD75294F}" dt="2020-08-03T13:26:46.396" v="0"/>
          <ac:spMkLst>
            <pc:docMk/>
            <pc:sldMk cId="1123105691" sldId="263"/>
            <ac:spMk id="14" creationId="{EE9F5D7F-1BBC-4096-ADA7-AA9C9E4D2868}"/>
          </ac:spMkLst>
        </pc:spChg>
        <pc:spChg chg="del">
          <ac:chgData name="Sohaib Sohail" userId="S::ssohail@spartaglobal.com::d64536de-8bf1-4407-8720-e67a521c0726" providerId="AD" clId="Web-{151923C3-8DD7-47B1-BEB0-A857DD75294F}" dt="2020-08-03T13:26:46.396" v="0"/>
          <ac:spMkLst>
            <pc:docMk/>
            <pc:sldMk cId="1123105691" sldId="263"/>
            <ac:spMk id="16" creationId="{06D370DD-716B-4528-B475-331F84CEA5A1}"/>
          </ac:spMkLst>
        </pc:spChg>
        <pc:spChg chg="del">
          <ac:chgData name="Sohaib Sohail" userId="S::ssohail@spartaglobal.com::d64536de-8bf1-4407-8720-e67a521c0726" providerId="AD" clId="Web-{151923C3-8DD7-47B1-BEB0-A857DD75294F}" dt="2020-08-03T13:26:46.396" v="0"/>
          <ac:spMkLst>
            <pc:docMk/>
            <pc:sldMk cId="1123105691" sldId="263"/>
            <ac:spMk id="18" creationId="{E79D076F-656A-4CD9-83AD-AF8F4B28CA49}"/>
          </ac:spMkLst>
        </pc:spChg>
      </pc:sldChg>
      <pc:sldChg chg="modSp mod modClrScheme chgLayout">
        <pc:chgData name="Sohaib Sohail" userId="S::ssohail@spartaglobal.com::d64536de-8bf1-4407-8720-e67a521c0726" providerId="AD" clId="Web-{151923C3-8DD7-47B1-BEB0-A857DD75294F}" dt="2020-08-03T13:40:28.850" v="329"/>
        <pc:sldMkLst>
          <pc:docMk/>
          <pc:sldMk cId="2090462393" sldId="263"/>
        </pc:sldMkLst>
        <pc:spChg chg="mod ord">
          <ac:chgData name="Sohaib Sohail" userId="S::ssohail@spartaglobal.com::d64536de-8bf1-4407-8720-e67a521c0726" providerId="AD" clId="Web-{151923C3-8DD7-47B1-BEB0-A857DD75294F}" dt="2020-08-03T13:40:28.850" v="329"/>
          <ac:spMkLst>
            <pc:docMk/>
            <pc:sldMk cId="2090462393" sldId="263"/>
            <ac:spMk id="2" creationId="{DABAFBE0-455F-4744-89CA-62678B30BBE3}"/>
          </ac:spMkLst>
        </pc:spChg>
        <pc:picChg chg="mod ord">
          <ac:chgData name="Sohaib Sohail" userId="S::ssohail@spartaglobal.com::d64536de-8bf1-4407-8720-e67a521c0726" providerId="AD" clId="Web-{151923C3-8DD7-47B1-BEB0-A857DD75294F}" dt="2020-08-03T13:40:28.850" v="329"/>
          <ac:picMkLst>
            <pc:docMk/>
            <pc:sldMk cId="2090462393" sldId="263"/>
            <ac:picMk id="4" creationId="{8C9354C3-6155-4872-AB60-EAC30A3C2764}"/>
          </ac:picMkLst>
        </pc:picChg>
      </pc:sldChg>
      <pc:sldChg chg="modSp mod modClrScheme chgLayout">
        <pc:chgData name="Sohaib Sohail" userId="S::ssohail@spartaglobal.com::d64536de-8bf1-4407-8720-e67a521c0726" providerId="AD" clId="Web-{151923C3-8DD7-47B1-BEB0-A857DD75294F}" dt="2020-08-03T13:26:46.396" v="0"/>
        <pc:sldMkLst>
          <pc:docMk/>
          <pc:sldMk cId="868820192" sldId="264"/>
        </pc:sldMkLst>
        <pc:spChg chg="mod ord">
          <ac:chgData name="Sohaib Sohail" userId="S::ssohail@spartaglobal.com::d64536de-8bf1-4407-8720-e67a521c0726" providerId="AD" clId="Web-{151923C3-8DD7-47B1-BEB0-A857DD75294F}" dt="2020-08-03T13:26:46.396" v="0"/>
          <ac:spMkLst>
            <pc:docMk/>
            <pc:sldMk cId="868820192" sldId="264"/>
            <ac:spMk id="2" creationId="{D5068855-B084-43A5-B2F1-E2FCE6ABCEC2}"/>
          </ac:spMkLst>
        </pc:spChg>
        <pc:spChg chg="mod ord">
          <ac:chgData name="Sohaib Sohail" userId="S::ssohail@spartaglobal.com::d64536de-8bf1-4407-8720-e67a521c0726" providerId="AD" clId="Web-{151923C3-8DD7-47B1-BEB0-A857DD75294F}" dt="2020-08-03T13:26:46.396" v="0"/>
          <ac:spMkLst>
            <pc:docMk/>
            <pc:sldMk cId="868820192" sldId="264"/>
            <ac:spMk id="3" creationId="{735B20D9-AC8D-4EDE-9EB3-6A97861223E0}"/>
          </ac:spMkLst>
        </pc:spChg>
      </pc:sldChg>
      <pc:sldChg chg="modSp mod modClrScheme chgLayout">
        <pc:chgData name="Sohaib Sohail" userId="S::ssohail@spartaglobal.com::d64536de-8bf1-4407-8720-e67a521c0726" providerId="AD" clId="Web-{151923C3-8DD7-47B1-BEB0-A857DD75294F}" dt="2020-08-03T13:40:28.850" v="329"/>
        <pc:sldMkLst>
          <pc:docMk/>
          <pc:sldMk cId="17111021" sldId="265"/>
        </pc:sldMkLst>
        <pc:spChg chg="mod ord">
          <ac:chgData name="Sohaib Sohail" userId="S::ssohail@spartaglobal.com::d64536de-8bf1-4407-8720-e67a521c0726" providerId="AD" clId="Web-{151923C3-8DD7-47B1-BEB0-A857DD75294F}" dt="2020-08-03T13:40:28.850" v="329"/>
          <ac:spMkLst>
            <pc:docMk/>
            <pc:sldMk cId="17111021" sldId="265"/>
            <ac:spMk id="2" creationId="{943ECDB8-49BE-46C0-8A30-AAD667FDBB5A}"/>
          </ac:spMkLst>
        </pc:spChg>
      </pc:sldChg>
      <pc:sldChg chg="delSp mod modClrScheme delDesignElem chgLayout">
        <pc:chgData name="Sohaib Sohail" userId="S::ssohail@spartaglobal.com::d64536de-8bf1-4407-8720-e67a521c0726" providerId="AD" clId="Web-{151923C3-8DD7-47B1-BEB0-A857DD75294F}" dt="2020-08-03T13:26:46.396" v="0"/>
        <pc:sldMkLst>
          <pc:docMk/>
          <pc:sldMk cId="1175326397" sldId="265"/>
        </pc:sldMkLst>
        <pc:spChg chg="del">
          <ac:chgData name="Sohaib Sohail" userId="S::ssohail@spartaglobal.com::d64536de-8bf1-4407-8720-e67a521c0726" providerId="AD" clId="Web-{151923C3-8DD7-47B1-BEB0-A857DD75294F}" dt="2020-08-03T13:26:46.396" v="0"/>
          <ac:spMkLst>
            <pc:docMk/>
            <pc:sldMk cId="1175326397" sldId="265"/>
            <ac:spMk id="9" creationId="{2ABBB681-F4D2-40F2-ACC3-DE0B4B4880EF}"/>
          </ac:spMkLst>
        </pc:spChg>
        <pc:spChg chg="del">
          <ac:chgData name="Sohaib Sohail" userId="S::ssohail@spartaglobal.com::d64536de-8bf1-4407-8720-e67a521c0726" providerId="AD" clId="Web-{151923C3-8DD7-47B1-BEB0-A857DD75294F}" dt="2020-08-03T13:26:46.396" v="0"/>
          <ac:spMkLst>
            <pc:docMk/>
            <pc:sldMk cId="1175326397" sldId="265"/>
            <ac:spMk id="11" creationId="{09388ED0-1FEF-4E11-B488-BD661D1AC1A6}"/>
          </ac:spMkLst>
        </pc:spChg>
      </pc:sldChg>
      <pc:sldChg chg="modSp mod modClrScheme chgLayout">
        <pc:chgData name="Sohaib Sohail" userId="S::ssohail@spartaglobal.com::d64536de-8bf1-4407-8720-e67a521c0726" providerId="AD" clId="Web-{151923C3-8DD7-47B1-BEB0-A857DD75294F}" dt="2020-08-03T13:40:28.850" v="329"/>
        <pc:sldMkLst>
          <pc:docMk/>
          <pc:sldMk cId="3831728161" sldId="266"/>
        </pc:sldMkLst>
        <pc:spChg chg="mod ord">
          <ac:chgData name="Sohaib Sohail" userId="S::ssohail@spartaglobal.com::d64536de-8bf1-4407-8720-e67a521c0726" providerId="AD" clId="Web-{151923C3-8DD7-47B1-BEB0-A857DD75294F}" dt="2020-08-03T13:40:28.850" v="329"/>
          <ac:spMkLst>
            <pc:docMk/>
            <pc:sldMk cId="3831728161" sldId="266"/>
            <ac:spMk id="2" creationId="{8D603F8E-F393-4AD3-94BD-E4054E6C5F43}"/>
          </ac:spMkLst>
        </pc:spChg>
        <pc:spChg chg="mod ord">
          <ac:chgData name="Sohaib Sohail" userId="S::ssohail@spartaglobal.com::d64536de-8bf1-4407-8720-e67a521c0726" providerId="AD" clId="Web-{151923C3-8DD7-47B1-BEB0-A857DD75294F}" dt="2020-08-03T13:40:28.850" v="329"/>
          <ac:spMkLst>
            <pc:docMk/>
            <pc:sldMk cId="3831728161" sldId="266"/>
            <ac:spMk id="3" creationId="{4B6E90D9-E0CD-426D-B27A-F2D83152CDC7}"/>
          </ac:spMkLst>
        </pc:spChg>
      </pc:sldChg>
      <pc:sldMasterChg chg="del delSldLayout">
        <pc:chgData name="Sohaib Sohail" userId="S::ssohail@spartaglobal.com::d64536de-8bf1-4407-8720-e67a521c0726" providerId="AD" clId="Web-{151923C3-8DD7-47B1-BEB0-A857DD75294F}" dt="2020-08-03T13:26:46.396" v="0"/>
        <pc:sldMasterMkLst>
          <pc:docMk/>
          <pc:sldMasterMk cId="2873210745" sldId="2147483696"/>
        </pc:sldMasterMkLst>
        <pc:sldLayoutChg chg="del">
          <pc:chgData name="Sohaib Sohail" userId="S::ssohail@spartaglobal.com::d64536de-8bf1-4407-8720-e67a521c0726" providerId="AD" clId="Web-{151923C3-8DD7-47B1-BEB0-A857DD75294F}" dt="2020-08-03T13:26:46.396" v="0"/>
          <pc:sldLayoutMkLst>
            <pc:docMk/>
            <pc:sldMasterMk cId="2873210745" sldId="2147483696"/>
            <pc:sldLayoutMk cId="2536406387" sldId="2147483697"/>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2289956334" sldId="2147483698"/>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1459241213" sldId="2147483699"/>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1460455202" sldId="2147483700"/>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3143450709" sldId="2147483701"/>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3262024200" sldId="2147483702"/>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928038192" sldId="2147483703"/>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1658076452" sldId="2147483704"/>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1138650574" sldId="2147483705"/>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526266494" sldId="2147483706"/>
          </pc:sldLayoutMkLst>
        </pc:sldLayoutChg>
        <pc:sldLayoutChg chg="del">
          <pc:chgData name="Sohaib Sohail" userId="S::ssohail@spartaglobal.com::d64536de-8bf1-4407-8720-e67a521c0726" providerId="AD" clId="Web-{151923C3-8DD7-47B1-BEB0-A857DD75294F}" dt="2020-08-03T13:26:46.396" v="0"/>
          <pc:sldLayoutMkLst>
            <pc:docMk/>
            <pc:sldMasterMk cId="2873210745" sldId="2147483696"/>
            <pc:sldLayoutMk cId="3170405714" sldId="2147483707"/>
          </pc:sldLayoutMkLst>
        </pc:sldLayoutChg>
      </pc:sldMasterChg>
      <pc:sldMasterChg chg="add del addSldLayout delSldLayout modSldLayout">
        <pc:chgData name="Sohaib Sohail" userId="S::ssohail@spartaglobal.com::d64536de-8bf1-4407-8720-e67a521c0726" providerId="AD" clId="Web-{151923C3-8DD7-47B1-BEB0-A857DD75294F}" dt="2020-08-03T13:40:17.380" v="328"/>
        <pc:sldMasterMkLst>
          <pc:docMk/>
          <pc:sldMasterMk cId="2080004852" sldId="2147483708"/>
        </pc:sldMasterMkLst>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1487239189" sldId="2147483709"/>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4124029224" sldId="2147483710"/>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372950457" sldId="2147483711"/>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693670490" sldId="2147483712"/>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1704365094" sldId="2147483713"/>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408870610" sldId="2147483714"/>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545137161" sldId="2147483715"/>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461226322" sldId="2147483716"/>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070719347" sldId="2147483717"/>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2395024836" sldId="2147483718"/>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1084489555" sldId="2147483719"/>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2560650390" sldId="2147483720"/>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405763728" sldId="2147483721"/>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328804087" sldId="2147483722"/>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501098060" sldId="2147483723"/>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3570296974" sldId="2147483724"/>
          </pc:sldLayoutMkLst>
        </pc:sldLayoutChg>
        <pc:sldLayoutChg chg="add del mod replId">
          <pc:chgData name="Sohaib Sohail" userId="S::ssohail@spartaglobal.com::d64536de-8bf1-4407-8720-e67a521c0726" providerId="AD" clId="Web-{151923C3-8DD7-47B1-BEB0-A857DD75294F}" dt="2020-08-03T13:40:17.380" v="328"/>
          <pc:sldLayoutMkLst>
            <pc:docMk/>
            <pc:sldMasterMk cId="2080004852" sldId="2147483708"/>
            <pc:sldLayoutMk cId="202970239" sldId="2147483725"/>
          </pc:sldLayoutMkLst>
        </pc:sldLayoutChg>
      </pc:sldMasterChg>
      <pc:sldMasterChg chg="add del addSldLayout delSldLayout modSldLayout">
        <pc:chgData name="Sohaib Sohail" userId="S::ssohail@spartaglobal.com::d64536de-8bf1-4407-8720-e67a521c0726" providerId="AD" clId="Web-{151923C3-8DD7-47B1-BEB0-A857DD75294F}" dt="2020-08-03T13:40:28.850" v="329"/>
        <pc:sldMasterMkLst>
          <pc:docMk/>
          <pc:sldMasterMk cId="965823967" sldId="2147483726"/>
        </pc:sldMasterMkLst>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2089527535" sldId="2147483727"/>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2654655464" sldId="2147483728"/>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2692377205" sldId="2147483729"/>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3304738892" sldId="2147483730"/>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3855023173" sldId="2147483731"/>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1965674655" sldId="2147483732"/>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2309199902" sldId="2147483733"/>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981148908" sldId="2147483734"/>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2169194204" sldId="2147483735"/>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1578724970" sldId="2147483736"/>
          </pc:sldLayoutMkLst>
        </pc:sldLayoutChg>
        <pc:sldLayoutChg chg="add del mod replId">
          <pc:chgData name="Sohaib Sohail" userId="S::ssohail@spartaglobal.com::d64536de-8bf1-4407-8720-e67a521c0726" providerId="AD" clId="Web-{151923C3-8DD7-47B1-BEB0-A857DD75294F}" dt="2020-08-03T13:40:28.850" v="329"/>
          <pc:sldLayoutMkLst>
            <pc:docMk/>
            <pc:sldMasterMk cId="965823967" sldId="2147483726"/>
            <pc:sldLayoutMk cId="2524029993" sldId="2147483737"/>
          </pc:sldLayoutMkLst>
        </pc:sldLayoutChg>
      </pc:sldMasterChg>
      <pc:sldMasterChg chg="add addSldLayout modSldLayout">
        <pc:chgData name="Sohaib Sohail" userId="S::ssohail@spartaglobal.com::d64536de-8bf1-4407-8720-e67a521c0726" providerId="AD" clId="Web-{151923C3-8DD7-47B1-BEB0-A857DD75294F}" dt="2020-08-03T13:40:28.850" v="329"/>
        <pc:sldMasterMkLst>
          <pc:docMk/>
          <pc:sldMasterMk cId="1113039647" sldId="2147483738"/>
        </pc:sldMasterMkLst>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420104563" sldId="2147483739"/>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2018118700" sldId="2147483740"/>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483723278" sldId="2147483741"/>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1410617773" sldId="2147483742"/>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345851421" sldId="2147483743"/>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1689213789" sldId="2147483744"/>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581124750" sldId="2147483745"/>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00905341" sldId="2147483746"/>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1212621209" sldId="2147483747"/>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1792348356" sldId="2147483748"/>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1917398333" sldId="2147483749"/>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155857970" sldId="2147483750"/>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3056388360" sldId="2147483751"/>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94155251" sldId="2147483752"/>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135286948" sldId="2147483753"/>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2971486295" sldId="2147483754"/>
          </pc:sldLayoutMkLst>
        </pc:sldLayoutChg>
        <pc:sldLayoutChg chg="add mod replId">
          <pc:chgData name="Sohaib Sohail" userId="S::ssohail@spartaglobal.com::d64536de-8bf1-4407-8720-e67a521c0726" providerId="AD" clId="Web-{151923C3-8DD7-47B1-BEB0-A857DD75294F}" dt="2020-08-03T13:40:28.850" v="329"/>
          <pc:sldLayoutMkLst>
            <pc:docMk/>
            <pc:sldMasterMk cId="1113039647" sldId="2147483738"/>
            <pc:sldLayoutMk cId="2003918383" sldId="2147483755"/>
          </pc:sldLayoutMkLst>
        </pc:sldLayoutChg>
      </pc:sldMasterChg>
    </pc:docChg>
  </pc:docChgLst>
  <pc:docChgLst>
    <pc:chgData name="Sohaib Sohail" userId="S::ssohail@spartaglobal.com::d64536de-8bf1-4407-8720-e67a521c0726" providerId="AD" clId="Web-{15C143FD-FD67-439E-B975-1F94392781E2}"/>
    <pc:docChg chg="modSld">
      <pc:chgData name="Sohaib Sohail" userId="S::ssohail@spartaglobal.com::d64536de-8bf1-4407-8720-e67a521c0726" providerId="AD" clId="Web-{15C143FD-FD67-439E-B975-1F94392781E2}" dt="2020-08-03T13:45:33.921" v="177" actId="20577"/>
      <pc:docMkLst>
        <pc:docMk/>
      </pc:docMkLst>
      <pc:sldChg chg="modSp modNotes">
        <pc:chgData name="Sohaib Sohail" userId="S::ssohail@spartaglobal.com::d64536de-8bf1-4407-8720-e67a521c0726" providerId="AD" clId="Web-{15C143FD-FD67-439E-B975-1F94392781E2}" dt="2020-08-03T13:45:33.921" v="176" actId="20577"/>
        <pc:sldMkLst>
          <pc:docMk/>
          <pc:sldMk cId="2305622915" sldId="258"/>
        </pc:sldMkLst>
        <pc:spChg chg="mod">
          <ac:chgData name="Sohaib Sohail" userId="S::ssohail@spartaglobal.com::d64536de-8bf1-4407-8720-e67a521c0726" providerId="AD" clId="Web-{15C143FD-FD67-439E-B975-1F94392781E2}" dt="2020-08-03T13:45:33.921" v="176" actId="20577"/>
          <ac:spMkLst>
            <pc:docMk/>
            <pc:sldMk cId="2305622915" sldId="258"/>
            <ac:spMk id="15" creationId="{59BD4F47-BB12-4559-AD17-BEEFE63A22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D41F-4945-43F3-8F1B-1364C449CD0E}" type="datetimeFigureOut">
              <a:rPr lang="en-GB"/>
              <a:t>04/08/2020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B68C1-F492-4B8B-915E-8E4ED4A932A5}" type="slidenum">
              <a:rPr lang="en-GB"/>
              <a:t>‹#›</a:t>
            </a:fld>
            <a:endParaRPr lang="en-GB"/>
          </a:p>
        </p:txBody>
      </p:sp>
    </p:spTree>
    <p:extLst>
      <p:ext uri="{BB962C8B-B14F-4D97-AF65-F5344CB8AC3E}">
        <p14:creationId xmlns:p14="http://schemas.microsoft.com/office/powerpoint/2010/main" val="129000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Introduction - S</a:t>
            </a:r>
          </a:p>
          <a:p>
            <a:pPr marL="171450" indent="-171450">
              <a:buFontTx/>
              <a:buChar char="-"/>
            </a:pPr>
            <a:r>
              <a:rPr lang="en-GB"/>
              <a:t>Integration – S</a:t>
            </a:r>
            <a:endParaRPr lang="en-GB">
              <a:cs typeface="Calibri"/>
            </a:endParaRPr>
          </a:p>
          <a:p>
            <a:pPr marL="171450" indent="-171450">
              <a:buFontTx/>
              <a:buChar char="-"/>
            </a:pPr>
            <a:r>
              <a:rPr lang="en-GB"/>
              <a:t>Delivery – S</a:t>
            </a:r>
            <a:endParaRPr lang="en-GB">
              <a:cs typeface="Calibri"/>
            </a:endParaRPr>
          </a:p>
          <a:p>
            <a:pPr marL="171450" indent="-171450">
              <a:buFontTx/>
              <a:buChar char="-"/>
            </a:pPr>
            <a:r>
              <a:rPr lang="en-GB"/>
              <a:t>Deployment – S</a:t>
            </a:r>
            <a:endParaRPr lang="en-GB">
              <a:cs typeface="Calibri"/>
            </a:endParaRPr>
          </a:p>
          <a:p>
            <a:pPr marL="171450" indent="-171450">
              <a:buFontTx/>
              <a:buChar char="-"/>
            </a:pPr>
            <a:r>
              <a:rPr lang="en-GB"/>
              <a:t>Why do we use it - J</a:t>
            </a:r>
            <a:endParaRPr lang="en-GB">
              <a:cs typeface="Calibri"/>
            </a:endParaRPr>
          </a:p>
          <a:p>
            <a:pPr marL="171450" indent="-171450">
              <a:buFontTx/>
              <a:buChar char="-"/>
            </a:pPr>
            <a:r>
              <a:rPr lang="en-GB"/>
              <a:t>Jenkins – J</a:t>
            </a:r>
            <a:endParaRPr lang="en-GB">
              <a:cs typeface="Calibr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t>SDLC – J</a:t>
            </a:r>
            <a:endParaRPr lang="en-GB">
              <a:cs typeface="Calibri"/>
            </a:endParaRPr>
          </a:p>
          <a:p>
            <a:pPr marL="171450" indent="-171450">
              <a:buFontTx/>
              <a:buChar char="-"/>
            </a:pPr>
            <a:r>
              <a:rPr lang="en-GB"/>
              <a:t>SaaS - M</a:t>
            </a:r>
            <a:endParaRPr lang="en-GB">
              <a:cs typeface="Calibri"/>
            </a:endParaRPr>
          </a:p>
          <a:p>
            <a:pPr marL="171450" indent="-171450">
              <a:buFontTx/>
              <a:buChar char="-"/>
            </a:pPr>
            <a:r>
              <a:rPr lang="en-GB"/>
              <a:t>PaaS - M</a:t>
            </a:r>
            <a:endParaRPr lang="en-GB">
              <a:cs typeface="Calibri"/>
            </a:endParaRPr>
          </a:p>
          <a:p>
            <a:pPr marL="171450" indent="-171450">
              <a:buFontTx/>
              <a:buChar char="-"/>
            </a:pPr>
            <a:r>
              <a:rPr lang="en-GB"/>
              <a:t>LaaS - M</a:t>
            </a:r>
            <a:endParaRPr lang="en-GB">
              <a:cs typeface="Calibri"/>
            </a:endParaRPr>
          </a:p>
          <a:p>
            <a:pPr marL="171450" indent="-171450">
              <a:buFontTx/>
              <a:buChar char="-"/>
            </a:pPr>
            <a:r>
              <a:rPr lang="en-GB"/>
              <a:t>Comparison of all three - M</a:t>
            </a:r>
            <a:endParaRPr lang="en-GB">
              <a:cs typeface="Calibri"/>
            </a:endParaRPr>
          </a:p>
          <a:p>
            <a:pPr marL="0" indent="0">
              <a:buFontTx/>
              <a:buNone/>
            </a:pPr>
            <a:r>
              <a:rPr lang="en-GB"/>
              <a:t>- Finished by 3:45/ 4</a:t>
            </a:r>
            <a:endParaRPr lang="en-GB">
              <a:cs typeface="Calibri"/>
            </a:endParaRPr>
          </a:p>
          <a:p>
            <a:pPr marL="171450" indent="-171450">
              <a:buFontTx/>
              <a:buChar char="-"/>
            </a:pPr>
            <a:endParaRPr lang="en-GB"/>
          </a:p>
        </p:txBody>
      </p:sp>
      <p:sp>
        <p:nvSpPr>
          <p:cNvPr id="4" name="Slide Number Placeholder 3"/>
          <p:cNvSpPr>
            <a:spLocks noGrp="1"/>
          </p:cNvSpPr>
          <p:nvPr>
            <p:ph type="sldNum" sz="quarter" idx="5"/>
          </p:nvPr>
        </p:nvSpPr>
        <p:spPr/>
        <p:txBody>
          <a:bodyPr/>
          <a:lstStyle/>
          <a:p>
            <a:fld id="{F90B68C1-F492-4B8B-915E-8E4ED4A932A5}" type="slidenum">
              <a:rPr lang="en-GB" smtClean="0"/>
              <a:t>2</a:t>
            </a:fld>
            <a:endParaRPr lang="en-GB"/>
          </a:p>
        </p:txBody>
      </p:sp>
    </p:spTree>
    <p:extLst>
      <p:ext uri="{BB962C8B-B14F-4D97-AF65-F5344CB8AC3E}">
        <p14:creationId xmlns:p14="http://schemas.microsoft.com/office/powerpoint/2010/main" val="216048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Cloud infrastructure = servers, storage, technology, virtualisation technology</a:t>
            </a:r>
          </a:p>
          <a:p>
            <a:endParaRPr lang="en-GB"/>
          </a:p>
          <a:p>
            <a:r>
              <a:rPr lang="en-GB"/>
              <a:t>Basically is AWS, Microsoft azure etc. </a:t>
            </a:r>
          </a:p>
          <a:p>
            <a:endParaRPr lang="en-GB"/>
          </a:p>
        </p:txBody>
      </p:sp>
      <p:sp>
        <p:nvSpPr>
          <p:cNvPr id="4" name="Slide Number Placeholder 3"/>
          <p:cNvSpPr>
            <a:spLocks noGrp="1"/>
          </p:cNvSpPr>
          <p:nvPr>
            <p:ph type="sldNum" sz="quarter" idx="5"/>
          </p:nvPr>
        </p:nvSpPr>
        <p:spPr/>
        <p:txBody>
          <a:bodyPr/>
          <a:lstStyle/>
          <a:p>
            <a:fld id="{F90B68C1-F492-4B8B-915E-8E4ED4A932A5}" type="slidenum">
              <a:rPr lang="en-GB" smtClean="0"/>
              <a:t>11</a:t>
            </a:fld>
            <a:endParaRPr lang="en-GB"/>
          </a:p>
        </p:txBody>
      </p:sp>
    </p:spTree>
    <p:extLst>
      <p:ext uri="{BB962C8B-B14F-4D97-AF65-F5344CB8AC3E}">
        <p14:creationId xmlns:p14="http://schemas.microsoft.com/office/powerpoint/2010/main" val="296843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Everything as a </a:t>
            </a:r>
            <a:r>
              <a:rPr lang="en-GB" err="1"/>
              <a:t>servive</a:t>
            </a:r>
            <a:r>
              <a:rPr lang="en-GB"/>
              <a:t> – </a:t>
            </a:r>
            <a:r>
              <a:rPr lang="en-GB" err="1"/>
              <a:t>XaaS</a:t>
            </a:r>
            <a:r>
              <a:rPr lang="en-GB"/>
              <a:t>. Internet of things, data driven</a:t>
            </a:r>
          </a:p>
        </p:txBody>
      </p:sp>
      <p:sp>
        <p:nvSpPr>
          <p:cNvPr id="4" name="Slide Number Placeholder 3"/>
          <p:cNvSpPr>
            <a:spLocks noGrp="1"/>
          </p:cNvSpPr>
          <p:nvPr>
            <p:ph type="sldNum" sz="quarter" idx="5"/>
          </p:nvPr>
        </p:nvSpPr>
        <p:spPr/>
        <p:txBody>
          <a:bodyPr/>
          <a:lstStyle/>
          <a:p>
            <a:fld id="{F90B68C1-F492-4B8B-915E-8E4ED4A932A5}" type="slidenum">
              <a:rPr lang="en-GB" smtClean="0"/>
              <a:t>12</a:t>
            </a:fld>
            <a:endParaRPr lang="en-GB"/>
          </a:p>
        </p:txBody>
      </p:sp>
    </p:spTree>
    <p:extLst>
      <p:ext uri="{BB962C8B-B14F-4D97-AF65-F5344CB8AC3E}">
        <p14:creationId xmlns:p14="http://schemas.microsoft.com/office/powerpoint/2010/main" val="49592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CICD a automated system of project development and deployment</a:t>
            </a:r>
          </a:p>
          <a:p>
            <a:r>
              <a:rPr lang="en-GB"/>
              <a:t>DevOps revolutionised software development</a:t>
            </a:r>
          </a:p>
          <a:p>
            <a:r>
              <a:rPr lang="en-GB"/>
              <a:t>Quicker, more automation</a:t>
            </a:r>
          </a:p>
        </p:txBody>
      </p:sp>
      <p:sp>
        <p:nvSpPr>
          <p:cNvPr id="4" name="Slide Number Placeholder 3"/>
          <p:cNvSpPr>
            <a:spLocks noGrp="1"/>
          </p:cNvSpPr>
          <p:nvPr>
            <p:ph type="sldNum" sz="quarter" idx="5"/>
          </p:nvPr>
        </p:nvSpPr>
        <p:spPr/>
        <p:txBody>
          <a:bodyPr/>
          <a:lstStyle/>
          <a:p>
            <a:fld id="{F90B68C1-F492-4B8B-915E-8E4ED4A932A5}" type="slidenum">
              <a:rPr lang="en-GB" smtClean="0"/>
              <a:t>13</a:t>
            </a:fld>
            <a:endParaRPr lang="en-GB"/>
          </a:p>
        </p:txBody>
      </p:sp>
    </p:spTree>
    <p:extLst>
      <p:ext uri="{BB962C8B-B14F-4D97-AF65-F5344CB8AC3E}">
        <p14:creationId xmlns:p14="http://schemas.microsoft.com/office/powerpoint/2010/main" val="377567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Font typeface="Arial"/>
              <a:buChar char="•"/>
            </a:pPr>
            <a:endParaRPr lang="en-GB" sz="1400" cap="small"/>
          </a:p>
          <a:p>
            <a:pPr marL="285750" indent="-285750">
              <a:spcBef>
                <a:spcPct val="20000"/>
              </a:spcBef>
              <a:spcAft>
                <a:spcPts val="600"/>
              </a:spcAft>
              <a:buFont typeface="Arial"/>
              <a:buChar char="•"/>
            </a:pPr>
            <a:r>
              <a:rPr lang="en-GB" sz="1600" cap="small"/>
              <a:t>CI is the practice of merging all developers' working copies to a shared mainline several times a day. </a:t>
            </a:r>
          </a:p>
          <a:p>
            <a:pPr marL="285750" indent="-285750">
              <a:spcBef>
                <a:spcPct val="20000"/>
              </a:spcBef>
              <a:spcAft>
                <a:spcPts val="600"/>
              </a:spcAft>
              <a:buFont typeface="Arial"/>
              <a:buChar char="•"/>
            </a:pPr>
            <a:endParaRPr lang="en-GB" sz="1600" cap="small">
              <a:cs typeface="Calibri"/>
            </a:endParaRPr>
          </a:p>
          <a:p>
            <a:pPr marL="285750" indent="-285750">
              <a:spcBef>
                <a:spcPct val="20000"/>
              </a:spcBef>
              <a:spcAft>
                <a:spcPts val="600"/>
              </a:spcAft>
              <a:buFont typeface="Arial"/>
              <a:buChar char="•"/>
            </a:pPr>
            <a:r>
              <a:rPr lang="en-GB" sz="1600" cap="small"/>
              <a:t>CI is a standard fixture of modern high efficiency software development organizations. The best companies have robust CI pipelines and don’t think twice about further efficiency investments. </a:t>
            </a:r>
          </a:p>
          <a:p>
            <a:pPr marL="285750" indent="-285750">
              <a:spcBef>
                <a:spcPct val="20000"/>
              </a:spcBef>
              <a:spcAft>
                <a:spcPts val="600"/>
              </a:spcAft>
              <a:buFont typeface="Arial"/>
              <a:buChar char="•"/>
            </a:pPr>
            <a:endParaRPr lang="en-GB" sz="1600" cap="small"/>
          </a:p>
          <a:p>
            <a:pPr marL="285750" indent="-285750">
              <a:spcBef>
                <a:spcPct val="20000"/>
              </a:spcBef>
              <a:spcAft>
                <a:spcPts val="600"/>
              </a:spcAft>
              <a:buFont typeface="Arial"/>
              <a:buChar char="•"/>
            </a:pPr>
            <a:r>
              <a:rPr lang="en-GB" sz="1600" cap="small"/>
              <a:t>CI is generally used alongside an agile software development workflow.</a:t>
            </a:r>
          </a:p>
          <a:p>
            <a:pPr marL="285750" indent="-285750">
              <a:spcBef>
                <a:spcPct val="20000"/>
              </a:spcBef>
              <a:spcAft>
                <a:spcPts val="600"/>
              </a:spcAft>
              <a:buFont typeface="Arial"/>
              <a:buChar char="•"/>
            </a:pPr>
            <a:endParaRPr lang="en-GB" sz="1600" cap="small">
              <a:cs typeface="Calibri" panose="020F0502020204030204"/>
            </a:endParaRPr>
          </a:p>
          <a:p>
            <a:pPr marL="285750" indent="-285750">
              <a:spcBef>
                <a:spcPct val="20000"/>
              </a:spcBef>
              <a:spcAft>
                <a:spcPts val="600"/>
              </a:spcAft>
              <a:buFont typeface="Arial"/>
              <a:buChar char="•"/>
            </a:pPr>
            <a:r>
              <a:rPr lang="en-GB" sz="1600" cap="small"/>
              <a:t>The benefits of CI are not limited to the engineering team and applicable to the whole organization.</a:t>
            </a:r>
            <a:endParaRPr lang="en-GB" sz="1600">
              <a:cs typeface="Calibri"/>
            </a:endParaRPr>
          </a:p>
          <a:p>
            <a:pPr lvl="1" indent="-285750">
              <a:spcBef>
                <a:spcPct val="20000"/>
              </a:spcBef>
              <a:spcAft>
                <a:spcPts val="600"/>
              </a:spcAft>
              <a:buFont typeface="Arial"/>
              <a:buChar char="•"/>
            </a:pPr>
            <a:r>
              <a:rPr lang="en-GB" sz="1600" cap="small">
                <a:cs typeface="Calibri"/>
              </a:rPr>
              <a:t>Enables scaling, in terms of team-size, codebase and infrastructure as code.</a:t>
            </a:r>
          </a:p>
          <a:p>
            <a:pPr lvl="1" indent="-285750">
              <a:spcBef>
                <a:spcPct val="20000"/>
              </a:spcBef>
              <a:spcAft>
                <a:spcPts val="600"/>
              </a:spcAft>
              <a:buFont typeface="Arial"/>
              <a:buChar char="•"/>
            </a:pPr>
            <a:r>
              <a:rPr lang="en-GB" sz="1600" cap="small">
                <a:cs typeface="Calibri"/>
              </a:rPr>
              <a:t>Improve feedback</a:t>
            </a:r>
          </a:p>
          <a:p>
            <a:pPr lvl="1" indent="-285750">
              <a:spcBef>
                <a:spcPct val="20000"/>
              </a:spcBef>
              <a:spcAft>
                <a:spcPts val="600"/>
              </a:spcAft>
              <a:buFont typeface="Arial"/>
              <a:buChar char="•"/>
            </a:pPr>
            <a:r>
              <a:rPr lang="en-GB" sz="1600" cap="small">
                <a:cs typeface="Calibri"/>
              </a:rPr>
              <a:t>Enhance progression – ensure safe collaboration, progression through the CI pipeline, for example you cannot merge code unless it has passed the test</a:t>
            </a:r>
          </a:p>
          <a:p>
            <a:pPr lvl="1" indent="-285750">
              <a:spcBef>
                <a:spcPct val="20000"/>
              </a:spcBef>
              <a:spcAft>
                <a:spcPts val="600"/>
              </a:spcAft>
              <a:buFont typeface="Arial"/>
              <a:buChar char="•"/>
            </a:pPr>
            <a:endParaRPr lang="en-GB" sz="1600" cap="small">
              <a:cs typeface="Calibri"/>
            </a:endParaRPr>
          </a:p>
          <a:p>
            <a:pPr marL="285750" indent="-285750">
              <a:spcBef>
                <a:spcPct val="20000"/>
              </a:spcBef>
              <a:spcAft>
                <a:spcPts val="600"/>
              </a:spcAft>
              <a:buFont typeface="Arial"/>
              <a:buChar char="•"/>
            </a:pPr>
            <a:r>
              <a:rPr lang="en-GB" sz="1600" cap="small"/>
              <a:t>Challenges</a:t>
            </a:r>
          </a:p>
          <a:p>
            <a:pPr marL="742950" lvl="1" indent="-285750">
              <a:spcBef>
                <a:spcPct val="20000"/>
              </a:spcBef>
              <a:spcAft>
                <a:spcPts val="600"/>
              </a:spcAft>
              <a:buFont typeface="Arial"/>
              <a:buChar char="•"/>
            </a:pPr>
            <a:r>
              <a:rPr lang="en-GB" sz="1600" cap="small"/>
              <a:t>Adoption can be tricky especially if you are coming from NON-CI solution</a:t>
            </a:r>
          </a:p>
          <a:p>
            <a:pPr marL="742950" lvl="1" indent="-285750">
              <a:spcBef>
                <a:spcPct val="20000"/>
              </a:spcBef>
              <a:spcAft>
                <a:spcPts val="600"/>
              </a:spcAft>
              <a:buFont typeface="Arial"/>
              <a:buChar char="•"/>
            </a:pPr>
            <a:r>
              <a:rPr lang="en-GB" sz="1600" cap="small"/>
              <a:t>Thus, considerations need to be made around the existing engineering infrastructure when installing a CI pipeline.</a:t>
            </a:r>
          </a:p>
          <a:p>
            <a:pPr marL="742950" lvl="1" indent="-285750">
              <a:spcBef>
                <a:spcPct val="20000"/>
              </a:spcBef>
              <a:spcAft>
                <a:spcPts val="600"/>
              </a:spcAft>
              <a:buFont typeface="Arial"/>
              <a:buChar char="•"/>
            </a:pPr>
            <a:r>
              <a:rPr lang="en-GB" sz="1600" cap="small"/>
              <a:t>Can be learning curve to learn technologies required, such as version control systems, hosting infrastructure, and orchestration technologies.</a:t>
            </a:r>
          </a:p>
          <a:p>
            <a:pPr marL="285750" indent="-285750">
              <a:spcBef>
                <a:spcPct val="20000"/>
              </a:spcBef>
              <a:spcAft>
                <a:spcPts val="600"/>
              </a:spcAft>
              <a:buFont typeface="Arial"/>
              <a:buChar char="•"/>
            </a:pPr>
            <a:endParaRPr lang="en-GB" sz="1600" cap="small"/>
          </a:p>
          <a:p>
            <a:pPr marL="285750" indent="-285750">
              <a:spcBef>
                <a:spcPct val="20000"/>
              </a:spcBef>
              <a:spcAft>
                <a:spcPts val="600"/>
              </a:spcAft>
              <a:buFont typeface="Arial"/>
              <a:buChar char="•"/>
            </a:pPr>
            <a:r>
              <a:rPr lang="en-GB" sz="1600" cap="small"/>
              <a:t>Many 3rd party tools exist to aid in CI management and installation. There are many options to choose from. Some popular options are </a:t>
            </a:r>
            <a:r>
              <a:rPr lang="en-GB" sz="1600" cap="small" err="1"/>
              <a:t>Codeship</a:t>
            </a:r>
            <a:r>
              <a:rPr lang="en-GB" sz="1600" cap="small"/>
              <a:t>, Bitbucket Pipelines, </a:t>
            </a:r>
            <a:r>
              <a:rPr lang="en-GB" sz="1600" cap="small" err="1"/>
              <a:t>SemaphoreCI</a:t>
            </a:r>
            <a:r>
              <a:rPr lang="en-GB" sz="1600" cap="small"/>
              <a:t>, </a:t>
            </a:r>
            <a:r>
              <a:rPr lang="en-GB" sz="1600" cap="small" err="1"/>
              <a:t>CircleCI</a:t>
            </a:r>
            <a:r>
              <a:rPr lang="en-GB" sz="1600" cap="small"/>
              <a:t>, Jenkins, Bamboo, </a:t>
            </a:r>
            <a:r>
              <a:rPr lang="en-GB" sz="1600" cap="small" err="1"/>
              <a:t>Teamcity</a:t>
            </a:r>
            <a:r>
              <a:rPr lang="en-GB" sz="1600" cap="small"/>
              <a:t> and many others. </a:t>
            </a:r>
          </a:p>
          <a:p>
            <a:pPr marL="285750" indent="-285750">
              <a:spcBef>
                <a:spcPct val="20000"/>
              </a:spcBef>
              <a:spcAft>
                <a:spcPts val="600"/>
              </a:spcAft>
              <a:buFont typeface="Arial"/>
              <a:buChar char="•"/>
            </a:pPr>
            <a:endParaRPr lang="en-GB" sz="1600" cap="small">
              <a:cs typeface="Calibri"/>
            </a:endParaRPr>
          </a:p>
          <a:p>
            <a:pPr marL="285750" indent="-285750">
              <a:spcBef>
                <a:spcPct val="20000"/>
              </a:spcBef>
              <a:spcAft>
                <a:spcPts val="600"/>
              </a:spcAft>
              <a:buFont typeface="Arial"/>
              <a:buChar char="•"/>
            </a:pPr>
            <a:endParaRPr lang="en-GB" cap="small">
              <a:cs typeface="Calibri"/>
            </a:endParaRPr>
          </a:p>
        </p:txBody>
      </p:sp>
      <p:sp>
        <p:nvSpPr>
          <p:cNvPr id="4" name="Slide Number Placeholder 3"/>
          <p:cNvSpPr>
            <a:spLocks noGrp="1"/>
          </p:cNvSpPr>
          <p:nvPr>
            <p:ph type="sldNum" sz="quarter" idx="5"/>
          </p:nvPr>
        </p:nvSpPr>
        <p:spPr/>
        <p:txBody>
          <a:bodyPr/>
          <a:lstStyle/>
          <a:p>
            <a:fld id="{F90B68C1-F492-4B8B-915E-8E4ED4A932A5}" type="slidenum">
              <a:rPr lang="en-GB"/>
              <a:t>3</a:t>
            </a:fld>
            <a:endParaRPr lang="en-GB"/>
          </a:p>
        </p:txBody>
      </p:sp>
    </p:spTree>
    <p:extLst>
      <p:ext uri="{BB962C8B-B14F-4D97-AF65-F5344CB8AC3E}">
        <p14:creationId xmlns:p14="http://schemas.microsoft.com/office/powerpoint/2010/main" val="31965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0B68C1-F492-4B8B-915E-8E4ED4A932A5}" type="slidenum">
              <a:rPr lang="en-GB"/>
              <a:t>4</a:t>
            </a:fld>
            <a:endParaRPr lang="en-GB"/>
          </a:p>
        </p:txBody>
      </p:sp>
    </p:spTree>
    <p:extLst>
      <p:ext uri="{BB962C8B-B14F-4D97-AF65-F5344CB8AC3E}">
        <p14:creationId xmlns:p14="http://schemas.microsoft.com/office/powerpoint/2010/main" val="18782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continuous development:</a:t>
            </a:r>
            <a:endParaRPr lang="en-GB"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GB"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key idea is for a client to ask for the current development version of the software to be deployed into production at any given moment.</a:t>
            </a:r>
            <a:endParaRPr lang="en-GB"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F90B68C1-F492-4B8B-915E-8E4ED4A932A5}" type="slidenum">
              <a:rPr lang="en-GB" smtClean="0"/>
              <a:t>5</a:t>
            </a:fld>
            <a:endParaRPr lang="en-GB"/>
          </a:p>
        </p:txBody>
      </p:sp>
    </p:spTree>
    <p:extLst>
      <p:ext uri="{BB962C8B-B14F-4D97-AF65-F5344CB8AC3E}">
        <p14:creationId xmlns:p14="http://schemas.microsoft.com/office/powerpoint/2010/main" val="378328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Organizations that have implemented CI/CD are making revenue on the features they deploy, not waiting for a manual check to see if the code is up to par. They already know the code is good because they have tests that are automated, and continuous delivery means that code is deployed automatically if it meets certain standards. They’ve removed human error and delays from the process.</a:t>
            </a:r>
          </a:p>
          <a:p>
            <a:pPr marL="171450" indent="-171450">
              <a:buFont typeface="Arial" panose="020B0604020202020204" pitchFamily="34" charset="0"/>
              <a:buChar char="•"/>
            </a:pPr>
            <a:endParaRPr lang="en-GB"/>
          </a:p>
          <a:p>
            <a:pPr marL="171450" indent="-171450">
              <a:buFont typeface="Arial" panose="020B0604020202020204" pitchFamily="34" charset="0"/>
              <a:buChar char="•"/>
            </a:pPr>
            <a:r>
              <a:rPr lang="en-GB"/>
              <a:t>A good CI/CD strategy means engineers can work on important projects and not worry about time-consuming manual tasks. They can also work confidently knowing that errors are caught automatically, not right before deployment.  This cooperative engineering culture inevitably attracts talent.</a:t>
            </a:r>
          </a:p>
          <a:p>
            <a:pPr marL="171450" indent="-171450">
              <a:buFont typeface="Arial" panose="020B0604020202020204" pitchFamily="34" charset="0"/>
              <a:buChar char="•"/>
            </a:pPr>
            <a:endParaRPr lang="en-GB"/>
          </a:p>
          <a:p>
            <a:pPr marL="171450" indent="-171450">
              <a:buFont typeface="Arial" panose="020B0604020202020204" pitchFamily="34" charset="0"/>
              <a:buChar char="•"/>
            </a:pPr>
            <a:r>
              <a:rPr lang="en-GB"/>
              <a:t>Dev can focus on dev. Ops can focus on ops. Bad code rarely makes it to production because testing is automated. Developers can focus on the code rather than the production environment, and operations doesn’t have to feel like a gatekeeper or a barrier. Both teams can work to their strengths, and automated handoffs make for seamless processes.</a:t>
            </a:r>
          </a:p>
          <a:p>
            <a:pPr marL="171450" indent="-171450">
              <a:buFont typeface="Arial" panose="020B0604020202020204" pitchFamily="34" charset="0"/>
              <a:buChar char="•"/>
            </a:pPr>
            <a:endParaRPr lang="en-GB"/>
          </a:p>
          <a:p>
            <a:pPr marL="0" indent="0">
              <a:buFont typeface="Arial" panose="020B0604020202020204" pitchFamily="34" charset="0"/>
              <a:buNone/>
            </a:pPr>
            <a:endParaRPr lang="en-GB"/>
          </a:p>
          <a:p>
            <a:pPr marL="171450" indent="-171450">
              <a:buFont typeface="Arial" panose="020B0604020202020204" pitchFamily="34" charset="0"/>
              <a:buChar char="•"/>
            </a:pPr>
            <a:r>
              <a:rPr lang="en-GB" b="1"/>
              <a:t>Jenkins </a:t>
            </a:r>
            <a:r>
              <a:rPr lang="en-GB" b="0"/>
              <a:t>is just one of many tools that are available for CI/CD pipelines, there is </a:t>
            </a:r>
            <a:r>
              <a:rPr lang="en-GB" b="1"/>
              <a:t>Gitlab, Microsoft VSTS, Bamboo and many more!</a:t>
            </a:r>
            <a:r>
              <a:rPr lang="en-GB" b="0"/>
              <a:t> All there to automate process.</a:t>
            </a:r>
            <a:endParaRPr lang="en-GB" b="1"/>
          </a:p>
          <a:p>
            <a:pPr marL="0" indent="0">
              <a:buFont typeface="Arial" panose="020B0604020202020204" pitchFamily="34" charset="0"/>
              <a:buNone/>
            </a:pPr>
            <a:endParaRPr lang="en-GB"/>
          </a:p>
          <a:p>
            <a:pPr marL="171450" indent="-171450">
              <a:buFont typeface="Arial" panose="020B0604020202020204" pitchFamily="34" charset="0"/>
              <a:buChar char="•"/>
            </a:pPr>
            <a:endParaRPr lang="en-GB"/>
          </a:p>
          <a:p>
            <a:pPr marL="171450" indent="-171450">
              <a:buFont typeface="Arial" panose="020B0604020202020204" pitchFamily="34" charset="0"/>
              <a:buChar char="•"/>
            </a:pPr>
            <a:r>
              <a:rPr lang="en-GB"/>
              <a:t>Use Cases</a:t>
            </a:r>
          </a:p>
          <a:p>
            <a:pPr marL="628650" lvl="1" indent="-171450">
              <a:buFont typeface="Arial" panose="020B0604020202020204" pitchFamily="34" charset="0"/>
              <a:buChar char="•"/>
            </a:pPr>
            <a:r>
              <a:rPr lang="en-GB" b="1"/>
              <a:t>United Airlines</a:t>
            </a:r>
            <a:r>
              <a:rPr lang="en-GB"/>
              <a:t> changed their continuous testing paradigm within the company saving $500,000 while increasing code coverage 85%</a:t>
            </a:r>
          </a:p>
          <a:p>
            <a:pPr marL="628650" lvl="1" indent="-171450">
              <a:buFont typeface="Arial" panose="020B0604020202020204" pitchFamily="34" charset="0"/>
              <a:buChar char="•"/>
            </a:pPr>
            <a:r>
              <a:rPr lang="en-GB"/>
              <a:t>An </a:t>
            </a:r>
            <a:r>
              <a:rPr lang="en-GB" b="1"/>
              <a:t>online financial trading company</a:t>
            </a:r>
            <a:r>
              <a:rPr lang="en-GB"/>
              <a:t> used to be able to deploy only after trading hours which meant long nights or weekends for employees. We enabled them to deploy in 45 seconds. </a:t>
            </a:r>
          </a:p>
          <a:p>
            <a:pPr marL="628650" lvl="1" indent="-171450">
              <a:buFont typeface="Arial" panose="020B0604020202020204" pitchFamily="34" charset="0"/>
              <a:buChar char="•"/>
            </a:pPr>
            <a:endParaRPr lang="en-GB" b="1"/>
          </a:p>
          <a:p>
            <a:pPr marL="457200" lvl="1" indent="0">
              <a:buFont typeface="Arial" panose="020B0604020202020204" pitchFamily="34" charset="0"/>
              <a:buNone/>
            </a:pPr>
            <a:endParaRPr lang="en-GB" b="1"/>
          </a:p>
        </p:txBody>
      </p:sp>
      <p:sp>
        <p:nvSpPr>
          <p:cNvPr id="4" name="Slide Number Placeholder 3"/>
          <p:cNvSpPr>
            <a:spLocks noGrp="1"/>
          </p:cNvSpPr>
          <p:nvPr>
            <p:ph type="sldNum" sz="quarter" idx="5"/>
          </p:nvPr>
        </p:nvSpPr>
        <p:spPr/>
        <p:txBody>
          <a:bodyPr/>
          <a:lstStyle/>
          <a:p>
            <a:fld id="{F90B68C1-F492-4B8B-915E-8E4ED4A932A5}" type="slidenum">
              <a:rPr lang="en-GB" smtClean="0"/>
              <a:t>6</a:t>
            </a:fld>
            <a:endParaRPr lang="en-GB"/>
          </a:p>
        </p:txBody>
      </p:sp>
    </p:spTree>
    <p:extLst>
      <p:ext uri="{BB962C8B-B14F-4D97-AF65-F5344CB8AC3E}">
        <p14:creationId xmlns:p14="http://schemas.microsoft.com/office/powerpoint/2010/main" val="27561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Bullet points:</a:t>
            </a:r>
          </a:p>
          <a:p>
            <a:pPr marL="171450" indent="-171450">
              <a:buFont typeface="Arial"/>
              <a:buChar char="•"/>
            </a:pPr>
            <a:r>
              <a:rPr lang="en-US">
                <a:cs typeface="Calibri"/>
              </a:rPr>
              <a:t>Built and tested as developer commits code, can test code many times a day.</a:t>
            </a:r>
          </a:p>
          <a:p>
            <a:pPr marL="171450" indent="-171450">
              <a:buFont typeface="Arial"/>
              <a:buChar char="•"/>
            </a:pPr>
            <a:r>
              <a:rPr lang="en-US">
                <a:cs typeface="Calibri"/>
              </a:rPr>
              <a:t>Will automatically deploy code into the test server if the build is successful. (Error/ success)</a:t>
            </a:r>
          </a:p>
          <a:p>
            <a:pPr marL="171450" indent="-171450">
              <a:buFont typeface="Arial"/>
              <a:buChar char="•"/>
            </a:pPr>
            <a:r>
              <a:rPr lang="en-US">
                <a:cs typeface="Calibri"/>
              </a:rPr>
              <a:t>Code is built continuously</a:t>
            </a:r>
          </a:p>
          <a:p>
            <a:pPr marL="171450" indent="-171450">
              <a:buFont typeface="Arial"/>
              <a:buChar char="•"/>
            </a:pPr>
            <a:r>
              <a:rPr lang="en-US">
                <a:cs typeface="Calibri"/>
              </a:rPr>
              <a:t>Easier to detect problems within code</a:t>
            </a:r>
          </a:p>
          <a:p>
            <a:pPr marL="171450" indent="-171450">
              <a:buFont typeface="Arial"/>
              <a:buChar char="•"/>
            </a:pPr>
            <a:r>
              <a:rPr lang="en-US">
                <a:cs typeface="Calibri"/>
              </a:rPr>
              <a:t>Save time as process is automated and reduced defects</a:t>
            </a:r>
          </a:p>
          <a:p>
            <a:pPr marL="171450" indent="-171450">
              <a:buFont typeface="Arial"/>
              <a:buChar char="•"/>
            </a:pPr>
            <a:r>
              <a:rPr lang="en-US">
                <a:cs typeface="Calibri"/>
              </a:rPr>
              <a:t>Deployed continuously after each successful build</a:t>
            </a:r>
          </a:p>
          <a:p>
            <a:pPr marL="171450" indent="-171450">
              <a:buFont typeface="Arial"/>
              <a:buChar char="•"/>
            </a:pPr>
            <a:r>
              <a:rPr lang="en-US">
                <a:cs typeface="Calibri"/>
              </a:rPr>
              <a:t>The SDLC is now much faster in this fashion of deployment.</a:t>
            </a:r>
          </a:p>
        </p:txBody>
      </p:sp>
      <p:sp>
        <p:nvSpPr>
          <p:cNvPr id="4" name="Slide Number Placeholder 3"/>
          <p:cNvSpPr>
            <a:spLocks noGrp="1"/>
          </p:cNvSpPr>
          <p:nvPr>
            <p:ph type="sldNum" sz="quarter" idx="5"/>
          </p:nvPr>
        </p:nvSpPr>
        <p:spPr/>
        <p:txBody>
          <a:bodyPr/>
          <a:lstStyle/>
          <a:p>
            <a:fld id="{F90B68C1-F492-4B8B-915E-8E4ED4A932A5}" type="slidenum">
              <a:rPr lang="en-GB" smtClean="0"/>
              <a:t>7</a:t>
            </a:fld>
            <a:endParaRPr lang="en-GB"/>
          </a:p>
        </p:txBody>
      </p:sp>
    </p:spTree>
    <p:extLst>
      <p:ext uri="{BB962C8B-B14F-4D97-AF65-F5344CB8AC3E}">
        <p14:creationId xmlns:p14="http://schemas.microsoft.com/office/powerpoint/2010/main" val="164989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Planning – requirements</a:t>
            </a:r>
          </a:p>
          <a:p>
            <a:r>
              <a:rPr lang="en-GB"/>
              <a:t>Analysis – breaking down requirements</a:t>
            </a:r>
          </a:p>
          <a:p>
            <a:r>
              <a:rPr lang="en-GB"/>
              <a:t>Design – creating plan</a:t>
            </a:r>
          </a:p>
          <a:p>
            <a:r>
              <a:rPr lang="en-GB"/>
              <a:t>Implementation – developing software</a:t>
            </a:r>
          </a:p>
          <a:p>
            <a:r>
              <a:rPr lang="en-GB"/>
              <a:t>Testing etc. – testing and integrating software with existing code/ users</a:t>
            </a:r>
          </a:p>
          <a:p>
            <a:r>
              <a:rPr lang="en-GB"/>
              <a:t>Maintenance – alpha and beta release, get feedback</a:t>
            </a:r>
          </a:p>
          <a:p>
            <a:endParaRPr lang="en-GB"/>
          </a:p>
          <a:p>
            <a:r>
              <a:rPr lang="en-GB"/>
              <a:t>https://arkbauer.com/blog/software-development-life-cycle-sdlc/</a:t>
            </a:r>
          </a:p>
          <a:p>
            <a:r>
              <a:rPr lang="en-GB"/>
              <a:t>UAT = user acceptance testing</a:t>
            </a:r>
          </a:p>
          <a:p>
            <a:r>
              <a:rPr lang="en-GB"/>
              <a:t>Also performance testing</a:t>
            </a:r>
          </a:p>
          <a:p>
            <a:r>
              <a:rPr lang="en-GB"/>
              <a:t>Slow compared to </a:t>
            </a:r>
            <a:r>
              <a:rPr lang="en-GB" err="1"/>
              <a:t>devops</a:t>
            </a:r>
            <a:endParaRPr lang="en-GB"/>
          </a:p>
          <a:p>
            <a:pPr marL="171450" indent="-171450">
              <a:buFontTx/>
              <a:buChar char="-"/>
            </a:pPr>
            <a:r>
              <a:rPr lang="en-GB"/>
              <a:t>Lots of manual work with little automation</a:t>
            </a:r>
          </a:p>
          <a:p>
            <a:pPr marL="171450" indent="-171450">
              <a:buFontTx/>
              <a:buChar char="-"/>
            </a:pPr>
            <a:endParaRPr lang="en-GB"/>
          </a:p>
          <a:p>
            <a:pPr marL="0" indent="0">
              <a:buFontTx/>
              <a:buNone/>
            </a:pPr>
            <a:r>
              <a:rPr lang="en-GB"/>
              <a:t>Three years between windows 7 (2009) and windows 8 (2012)</a:t>
            </a:r>
          </a:p>
          <a:p>
            <a:pPr marL="0" indent="0">
              <a:buFontTx/>
              <a:buNone/>
            </a:pPr>
            <a:endParaRPr lang="en-GB"/>
          </a:p>
          <a:p>
            <a:pPr marL="0" indent="0">
              <a:buFontTx/>
              <a:buNone/>
            </a:pPr>
            <a:endParaRPr lang="en-GB"/>
          </a:p>
        </p:txBody>
      </p:sp>
      <p:sp>
        <p:nvSpPr>
          <p:cNvPr id="4" name="Slide Number Placeholder 3"/>
          <p:cNvSpPr>
            <a:spLocks noGrp="1"/>
          </p:cNvSpPr>
          <p:nvPr>
            <p:ph type="sldNum" sz="quarter" idx="5"/>
          </p:nvPr>
        </p:nvSpPr>
        <p:spPr/>
        <p:txBody>
          <a:bodyPr/>
          <a:lstStyle/>
          <a:p>
            <a:fld id="{F90B68C1-F492-4B8B-915E-8E4ED4A932A5}" type="slidenum">
              <a:rPr lang="en-GB" smtClean="0"/>
              <a:t>8</a:t>
            </a:fld>
            <a:endParaRPr lang="en-GB"/>
          </a:p>
        </p:txBody>
      </p:sp>
    </p:spTree>
    <p:extLst>
      <p:ext uri="{BB962C8B-B14F-4D97-AF65-F5344CB8AC3E}">
        <p14:creationId xmlns:p14="http://schemas.microsoft.com/office/powerpoint/2010/main" val="699268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Internet use could just be through browser(majority of SaaS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Concur is corporate expenses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https://www.bmc.com/blogs/saas-vs-paas-vs-iaas-whats-the-difference-and-how-to-choose/</a:t>
            </a:r>
          </a:p>
          <a:p>
            <a:endParaRPr lang="en-GB"/>
          </a:p>
        </p:txBody>
      </p:sp>
      <p:sp>
        <p:nvSpPr>
          <p:cNvPr id="4" name="Slide Number Placeholder 3"/>
          <p:cNvSpPr>
            <a:spLocks noGrp="1"/>
          </p:cNvSpPr>
          <p:nvPr>
            <p:ph type="sldNum" sz="quarter" idx="5"/>
          </p:nvPr>
        </p:nvSpPr>
        <p:spPr/>
        <p:txBody>
          <a:bodyPr/>
          <a:lstStyle/>
          <a:p>
            <a:fld id="{F90B68C1-F492-4B8B-915E-8E4ED4A932A5}" type="slidenum">
              <a:rPr lang="en-GB" smtClean="0"/>
              <a:t>9</a:t>
            </a:fld>
            <a:endParaRPr lang="en-GB"/>
          </a:p>
        </p:txBody>
      </p:sp>
    </p:spTree>
    <p:extLst>
      <p:ext uri="{BB962C8B-B14F-4D97-AF65-F5344CB8AC3E}">
        <p14:creationId xmlns:p14="http://schemas.microsoft.com/office/powerpoint/2010/main" val="80412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effectLst>
                  <a:glow rad="38100">
                    <a:prstClr val="black">
                      <a:lumMod val="50000"/>
                      <a:lumOff val="50000"/>
                      <a:alpha val="20000"/>
                    </a:prstClr>
                  </a:glow>
                  <a:outerShdw blurRad="44450" dist="12700" dir="13860000" algn="tl" rotWithShape="0">
                    <a:srgbClr val="000000">
                      <a:alpha val="20000"/>
                    </a:srgbClr>
                  </a:outerShdw>
                </a:effectLst>
              </a:rPr>
              <a:t>Also known as cloud platform services</a:t>
            </a:r>
          </a:p>
          <a:p>
            <a:endParaRPr lang="en-GB"/>
          </a:p>
          <a:p>
            <a:r>
              <a:rPr lang="en-GB"/>
              <a:t>Differs from software as a service as it used more in business to business relationships by providing a platform to work in</a:t>
            </a:r>
          </a:p>
          <a:p>
            <a:endParaRPr lang="en-GB"/>
          </a:p>
          <a:p>
            <a:r>
              <a:rPr lang="en-GB"/>
              <a:t>Easy automation as you are relying on pre-created 3</a:t>
            </a:r>
            <a:r>
              <a:rPr lang="en-GB" baseline="30000"/>
              <a:t>rd</a:t>
            </a:r>
            <a:r>
              <a:rPr lang="en-GB"/>
              <a:t> party model</a:t>
            </a:r>
          </a:p>
          <a:p>
            <a:r>
              <a:rPr lang="en-GB"/>
              <a:t> </a:t>
            </a:r>
          </a:p>
          <a:p>
            <a:r>
              <a:rPr lang="en-GB"/>
              <a:t>Increases reliance on others – bad for : data security, and custom ability</a:t>
            </a:r>
          </a:p>
          <a:p>
            <a:endParaRPr lang="en-GB"/>
          </a:p>
          <a:p>
            <a:r>
              <a:rPr lang="en-GB"/>
              <a:t>Top image is AWS elastic beanstalk – tool for web development</a:t>
            </a:r>
          </a:p>
        </p:txBody>
      </p:sp>
      <p:sp>
        <p:nvSpPr>
          <p:cNvPr id="4" name="Slide Number Placeholder 3"/>
          <p:cNvSpPr>
            <a:spLocks noGrp="1"/>
          </p:cNvSpPr>
          <p:nvPr>
            <p:ph type="sldNum" sz="quarter" idx="5"/>
          </p:nvPr>
        </p:nvSpPr>
        <p:spPr/>
        <p:txBody>
          <a:bodyPr/>
          <a:lstStyle/>
          <a:p>
            <a:fld id="{F90B68C1-F492-4B8B-915E-8E4ED4A932A5}" type="slidenum">
              <a:rPr lang="en-GB" smtClean="0"/>
              <a:t>10</a:t>
            </a:fld>
            <a:endParaRPr lang="en-GB"/>
          </a:p>
        </p:txBody>
      </p:sp>
    </p:spTree>
    <p:extLst>
      <p:ext uri="{BB962C8B-B14F-4D97-AF65-F5344CB8AC3E}">
        <p14:creationId xmlns:p14="http://schemas.microsoft.com/office/powerpoint/2010/main" val="332112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362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1943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6077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430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167003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1213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5874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8596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2647F38-B617-4D2F-AE0A-013F0C4D2C57}"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410972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084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275292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333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90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7122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0289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286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8402165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3EFB1521-B724-4E9D-B424-850742EE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DC4CD812-44BD-4CB5-BE63-81401F83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0221C9-9035-4A88-8973-CFB57BC3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540751"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BB8612-7A31-8948-B08B-AF625888EC83}"/>
              </a:ext>
            </a:extLst>
          </p:cNvPr>
          <p:cNvSpPr>
            <a:spLocks noGrp="1"/>
          </p:cNvSpPr>
          <p:nvPr>
            <p:ph type="ctrTitle"/>
          </p:nvPr>
        </p:nvSpPr>
        <p:spPr>
          <a:xfrm>
            <a:off x="540278" y="967417"/>
            <a:ext cx="6675215" cy="3943250"/>
          </a:xfrm>
        </p:spPr>
        <p:txBody>
          <a:bodyPr vert="horz" lIns="91440" tIns="45720" rIns="91440" bIns="45720" rtlCol="0">
            <a:normAutofit/>
          </a:bodyPr>
          <a:lstStyle/>
          <a:p>
            <a:r>
              <a:rPr lang="en-US" sz="4000">
                <a:solidFill>
                  <a:srgbClr val="FEFFFF"/>
                </a:solidFill>
              </a:rPr>
              <a:t>Group 3</a:t>
            </a:r>
            <a:br>
              <a:rPr lang="en-US" sz="4000">
                <a:solidFill>
                  <a:srgbClr val="FEFFFF"/>
                </a:solidFill>
                <a:effectLst>
                  <a:glow rad="38100">
                    <a:prstClr val="black">
                      <a:lumMod val="65000"/>
                      <a:lumOff val="35000"/>
                      <a:alpha val="50000"/>
                    </a:prstClr>
                  </a:glow>
                  <a:outerShdw blurRad="28575" dist="31750" dir="13200000" algn="tl" rotWithShape="0">
                    <a:srgbClr val="000000">
                      <a:alpha val="25000"/>
                    </a:srgbClr>
                  </a:outerShdw>
                </a:effectLst>
              </a:rPr>
            </a:br>
            <a:br>
              <a:rPr lang="en-US" sz="4000">
                <a:solidFill>
                  <a:srgbClr val="FEFFFF"/>
                </a:solidFill>
              </a:rPr>
            </a:br>
            <a:r>
              <a:rPr lang="en-US" sz="4000">
                <a:solidFill>
                  <a:srgbClr val="FEFFFF"/>
                </a:solidFill>
                <a:effectLst>
                  <a:glow rad="38100">
                    <a:prstClr val="black">
                      <a:lumMod val="65000"/>
                      <a:lumOff val="35000"/>
                      <a:alpha val="50000"/>
                    </a:prstClr>
                  </a:glow>
                  <a:outerShdw blurRad="28575" dist="31750" dir="13200000" algn="tl" rotWithShape="0">
                    <a:srgbClr val="000000">
                      <a:alpha val="25000"/>
                    </a:srgbClr>
                  </a:outerShdw>
                </a:effectLst>
              </a:rPr>
              <a:t>CI/CD/CD</a:t>
            </a:r>
            <a:br>
              <a:rPr lang="en-US" sz="4000">
                <a:solidFill>
                  <a:srgbClr val="FEFFFF"/>
                </a:solidFill>
                <a:effectLst>
                  <a:glow rad="38100">
                    <a:prstClr val="black">
                      <a:lumMod val="65000"/>
                      <a:lumOff val="35000"/>
                      <a:alpha val="50000"/>
                    </a:prstClr>
                  </a:glow>
                  <a:outerShdw blurRad="28575" dist="31750" dir="13200000" algn="tl" rotWithShape="0">
                    <a:srgbClr val="000000">
                      <a:alpha val="25000"/>
                    </a:srgbClr>
                  </a:outerShdw>
                </a:effectLst>
              </a:rPr>
            </a:br>
            <a:r>
              <a:rPr lang="en-US" sz="4000">
                <a:solidFill>
                  <a:srgbClr val="FEFFFF"/>
                </a:solidFill>
                <a:effectLst>
                  <a:glow rad="38100">
                    <a:prstClr val="black">
                      <a:lumMod val="65000"/>
                      <a:lumOff val="35000"/>
                      <a:alpha val="50000"/>
                    </a:prstClr>
                  </a:glow>
                  <a:outerShdw blurRad="28575" dist="31750" dir="13200000" algn="tl" rotWithShape="0">
                    <a:srgbClr val="000000">
                      <a:alpha val="25000"/>
                    </a:srgbClr>
                  </a:outerShdw>
                </a:effectLst>
              </a:rPr>
              <a:t>Continuous Integration | Delivery | Deployment</a:t>
            </a:r>
          </a:p>
        </p:txBody>
      </p:sp>
      <p:sp>
        <p:nvSpPr>
          <p:cNvPr id="18" name="Freeform 23">
            <a:extLst>
              <a:ext uri="{FF2B5EF4-FFF2-40B4-BE49-F238E27FC236}">
                <a16:creationId xmlns:a16="http://schemas.microsoft.com/office/drawing/2014/main" id="{D194CE73-DAD8-4221-9CA7-6BF6E37DB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8404003" cy="857047"/>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Subtitle 2">
            <a:extLst>
              <a:ext uri="{FF2B5EF4-FFF2-40B4-BE49-F238E27FC236}">
                <a16:creationId xmlns:a16="http://schemas.microsoft.com/office/drawing/2014/main" id="{C7C29527-13D1-424F-8D3B-6CA51446E690}"/>
              </a:ext>
            </a:extLst>
          </p:cNvPr>
          <p:cNvSpPr>
            <a:spLocks noGrp="1"/>
          </p:cNvSpPr>
          <p:nvPr>
            <p:ph type="subTitle" idx="1"/>
          </p:nvPr>
        </p:nvSpPr>
        <p:spPr>
          <a:xfrm>
            <a:off x="540278" y="5189400"/>
            <a:ext cx="6692953" cy="544260"/>
          </a:xfrm>
        </p:spPr>
        <p:txBody>
          <a:bodyPr vert="horz" lIns="91440" tIns="45720" rIns="91440" bIns="45720" rtlCol="0" anchor="ctr">
            <a:normAutofit/>
          </a:bodyPr>
          <a:lstStyle/>
          <a:p>
            <a:r>
              <a:rPr lang="en-US" sz="1600" b="1">
                <a:solidFill>
                  <a:srgbClr val="FEFFFF"/>
                </a:solidFill>
              </a:rPr>
              <a:t>Sohaib Sohail, John Byrne, Max Palmer</a:t>
            </a:r>
          </a:p>
        </p:txBody>
      </p:sp>
      <p:pic>
        <p:nvPicPr>
          <p:cNvPr id="7" name="Graphic 6" descr="Syncing Cloud">
            <a:extLst>
              <a:ext uri="{FF2B5EF4-FFF2-40B4-BE49-F238E27FC236}">
                <a16:creationId xmlns:a16="http://schemas.microsoft.com/office/drawing/2014/main" id="{8A841618-3E1E-437C-9AE6-8FE03BC89A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4253" y="2063871"/>
            <a:ext cx="2724242" cy="2724242"/>
          </a:xfrm>
          <a:prstGeom prst="rect">
            <a:avLst/>
          </a:prstGeom>
        </p:spPr>
      </p:pic>
    </p:spTree>
    <p:extLst>
      <p:ext uri="{BB962C8B-B14F-4D97-AF65-F5344CB8AC3E}">
        <p14:creationId xmlns:p14="http://schemas.microsoft.com/office/powerpoint/2010/main" val="11273330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CBF-A1AE-4223-8410-0574D4B332DA}"/>
              </a:ext>
            </a:extLst>
          </p:cNvPr>
          <p:cNvSpPr>
            <a:spLocks noGrp="1"/>
          </p:cNvSpPr>
          <p:nvPr>
            <p:ph type="title"/>
          </p:nvPr>
        </p:nvSpPr>
        <p:spPr>
          <a:xfrm>
            <a:off x="2592926" y="624110"/>
            <a:ext cx="4633466" cy="1280890"/>
          </a:xfrm>
        </p:spPr>
        <p:txBody>
          <a:bodyPr>
            <a:normAutofit/>
          </a:bodyPr>
          <a:lstStyle/>
          <a:p>
            <a:r>
              <a:rPr lang="en-GB">
                <a:effectLst>
                  <a:glow rad="38100">
                    <a:prstClr val="black">
                      <a:lumMod val="65000"/>
                      <a:lumOff val="35000"/>
                      <a:alpha val="40000"/>
                    </a:prstClr>
                  </a:glow>
                </a:effectLst>
              </a:rPr>
              <a:t>Platform as a service(PaaS)</a:t>
            </a:r>
          </a:p>
        </p:txBody>
      </p:sp>
      <p:sp>
        <p:nvSpPr>
          <p:cNvPr id="3" name="Content Placeholder 2">
            <a:extLst>
              <a:ext uri="{FF2B5EF4-FFF2-40B4-BE49-F238E27FC236}">
                <a16:creationId xmlns:a16="http://schemas.microsoft.com/office/drawing/2014/main" id="{C142091B-6EC8-4152-81D2-08597CA34398}"/>
              </a:ext>
            </a:extLst>
          </p:cNvPr>
          <p:cNvSpPr>
            <a:spLocks noGrp="1"/>
          </p:cNvSpPr>
          <p:nvPr>
            <p:ph idx="1"/>
          </p:nvPr>
        </p:nvSpPr>
        <p:spPr>
          <a:xfrm>
            <a:off x="2589213" y="2040467"/>
            <a:ext cx="4637179" cy="3870755"/>
          </a:xfrm>
        </p:spPr>
        <p:txBody>
          <a:bodyPr>
            <a:normAutofit/>
          </a:bodyPr>
          <a:lstStyle/>
          <a:p>
            <a:pPr>
              <a:lnSpc>
                <a:spcPct val="90000"/>
              </a:lnSpc>
            </a:pPr>
            <a:r>
              <a:rPr lang="en-GB" sz="1400">
                <a:effectLst>
                  <a:glow rad="38100">
                    <a:prstClr val="black">
                      <a:lumMod val="50000"/>
                      <a:lumOff val="50000"/>
                      <a:alpha val="20000"/>
                    </a:prstClr>
                  </a:glow>
                  <a:outerShdw blurRad="44450" dist="12700" dir="13860000" algn="tl" rotWithShape="0">
                    <a:srgbClr val="000000">
                      <a:alpha val="20000"/>
                    </a:srgbClr>
                  </a:outerShdw>
                </a:effectLst>
              </a:rPr>
              <a:t>Provides a cloud framework in which developers can work </a:t>
            </a:r>
          </a:p>
          <a:p>
            <a:pPr>
              <a:lnSpc>
                <a:spcPct val="90000"/>
              </a:lnSpc>
            </a:pPr>
            <a:endParaRPr lang="en-GB" sz="14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GB" sz="1400">
                <a:effectLst>
                  <a:glow rad="38100">
                    <a:prstClr val="black">
                      <a:lumMod val="50000"/>
                      <a:lumOff val="50000"/>
                      <a:alpha val="20000"/>
                    </a:prstClr>
                  </a:glow>
                  <a:outerShdw blurRad="44450" dist="12700" dir="13860000" algn="tl" rotWithShape="0">
                    <a:srgbClr val="000000">
                      <a:alpha val="20000"/>
                    </a:srgbClr>
                  </a:outerShdw>
                </a:effectLst>
              </a:rPr>
              <a:t>Provides a platform for software development</a:t>
            </a:r>
          </a:p>
          <a:p>
            <a:pPr>
              <a:lnSpc>
                <a:spcPct val="90000"/>
              </a:lnSpc>
            </a:pPr>
            <a:endParaRPr lang="en-GB" sz="14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GB" sz="1400">
                <a:effectLst>
                  <a:glow rad="38100">
                    <a:prstClr val="black">
                      <a:lumMod val="50000"/>
                      <a:lumOff val="50000"/>
                      <a:alpha val="20000"/>
                    </a:prstClr>
                  </a:glow>
                  <a:outerShdw blurRad="44450" dist="12700" dir="13860000" algn="tl" rotWithShape="0">
                    <a:srgbClr val="000000">
                      <a:alpha val="20000"/>
                    </a:srgbClr>
                  </a:outerShdw>
                </a:effectLst>
              </a:rPr>
              <a:t>This allows easy automation and scalability for app development</a:t>
            </a:r>
          </a:p>
          <a:p>
            <a:pPr>
              <a:lnSpc>
                <a:spcPct val="90000"/>
              </a:lnSpc>
            </a:pPr>
            <a:endParaRPr lang="en-GB" sz="14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GB" sz="1400">
                <a:effectLst>
                  <a:glow rad="38100">
                    <a:prstClr val="black">
                      <a:lumMod val="50000"/>
                      <a:lumOff val="50000"/>
                      <a:alpha val="20000"/>
                    </a:prstClr>
                  </a:glow>
                  <a:outerShdw blurRad="44450" dist="12700" dir="13860000" algn="tl" rotWithShape="0">
                    <a:srgbClr val="000000">
                      <a:alpha val="20000"/>
                    </a:srgbClr>
                  </a:outerShdw>
                </a:effectLst>
              </a:rPr>
              <a:t>However it increases reliance on others, which affects your ability to change software</a:t>
            </a:r>
          </a:p>
        </p:txBody>
      </p:sp>
      <p:sp>
        <p:nvSpPr>
          <p:cNvPr id="10" name="Rectangle 9">
            <a:extLst>
              <a:ext uri="{FF2B5EF4-FFF2-40B4-BE49-F238E27FC236}">
                <a16:creationId xmlns:a16="http://schemas.microsoft.com/office/drawing/2014/main" id="{72B31438-1EB2-467C-B799-B7C7129E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681063-899C-4049-AF60-41692E21AE06}"/>
              </a:ext>
            </a:extLst>
          </p:cNvPr>
          <p:cNvPicPr>
            <a:picLocks noChangeAspect="1"/>
          </p:cNvPicPr>
          <p:nvPr/>
        </p:nvPicPr>
        <p:blipFill rotWithShape="1">
          <a:blip r:embed="rId3"/>
          <a:srcRect l="5387" r="746" b="-2"/>
          <a:stretch/>
        </p:blipFill>
        <p:spPr>
          <a:xfrm>
            <a:off x="7844696" y="804950"/>
            <a:ext cx="3409414" cy="2376985"/>
          </a:xfrm>
          <a:prstGeom prst="rect">
            <a:avLst/>
          </a:prstGeom>
          <a:ln>
            <a:solidFill>
              <a:schemeClr val="tx1"/>
            </a:solidFill>
          </a:ln>
        </p:spPr>
      </p:pic>
      <p:pic>
        <p:nvPicPr>
          <p:cNvPr id="5" name="Picture 4">
            <a:extLst>
              <a:ext uri="{FF2B5EF4-FFF2-40B4-BE49-F238E27FC236}">
                <a16:creationId xmlns:a16="http://schemas.microsoft.com/office/drawing/2014/main" id="{A92D107B-57B1-4CE8-A36F-A8D5607BB97D}"/>
              </a:ext>
            </a:extLst>
          </p:cNvPr>
          <p:cNvPicPr>
            <a:picLocks noChangeAspect="1"/>
          </p:cNvPicPr>
          <p:nvPr/>
        </p:nvPicPr>
        <p:blipFill rotWithShape="1">
          <a:blip r:embed="rId4"/>
          <a:srcRect l="6196" r="571" b="-1"/>
          <a:stretch/>
        </p:blipFill>
        <p:spPr>
          <a:xfrm>
            <a:off x="7851515" y="3351275"/>
            <a:ext cx="3402595" cy="2372238"/>
          </a:xfrm>
          <a:prstGeom prst="rect">
            <a:avLst/>
          </a:prstGeom>
        </p:spPr>
      </p:pic>
    </p:spTree>
    <p:extLst>
      <p:ext uri="{BB962C8B-B14F-4D97-AF65-F5344CB8AC3E}">
        <p14:creationId xmlns:p14="http://schemas.microsoft.com/office/powerpoint/2010/main" val="382411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CBF-A1AE-4223-8410-0574D4B332DA}"/>
              </a:ext>
            </a:extLst>
          </p:cNvPr>
          <p:cNvSpPr>
            <a:spLocks noGrp="1"/>
          </p:cNvSpPr>
          <p:nvPr>
            <p:ph type="title"/>
          </p:nvPr>
        </p:nvSpPr>
        <p:spPr>
          <a:xfrm>
            <a:off x="2592926" y="624110"/>
            <a:ext cx="4633466" cy="1280890"/>
          </a:xfrm>
        </p:spPr>
        <p:txBody>
          <a:bodyPr>
            <a:normAutofit/>
          </a:bodyPr>
          <a:lstStyle/>
          <a:p>
            <a:r>
              <a:rPr lang="en-GB">
                <a:effectLst>
                  <a:glow rad="38100">
                    <a:prstClr val="black">
                      <a:lumMod val="65000"/>
                      <a:lumOff val="35000"/>
                      <a:alpha val="40000"/>
                    </a:prstClr>
                  </a:glow>
                </a:effectLst>
              </a:rPr>
              <a:t>Infrastructure as a service(IaaS)</a:t>
            </a:r>
          </a:p>
        </p:txBody>
      </p:sp>
      <p:sp>
        <p:nvSpPr>
          <p:cNvPr id="3" name="Content Placeholder 2">
            <a:extLst>
              <a:ext uri="{FF2B5EF4-FFF2-40B4-BE49-F238E27FC236}">
                <a16:creationId xmlns:a16="http://schemas.microsoft.com/office/drawing/2014/main" id="{C142091B-6EC8-4152-81D2-08597CA34398}"/>
              </a:ext>
            </a:extLst>
          </p:cNvPr>
          <p:cNvSpPr>
            <a:spLocks noGrp="1"/>
          </p:cNvSpPr>
          <p:nvPr>
            <p:ph idx="1"/>
          </p:nvPr>
        </p:nvSpPr>
        <p:spPr>
          <a:xfrm>
            <a:off x="2589213" y="2040467"/>
            <a:ext cx="4637179" cy="3870755"/>
          </a:xfrm>
        </p:spPr>
        <p:txBody>
          <a:bodyPr>
            <a:normAutofit lnSpcReduction="10000"/>
          </a:bodyPr>
          <a:lstStyle/>
          <a:p>
            <a:pPr>
              <a:lnSpc>
                <a:spcPct val="90000"/>
              </a:lnSpc>
            </a:pPr>
            <a:r>
              <a:rPr lang="en-GB">
                <a:effectLst>
                  <a:glow rad="38100">
                    <a:prstClr val="black">
                      <a:lumMod val="50000"/>
                      <a:lumOff val="50000"/>
                      <a:alpha val="20000"/>
                    </a:prstClr>
                  </a:glow>
                  <a:outerShdw blurRad="44450" dist="12700" dir="13860000" algn="tl" rotWithShape="0">
                    <a:srgbClr val="000000">
                      <a:alpha val="20000"/>
                    </a:srgbClr>
                  </a:outerShdw>
                </a:effectLst>
              </a:rPr>
              <a:t>Delivers cloud computing infrastructure</a:t>
            </a: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GB">
                <a:effectLst>
                  <a:glow rad="38100">
                    <a:prstClr val="black">
                      <a:lumMod val="50000"/>
                      <a:lumOff val="50000"/>
                      <a:alpha val="20000"/>
                    </a:prstClr>
                  </a:glow>
                  <a:outerShdw blurRad="44450" dist="12700" dir="13860000" algn="tl" rotWithShape="0">
                    <a:srgbClr val="000000">
                      <a:alpha val="20000"/>
                    </a:srgbClr>
                  </a:outerShdw>
                </a:effectLst>
              </a:rPr>
              <a:t>Allows purchase of resources when needed, through a virtual data centre</a:t>
            </a: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GB">
                <a:effectLst>
                  <a:glow rad="38100">
                    <a:prstClr val="black">
                      <a:lumMod val="50000"/>
                      <a:lumOff val="50000"/>
                      <a:alpha val="20000"/>
                    </a:prstClr>
                  </a:glow>
                  <a:outerShdw blurRad="44450" dist="12700" dir="13860000" algn="tl" rotWithShape="0">
                    <a:srgbClr val="000000">
                      <a:alpha val="20000"/>
                    </a:srgbClr>
                  </a:outerShdw>
                </a:effectLst>
              </a:rPr>
              <a:t>Provides powerful flexibility and scalability</a:t>
            </a: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GB">
                <a:effectLst>
                  <a:glow rad="38100">
                    <a:prstClr val="black">
                      <a:lumMod val="50000"/>
                      <a:lumOff val="50000"/>
                      <a:alpha val="20000"/>
                    </a:prstClr>
                  </a:glow>
                  <a:outerShdw blurRad="44450" dist="12700" dir="13860000" algn="tl" rotWithShape="0">
                    <a:srgbClr val="000000">
                      <a:alpha val="20000"/>
                    </a:srgbClr>
                  </a:outerShdw>
                </a:effectLst>
              </a:rPr>
              <a:t>But requires training and means some legacy software may not work well</a:t>
            </a: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0" name="Rectangle 9">
            <a:extLst>
              <a:ext uri="{FF2B5EF4-FFF2-40B4-BE49-F238E27FC236}">
                <a16:creationId xmlns:a16="http://schemas.microsoft.com/office/drawing/2014/main" id="{72B31438-1EB2-467C-B799-B7C7129E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0752E5-0C48-40BE-8036-6AA1008D8C20}"/>
              </a:ext>
            </a:extLst>
          </p:cNvPr>
          <p:cNvPicPr>
            <a:picLocks noChangeAspect="1"/>
          </p:cNvPicPr>
          <p:nvPr/>
        </p:nvPicPr>
        <p:blipFill>
          <a:blip r:embed="rId3"/>
          <a:stretch>
            <a:fillRect/>
          </a:stretch>
        </p:blipFill>
        <p:spPr>
          <a:xfrm>
            <a:off x="7842753" y="809698"/>
            <a:ext cx="3420121" cy="2376985"/>
          </a:xfrm>
          <a:prstGeom prst="rect">
            <a:avLst/>
          </a:prstGeom>
        </p:spPr>
      </p:pic>
      <p:pic>
        <p:nvPicPr>
          <p:cNvPr id="5" name="Picture 4">
            <a:extLst>
              <a:ext uri="{FF2B5EF4-FFF2-40B4-BE49-F238E27FC236}">
                <a16:creationId xmlns:a16="http://schemas.microsoft.com/office/drawing/2014/main" id="{0DCB7BB3-A0CD-4756-86E6-349F771EDD60}"/>
              </a:ext>
            </a:extLst>
          </p:cNvPr>
          <p:cNvPicPr>
            <a:picLocks noChangeAspect="1"/>
          </p:cNvPicPr>
          <p:nvPr/>
        </p:nvPicPr>
        <p:blipFill rotWithShape="1">
          <a:blip r:embed="rId4"/>
          <a:srcRect l="13698" t="-1003" r="14825" b="-447"/>
          <a:stretch/>
        </p:blipFill>
        <p:spPr>
          <a:xfrm>
            <a:off x="7725810" y="3389933"/>
            <a:ext cx="3654006" cy="2294922"/>
          </a:xfrm>
          <a:prstGeom prst="rect">
            <a:avLst/>
          </a:prstGeom>
        </p:spPr>
      </p:pic>
    </p:spTree>
    <p:extLst>
      <p:ext uri="{BB962C8B-B14F-4D97-AF65-F5344CB8AC3E}">
        <p14:creationId xmlns:p14="http://schemas.microsoft.com/office/powerpoint/2010/main" val="239477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C46B-26AC-4596-8911-2C6EC186FBC6}"/>
              </a:ext>
            </a:extLst>
          </p:cNvPr>
          <p:cNvSpPr>
            <a:spLocks noGrp="1"/>
          </p:cNvSpPr>
          <p:nvPr>
            <p:ph type="title"/>
          </p:nvPr>
        </p:nvSpPr>
        <p:spPr>
          <a:xfrm>
            <a:off x="2089426" y="664622"/>
            <a:ext cx="8911687" cy="1280890"/>
          </a:xfrm>
        </p:spPr>
        <p:txBody>
          <a:bodyPr/>
          <a:lstStyle/>
          <a:p>
            <a:r>
              <a:rPr lang="en-GB"/>
              <a:t>SaaS vs PaaS vs IaaS</a:t>
            </a:r>
          </a:p>
        </p:txBody>
      </p:sp>
      <p:pic>
        <p:nvPicPr>
          <p:cNvPr id="4" name="Content Placeholder 3">
            <a:extLst>
              <a:ext uri="{FF2B5EF4-FFF2-40B4-BE49-F238E27FC236}">
                <a16:creationId xmlns:a16="http://schemas.microsoft.com/office/drawing/2014/main" id="{A080ABD9-D485-4DF8-8D21-599C34A0E5FE}"/>
              </a:ext>
            </a:extLst>
          </p:cNvPr>
          <p:cNvPicPr>
            <a:picLocks noGrp="1" noChangeAspect="1"/>
          </p:cNvPicPr>
          <p:nvPr>
            <p:ph idx="1"/>
          </p:nvPr>
        </p:nvPicPr>
        <p:blipFill>
          <a:blip r:embed="rId3"/>
          <a:stretch>
            <a:fillRect/>
          </a:stretch>
        </p:blipFill>
        <p:spPr>
          <a:xfrm>
            <a:off x="2505655" y="1305067"/>
            <a:ext cx="7070271" cy="5296832"/>
          </a:xfrm>
          <a:prstGeom prst="rect">
            <a:avLst/>
          </a:prstGeom>
        </p:spPr>
      </p:pic>
    </p:spTree>
    <p:extLst>
      <p:ext uri="{BB962C8B-B14F-4D97-AF65-F5344CB8AC3E}">
        <p14:creationId xmlns:p14="http://schemas.microsoft.com/office/powerpoint/2010/main" val="144857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7416-692D-CD4D-AE8D-A20AF622D4EB}"/>
              </a:ext>
            </a:extLst>
          </p:cNvPr>
          <p:cNvSpPr>
            <a:spLocks noGrp="1"/>
          </p:cNvSpPr>
          <p:nvPr>
            <p:ph type="title"/>
          </p:nvPr>
        </p:nvSpPr>
        <p:spPr>
          <a:xfrm>
            <a:off x="1575661" y="510479"/>
            <a:ext cx="8911687" cy="1280890"/>
          </a:xfrm>
        </p:spPr>
        <p:txBody>
          <a:bodyPr/>
          <a:lstStyle/>
          <a:p>
            <a:pPr algn="ctr"/>
            <a:r>
              <a:rPr lang="en-US">
                <a:effectLst>
                  <a:glow rad="38100">
                    <a:prstClr val="black">
                      <a:lumMod val="65000"/>
                      <a:lumOff val="35000"/>
                      <a:alpha val="40000"/>
                    </a:prstClr>
                  </a:glow>
                </a:effectLst>
              </a:rPr>
              <a:t>Summary</a:t>
            </a:r>
          </a:p>
        </p:txBody>
      </p:sp>
      <p:pic>
        <p:nvPicPr>
          <p:cNvPr id="5" name="Content Placeholder 4" descr="A close up of a map&#10;&#10;Description automatically generated">
            <a:extLst>
              <a:ext uri="{FF2B5EF4-FFF2-40B4-BE49-F238E27FC236}">
                <a16:creationId xmlns:a16="http://schemas.microsoft.com/office/drawing/2014/main" id="{1D81EABB-A1A7-F84C-BB44-8FDC7F48B0AF}"/>
              </a:ext>
            </a:extLst>
          </p:cNvPr>
          <p:cNvPicPr>
            <a:picLocks noGrp="1" noChangeAspect="1"/>
          </p:cNvPicPr>
          <p:nvPr>
            <p:ph idx="1"/>
          </p:nvPr>
        </p:nvPicPr>
        <p:blipFill>
          <a:blip r:embed="rId4"/>
          <a:stretch>
            <a:fillRect/>
          </a:stretch>
        </p:blipFill>
        <p:spPr>
          <a:xfrm>
            <a:off x="2271400" y="1600200"/>
            <a:ext cx="8457806" cy="4488904"/>
          </a:xfrm>
          <a:ln w="38100">
            <a:solidFill>
              <a:schemeClr val="tx1"/>
            </a:solidFill>
          </a:ln>
        </p:spPr>
      </p:pic>
    </p:spTree>
    <p:extLst>
      <p:ext uri="{BB962C8B-B14F-4D97-AF65-F5344CB8AC3E}">
        <p14:creationId xmlns:p14="http://schemas.microsoft.com/office/powerpoint/2010/main" val="359130027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6" name="Group 9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0" name="Rectangle 10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14" name="Rectangle 113">
            <a:extLst>
              <a:ext uri="{FF2B5EF4-FFF2-40B4-BE49-F238E27FC236}">
                <a16:creationId xmlns:a16="http://schemas.microsoft.com/office/drawing/2014/main" id="{3EFB1521-B724-4E9D-B424-850742EE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DC4CD812-44BD-4CB5-BE63-81401F83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20221C9-9035-4A88-8973-CFB57BC3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540751"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3ECDB8-49BE-46C0-8A30-AAD667FDBB5A}"/>
              </a:ext>
            </a:extLst>
          </p:cNvPr>
          <p:cNvSpPr>
            <a:spLocks noGrp="1"/>
          </p:cNvSpPr>
          <p:nvPr>
            <p:ph type="title"/>
          </p:nvPr>
        </p:nvSpPr>
        <p:spPr>
          <a:xfrm>
            <a:off x="540278" y="967417"/>
            <a:ext cx="6675215" cy="3943250"/>
          </a:xfrm>
        </p:spPr>
        <p:txBody>
          <a:bodyPr vert="horz" lIns="91440" tIns="45720" rIns="91440" bIns="45720" rtlCol="0" anchor="b">
            <a:normAutofit/>
          </a:bodyPr>
          <a:lstStyle/>
          <a:p>
            <a:r>
              <a:rPr lang="en-US" sz="4000">
                <a:solidFill>
                  <a:srgbClr val="FEFFFF"/>
                </a:solidFill>
              </a:rPr>
              <a:t>Any Questions?</a:t>
            </a:r>
          </a:p>
        </p:txBody>
      </p:sp>
      <p:sp>
        <p:nvSpPr>
          <p:cNvPr id="120" name="Freeform 23">
            <a:extLst>
              <a:ext uri="{FF2B5EF4-FFF2-40B4-BE49-F238E27FC236}">
                <a16:creationId xmlns:a16="http://schemas.microsoft.com/office/drawing/2014/main" id="{D194CE73-DAD8-4221-9CA7-6BF6E37DB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8404003" cy="857047"/>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4" descr="A close up of a logo&#10;&#10;Description automatically generated">
            <a:extLst>
              <a:ext uri="{FF2B5EF4-FFF2-40B4-BE49-F238E27FC236}">
                <a16:creationId xmlns:a16="http://schemas.microsoft.com/office/drawing/2014/main" id="{802F36AC-CA3B-4369-9D66-6786AAD4A2FE}"/>
              </a:ext>
            </a:extLst>
          </p:cNvPr>
          <p:cNvPicPr>
            <a:picLocks noChangeAspect="1"/>
          </p:cNvPicPr>
          <p:nvPr/>
        </p:nvPicPr>
        <p:blipFill>
          <a:blip r:embed="rId2"/>
          <a:stretch>
            <a:fillRect/>
          </a:stretch>
        </p:blipFill>
        <p:spPr>
          <a:xfrm>
            <a:off x="8504253" y="2056703"/>
            <a:ext cx="2724242" cy="2738579"/>
          </a:xfrm>
          <a:prstGeom prst="rect">
            <a:avLst/>
          </a:prstGeom>
        </p:spPr>
      </p:pic>
    </p:spTree>
    <p:extLst>
      <p:ext uri="{BB962C8B-B14F-4D97-AF65-F5344CB8AC3E}">
        <p14:creationId xmlns:p14="http://schemas.microsoft.com/office/powerpoint/2010/main" val="171110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03F8E-F393-4AD3-94BD-E4054E6C5F43}"/>
              </a:ext>
            </a:extLst>
          </p:cNvPr>
          <p:cNvSpPr>
            <a:spLocks noGrp="1"/>
          </p:cNvSpPr>
          <p:nvPr>
            <p:ph type="title"/>
          </p:nvPr>
        </p:nvSpPr>
        <p:spPr>
          <a:xfrm>
            <a:off x="649224" y="645106"/>
            <a:ext cx="3650279" cy="1259894"/>
          </a:xfrm>
        </p:spPr>
        <p:txBody>
          <a:bodyPr>
            <a:normAutofit/>
          </a:bodyPr>
          <a:lstStyle/>
          <a:p>
            <a:r>
              <a:rPr lang="en-GB">
                <a:effectLst>
                  <a:glow rad="38100">
                    <a:prstClr val="black">
                      <a:lumMod val="65000"/>
                      <a:lumOff val="35000"/>
                      <a:alpha val="40000"/>
                    </a:prstClr>
                  </a:glow>
                </a:effectLst>
              </a:rPr>
              <a:t>Layout</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6E90D9-E0CD-426D-B27A-F2D83152CDC7}"/>
              </a:ext>
            </a:extLst>
          </p:cNvPr>
          <p:cNvSpPr>
            <a:spLocks noGrp="1"/>
          </p:cNvSpPr>
          <p:nvPr>
            <p:ph idx="1"/>
          </p:nvPr>
        </p:nvSpPr>
        <p:spPr>
          <a:xfrm>
            <a:off x="649225" y="2133600"/>
            <a:ext cx="3650278" cy="3759253"/>
          </a:xfrm>
        </p:spPr>
        <p:txBody>
          <a:bodyPr>
            <a:normAutofit lnSpcReduction="10000"/>
          </a:bodyPr>
          <a:lstStyle/>
          <a:p>
            <a:r>
              <a:rPr lang="en-GB"/>
              <a:t>Continuous integration</a:t>
            </a:r>
          </a:p>
          <a:p>
            <a:r>
              <a:rPr lang="en-GB"/>
              <a:t>Continuous delivery</a:t>
            </a:r>
          </a:p>
          <a:p>
            <a:r>
              <a:rPr lang="en-GB"/>
              <a:t>Continuous deployment</a:t>
            </a:r>
          </a:p>
          <a:p>
            <a:r>
              <a:rPr lang="en-GB"/>
              <a:t>Why do we use it</a:t>
            </a:r>
          </a:p>
          <a:p>
            <a:r>
              <a:rPr lang="en-GB"/>
              <a:t>Jenkins</a:t>
            </a:r>
          </a:p>
          <a:p>
            <a:r>
              <a:rPr lang="en-GB"/>
              <a:t>SDLC</a:t>
            </a:r>
          </a:p>
          <a:p>
            <a:r>
              <a:rPr lang="en-GB"/>
              <a:t>Cloud Computing: </a:t>
            </a:r>
          </a:p>
          <a:p>
            <a:pPr marL="0" indent="0">
              <a:buNone/>
            </a:pPr>
            <a:r>
              <a:rPr lang="en-GB"/>
              <a:t>Software as a service</a:t>
            </a:r>
          </a:p>
          <a:p>
            <a:pPr marL="0" indent="0">
              <a:buNone/>
            </a:pPr>
            <a:r>
              <a:rPr lang="en-GB"/>
              <a:t>Platform as a service </a:t>
            </a:r>
          </a:p>
          <a:p>
            <a:pPr marL="0" indent="0">
              <a:buNone/>
            </a:pPr>
            <a:r>
              <a:rPr lang="en-GB"/>
              <a:t>Infrastructure as a service </a:t>
            </a:r>
          </a:p>
          <a:p>
            <a:endParaRPr lang="en-GB"/>
          </a:p>
          <a:p>
            <a:endParaRPr lang="en-GB"/>
          </a:p>
          <a:p>
            <a:endParaRPr lang="en-GB"/>
          </a:p>
        </p:txBody>
      </p:sp>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28C08F01-C0FB-4946-A675-778FE450A8A7}"/>
              </a:ext>
            </a:extLst>
          </p:cNvPr>
          <p:cNvPicPr>
            <a:picLocks noChangeAspect="1"/>
          </p:cNvPicPr>
          <p:nvPr/>
        </p:nvPicPr>
        <p:blipFill>
          <a:blip r:embed="rId3"/>
          <a:stretch>
            <a:fillRect/>
          </a:stretch>
        </p:blipFill>
        <p:spPr>
          <a:xfrm>
            <a:off x="5218451" y="988383"/>
            <a:ext cx="6054601" cy="4875700"/>
          </a:xfrm>
          <a:prstGeom prst="rect">
            <a:avLst/>
          </a:prstGeom>
        </p:spPr>
      </p:pic>
    </p:spTree>
    <p:extLst>
      <p:ext uri="{BB962C8B-B14F-4D97-AF65-F5344CB8AC3E}">
        <p14:creationId xmlns:p14="http://schemas.microsoft.com/office/powerpoint/2010/main" val="383172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BA004-F629-46B7-86E5-5B181BFCF9DB}"/>
              </a:ext>
            </a:extLst>
          </p:cNvPr>
          <p:cNvSpPr>
            <a:spLocks noGrp="1"/>
          </p:cNvSpPr>
          <p:nvPr>
            <p:ph type="title"/>
          </p:nvPr>
        </p:nvSpPr>
        <p:spPr>
          <a:xfrm>
            <a:off x="649225" y="452721"/>
            <a:ext cx="7088452" cy="799991"/>
          </a:xfrm>
        </p:spPr>
        <p:txBody>
          <a:bodyPr>
            <a:normAutofit fontScale="90000"/>
          </a:bodyPr>
          <a:lstStyle/>
          <a:p>
            <a:pPr>
              <a:lnSpc>
                <a:spcPct val="90000"/>
              </a:lnSpc>
            </a:pPr>
            <a:r>
              <a:rPr lang="en-GB">
                <a:effectLst>
                  <a:glow rad="38100">
                    <a:prstClr val="black">
                      <a:lumMod val="65000"/>
                      <a:lumOff val="35000"/>
                      <a:alpha val="40000"/>
                    </a:prstClr>
                  </a:glow>
                </a:effectLst>
              </a:rPr>
              <a:t>What is continuous integration(CI)?</a:t>
            </a:r>
          </a:p>
        </p:txBody>
      </p:sp>
      <p:sp>
        <p:nvSpPr>
          <p:cNvPr id="14"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3F11025-78D9-4EEC-9DE2-8B28B7F2506D}"/>
              </a:ext>
            </a:extLst>
          </p:cNvPr>
          <p:cNvSpPr>
            <a:spLocks noGrp="1"/>
          </p:cNvSpPr>
          <p:nvPr>
            <p:ph idx="1"/>
          </p:nvPr>
        </p:nvSpPr>
        <p:spPr>
          <a:xfrm>
            <a:off x="649225" y="2133600"/>
            <a:ext cx="3650278" cy="3759253"/>
          </a:xfrm>
        </p:spPr>
        <p:txBody>
          <a:bodyPr vert="horz" lIns="91440" tIns="45720" rIns="91440" bIns="45720" rtlCol="0" anchor="t">
            <a:normAutofit/>
          </a:bodyPr>
          <a:lstStyle/>
          <a:p>
            <a:pPr marL="0" indent="0">
              <a:lnSpc>
                <a:spcPct val="90000"/>
              </a:lnSpc>
              <a:buNone/>
            </a:pPr>
            <a:r>
              <a:rPr lang="en-GB">
                <a:effectLst>
                  <a:glow rad="38100">
                    <a:prstClr val="black">
                      <a:lumMod val="50000"/>
                      <a:lumOff val="50000"/>
                      <a:alpha val="20000"/>
                    </a:prstClr>
                  </a:glow>
                  <a:outerShdw blurRad="44450" dist="12700" dir="13860000" algn="tl" rotWithShape="0">
                    <a:srgbClr val="000000">
                      <a:alpha val="20000"/>
                    </a:srgbClr>
                  </a:outerShdw>
                </a:effectLst>
              </a:rPr>
              <a:t>In software engineering, CI is the practice of merging all developers' working copies to a shared mainline several times a day. </a:t>
            </a:r>
          </a:p>
          <a:p>
            <a:pPr marL="0" indent="0">
              <a:lnSpc>
                <a:spcPct val="90000"/>
              </a:lnSpc>
              <a:buNone/>
            </a:pPr>
            <a:r>
              <a:rPr lang="en-GB">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CI process is comprised of automatic tools that assert the new code’s correctness before integration.</a:t>
            </a:r>
          </a:p>
          <a:p>
            <a:pPr marL="0" indent="0">
              <a:lnSpc>
                <a:spcPct val="90000"/>
              </a:lnSpc>
              <a:buNone/>
            </a:pPr>
            <a:r>
              <a:rPr lang="en-GB">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CI is used alongside an Agile methodology.</a:t>
            </a:r>
          </a:p>
        </p:txBody>
      </p:sp>
      <p:pic>
        <p:nvPicPr>
          <p:cNvPr id="4" name="Picture 4" descr="A close up of a map&#10;&#10;Description automatically generated">
            <a:extLst>
              <a:ext uri="{FF2B5EF4-FFF2-40B4-BE49-F238E27FC236}">
                <a16:creationId xmlns:a16="http://schemas.microsoft.com/office/drawing/2014/main" id="{4088A424-EAB1-4DBB-948C-F30B8841EB59}"/>
              </a:ext>
            </a:extLst>
          </p:cNvPr>
          <p:cNvPicPr>
            <a:picLocks noChangeAspect="1"/>
          </p:cNvPicPr>
          <p:nvPr/>
        </p:nvPicPr>
        <p:blipFill>
          <a:blip r:embed="rId3"/>
          <a:stretch>
            <a:fillRect/>
          </a:stretch>
        </p:blipFill>
        <p:spPr>
          <a:xfrm>
            <a:off x="4765848" y="1609611"/>
            <a:ext cx="6953577" cy="3633243"/>
          </a:xfrm>
          <a:prstGeom prst="rect">
            <a:avLst/>
          </a:prstGeom>
          <a:ln w="28575">
            <a:solidFill>
              <a:schemeClr val="tx1"/>
            </a:solidFill>
          </a:ln>
        </p:spPr>
      </p:pic>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35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EA3D-F187-4FBE-909C-29A8617220F9}"/>
              </a:ext>
            </a:extLst>
          </p:cNvPr>
          <p:cNvSpPr>
            <a:spLocks noGrp="1"/>
          </p:cNvSpPr>
          <p:nvPr>
            <p:ph type="title"/>
          </p:nvPr>
        </p:nvSpPr>
        <p:spPr>
          <a:xfrm>
            <a:off x="1687669" y="624110"/>
            <a:ext cx="7329009" cy="1274138"/>
          </a:xfrm>
        </p:spPr>
        <p:txBody>
          <a:bodyPr vert="horz" lIns="91440" tIns="45720" rIns="91440" bIns="45720" rtlCol="0">
            <a:noAutofit/>
          </a:bodyPr>
          <a:lstStyle/>
          <a:p>
            <a:r>
              <a:rPr lang="en-US">
                <a:effectLst>
                  <a:glow rad="38100">
                    <a:prstClr val="black">
                      <a:lumMod val="65000"/>
                      <a:lumOff val="35000"/>
                      <a:alpha val="40000"/>
                    </a:prstClr>
                  </a:glow>
                </a:effectLst>
              </a:rPr>
              <a:t>What is continuous delivery(CD)?</a:t>
            </a:r>
          </a:p>
        </p:txBody>
      </p:sp>
      <p:sp>
        <p:nvSpPr>
          <p:cNvPr id="15" name="Content Placeholder 10">
            <a:extLst>
              <a:ext uri="{FF2B5EF4-FFF2-40B4-BE49-F238E27FC236}">
                <a16:creationId xmlns:a16="http://schemas.microsoft.com/office/drawing/2014/main" id="{59BD4F47-BB12-4559-AD17-BEEFE63A22B2}"/>
              </a:ext>
            </a:extLst>
          </p:cNvPr>
          <p:cNvSpPr>
            <a:spLocks noGrp="1"/>
          </p:cNvSpPr>
          <p:nvPr>
            <p:ph idx="1"/>
          </p:nvPr>
        </p:nvSpPr>
        <p:spPr>
          <a:xfrm>
            <a:off x="1683956" y="2133600"/>
            <a:ext cx="4140772" cy="3777622"/>
          </a:xfrm>
        </p:spPr>
        <p:txBody>
          <a:bodyPr>
            <a:normAutofit/>
          </a:bodyPr>
          <a:lstStyle/>
          <a:p>
            <a:r>
              <a:rPr lang="en-US">
                <a:solidFill>
                  <a:srgbClr val="000000"/>
                </a:solidFill>
              </a:rPr>
              <a:t>CD is the process of automating code changes in real-time.</a:t>
            </a:r>
          </a:p>
          <a:p>
            <a:r>
              <a:rPr lang="en-US">
                <a:solidFill>
                  <a:srgbClr val="000000"/>
                </a:solidFill>
              </a:rPr>
              <a:t>It’s the concept of deploying software more frequently through push sequences. </a:t>
            </a:r>
          </a:p>
          <a:p>
            <a:r>
              <a:rPr lang="en-US">
                <a:solidFill>
                  <a:srgbClr val="000000"/>
                </a:solidFill>
              </a:rPr>
              <a:t>It’s also running automated tests on newly published code/software to detect problems. </a:t>
            </a:r>
          </a:p>
          <a:p>
            <a:r>
              <a:rPr lang="en-US">
                <a:solidFill>
                  <a:srgbClr val="000000"/>
                </a:solidFill>
              </a:rPr>
              <a:t>However, the deployment to production is towards the end.</a:t>
            </a:r>
          </a:p>
        </p:txBody>
      </p:sp>
      <p:pic>
        <p:nvPicPr>
          <p:cNvPr id="7" name="Picture 7" descr="A screenshot of a cell phone&#10;&#10;Description automatically generated">
            <a:extLst>
              <a:ext uri="{FF2B5EF4-FFF2-40B4-BE49-F238E27FC236}">
                <a16:creationId xmlns:a16="http://schemas.microsoft.com/office/drawing/2014/main" id="{445F10A3-0D61-4299-B74F-23EA04F9C0B5}"/>
              </a:ext>
            </a:extLst>
          </p:cNvPr>
          <p:cNvPicPr>
            <a:picLocks noChangeAspect="1"/>
          </p:cNvPicPr>
          <p:nvPr/>
        </p:nvPicPr>
        <p:blipFill rotWithShape="1">
          <a:blip r:embed="rId3"/>
          <a:srcRect r="5147"/>
          <a:stretch/>
        </p:blipFill>
        <p:spPr>
          <a:xfrm>
            <a:off x="6091916" y="2313466"/>
            <a:ext cx="5451627" cy="1911026"/>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230562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8EA3D-F187-4FBE-909C-29A8617220F9}"/>
              </a:ext>
            </a:extLst>
          </p:cNvPr>
          <p:cNvSpPr>
            <a:spLocks noGrp="1"/>
          </p:cNvSpPr>
          <p:nvPr>
            <p:ph type="title"/>
          </p:nvPr>
        </p:nvSpPr>
        <p:spPr>
          <a:xfrm>
            <a:off x="649224" y="645106"/>
            <a:ext cx="5122652" cy="1259894"/>
          </a:xfrm>
        </p:spPr>
        <p:txBody>
          <a:bodyPr>
            <a:normAutofit/>
          </a:bodyPr>
          <a:lstStyle/>
          <a:p>
            <a:r>
              <a:rPr lang="en-GB">
                <a:effectLst>
                  <a:glow rad="38100">
                    <a:prstClr val="black">
                      <a:lumMod val="65000"/>
                      <a:lumOff val="35000"/>
                      <a:alpha val="40000"/>
                    </a:prstClr>
                  </a:glow>
                </a:effectLst>
              </a:rPr>
              <a:t>What is continuous deployment(CD)?</a:t>
            </a:r>
          </a:p>
        </p:txBody>
      </p:sp>
      <p:sp>
        <p:nvSpPr>
          <p:cNvPr id="15" name="Rectangle 14">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94A1A110-C559-4630-B47A-CF0ECE5F721A}"/>
              </a:ext>
            </a:extLst>
          </p:cNvPr>
          <p:cNvSpPr>
            <a:spLocks noGrp="1"/>
          </p:cNvSpPr>
          <p:nvPr>
            <p:ph idx="1"/>
          </p:nvPr>
        </p:nvSpPr>
        <p:spPr>
          <a:xfrm>
            <a:off x="649225" y="2133600"/>
            <a:ext cx="5122652" cy="3759253"/>
          </a:xfrm>
        </p:spPr>
        <p:txBody>
          <a:bodyPr>
            <a:normAutofit/>
          </a:bodyPr>
          <a:lstStyle/>
          <a:p>
            <a:r>
              <a:rPr lang="en-GB"/>
              <a:t>This is a one step forward from delivery. The changes which have successfully passed the tests in the continuous delivery process are released to clients. </a:t>
            </a:r>
          </a:p>
          <a:p>
            <a:r>
              <a:rPr lang="en-GB"/>
              <a:t>This is an automated process, and requires no human intervention unless a test fails which would require a new change to be deployed.  </a:t>
            </a:r>
          </a:p>
        </p:txBody>
      </p:sp>
      <p:sp>
        <p:nvSpPr>
          <p:cNvPr id="1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627E6E-52BF-4C04-8636-E81DCE1634A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4EEC0CCA-E961-419E-B8A8-54E192B3CB7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9" name="Picture 8" descr="A close up of a sign&#10;&#10;Description automatically generated">
            <a:extLst>
              <a:ext uri="{FF2B5EF4-FFF2-40B4-BE49-F238E27FC236}">
                <a16:creationId xmlns:a16="http://schemas.microsoft.com/office/drawing/2014/main" id="{30847418-3E71-3E45-AC43-05F6C316111B}"/>
              </a:ext>
            </a:extLst>
          </p:cNvPr>
          <p:cNvPicPr>
            <a:picLocks noChangeAspect="1"/>
          </p:cNvPicPr>
          <p:nvPr/>
        </p:nvPicPr>
        <p:blipFill>
          <a:blip r:embed="rId3"/>
          <a:stretch>
            <a:fillRect/>
          </a:stretch>
        </p:blipFill>
        <p:spPr>
          <a:xfrm>
            <a:off x="6238220" y="929656"/>
            <a:ext cx="5122652" cy="3931860"/>
          </a:xfrm>
          <a:prstGeom prst="rect">
            <a:avLst/>
          </a:prstGeom>
        </p:spPr>
      </p:pic>
    </p:spTree>
    <p:extLst>
      <p:ext uri="{BB962C8B-B14F-4D97-AF65-F5344CB8AC3E}">
        <p14:creationId xmlns:p14="http://schemas.microsoft.com/office/powerpoint/2010/main" val="148547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FBE0-455F-4744-89CA-62678B30BBE3}"/>
              </a:ext>
            </a:extLst>
          </p:cNvPr>
          <p:cNvSpPr>
            <a:spLocks noGrp="1"/>
          </p:cNvSpPr>
          <p:nvPr>
            <p:ph type="title"/>
          </p:nvPr>
        </p:nvSpPr>
        <p:spPr>
          <a:xfrm>
            <a:off x="1687669" y="624110"/>
            <a:ext cx="4137059" cy="1280890"/>
          </a:xfrm>
        </p:spPr>
        <p:txBody>
          <a:bodyPr>
            <a:normAutofit/>
          </a:bodyPr>
          <a:lstStyle/>
          <a:p>
            <a:pPr>
              <a:lnSpc>
                <a:spcPct val="90000"/>
              </a:lnSpc>
            </a:pPr>
            <a:r>
              <a:rPr lang="en-GB" sz="2700">
                <a:effectLst>
                  <a:glow rad="38100">
                    <a:prstClr val="black">
                      <a:lumMod val="65000"/>
                      <a:lumOff val="35000"/>
                      <a:alpha val="40000"/>
                    </a:prstClr>
                  </a:glow>
                </a:effectLst>
              </a:rPr>
              <a:t>Why do we use it? Benefits, cases and tools</a:t>
            </a:r>
          </a:p>
        </p:txBody>
      </p:sp>
      <p:sp>
        <p:nvSpPr>
          <p:cNvPr id="3" name="Content Placeholder 2">
            <a:extLst>
              <a:ext uri="{FF2B5EF4-FFF2-40B4-BE49-F238E27FC236}">
                <a16:creationId xmlns:a16="http://schemas.microsoft.com/office/drawing/2014/main" id="{0F53F88D-D7EC-4D99-A2F9-8E6B04B6EBF5}"/>
              </a:ext>
            </a:extLst>
          </p:cNvPr>
          <p:cNvSpPr>
            <a:spLocks noGrp="1"/>
          </p:cNvSpPr>
          <p:nvPr>
            <p:ph idx="1"/>
          </p:nvPr>
        </p:nvSpPr>
        <p:spPr>
          <a:xfrm>
            <a:off x="1683956" y="2133600"/>
            <a:ext cx="4140772" cy="3777622"/>
          </a:xfrm>
        </p:spPr>
        <p:txBody>
          <a:bodyPr>
            <a:normAutofit/>
          </a:bodyPr>
          <a:lstStyle/>
          <a:p>
            <a:pPr>
              <a:lnSpc>
                <a:spcPct val="90000"/>
              </a:lnSpc>
            </a:pPr>
            <a:r>
              <a:rPr lang="en-GB" sz="1400">
                <a:solidFill>
                  <a:srgbClr val="000000"/>
                </a:solidFill>
              </a:rPr>
              <a:t>Increased speed of innovation and ability to compete in the marketplace, you automate the process of deployment and allow code to be released much faster.</a:t>
            </a:r>
          </a:p>
          <a:p>
            <a:pPr>
              <a:lnSpc>
                <a:spcPct val="90000"/>
              </a:lnSpc>
            </a:pPr>
            <a:endParaRPr lang="en-GB" sz="1400">
              <a:solidFill>
                <a:srgbClr val="000000"/>
              </a:solidFill>
            </a:endParaRPr>
          </a:p>
          <a:p>
            <a:pPr>
              <a:lnSpc>
                <a:spcPct val="90000"/>
              </a:lnSpc>
            </a:pPr>
            <a:r>
              <a:rPr lang="en-GB" sz="1400">
                <a:solidFill>
                  <a:srgbClr val="000000"/>
                </a:solidFill>
              </a:rPr>
              <a:t>Code in production is making money instead of sitting in a queue waiting to be deployed</a:t>
            </a:r>
          </a:p>
          <a:p>
            <a:pPr>
              <a:lnSpc>
                <a:spcPct val="90000"/>
              </a:lnSpc>
            </a:pPr>
            <a:endParaRPr lang="en-GB" sz="1400">
              <a:solidFill>
                <a:srgbClr val="000000"/>
              </a:solidFill>
            </a:endParaRPr>
          </a:p>
          <a:p>
            <a:pPr>
              <a:lnSpc>
                <a:spcPct val="90000"/>
              </a:lnSpc>
            </a:pPr>
            <a:r>
              <a:rPr lang="en-GB" sz="1400">
                <a:solidFill>
                  <a:srgbClr val="000000"/>
                </a:solidFill>
              </a:rPr>
              <a:t>Great ability to attract and retain talent</a:t>
            </a:r>
          </a:p>
          <a:p>
            <a:pPr>
              <a:lnSpc>
                <a:spcPct val="90000"/>
              </a:lnSpc>
            </a:pPr>
            <a:endParaRPr lang="en-GB" sz="1400">
              <a:solidFill>
                <a:srgbClr val="000000"/>
              </a:solidFill>
            </a:endParaRPr>
          </a:p>
          <a:p>
            <a:pPr>
              <a:lnSpc>
                <a:spcPct val="90000"/>
              </a:lnSpc>
            </a:pPr>
            <a:r>
              <a:rPr lang="en-GB" sz="1400">
                <a:solidFill>
                  <a:srgbClr val="000000"/>
                </a:solidFill>
              </a:rPr>
              <a:t>Higher quality code and operations due to specialisation</a:t>
            </a:r>
          </a:p>
        </p:txBody>
      </p:sp>
      <p:pic>
        <p:nvPicPr>
          <p:cNvPr id="5" name="Picture 4" descr="A screen shot of a monitor&#10;&#10;Description automatically generated">
            <a:extLst>
              <a:ext uri="{FF2B5EF4-FFF2-40B4-BE49-F238E27FC236}">
                <a16:creationId xmlns:a16="http://schemas.microsoft.com/office/drawing/2014/main" id="{B239DB1E-9C48-AB49-A30D-E14A878ABA91}"/>
              </a:ext>
            </a:extLst>
          </p:cNvPr>
          <p:cNvPicPr>
            <a:picLocks noChangeAspect="1"/>
          </p:cNvPicPr>
          <p:nvPr/>
        </p:nvPicPr>
        <p:blipFill>
          <a:blip r:embed="rId3"/>
          <a:stretch>
            <a:fillRect/>
          </a:stretch>
        </p:blipFill>
        <p:spPr>
          <a:xfrm>
            <a:off x="6091916" y="1735709"/>
            <a:ext cx="5451627" cy="3066540"/>
          </a:xfrm>
          <a:prstGeom prst="rect">
            <a:avLst/>
          </a:prstGeom>
        </p:spPr>
      </p:pic>
    </p:spTree>
    <p:extLst>
      <p:ext uri="{BB962C8B-B14F-4D97-AF65-F5344CB8AC3E}">
        <p14:creationId xmlns:p14="http://schemas.microsoft.com/office/powerpoint/2010/main" val="421004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11">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Content Placeholder 2">
            <a:extLst>
              <a:ext uri="{FF2B5EF4-FFF2-40B4-BE49-F238E27FC236}">
                <a16:creationId xmlns:a16="http://schemas.microsoft.com/office/drawing/2014/main" id="{92B9576E-36DB-0B4E-831D-F9FB92044C08}"/>
              </a:ext>
            </a:extLst>
          </p:cNvPr>
          <p:cNvSpPr>
            <a:spLocks noGrp="1"/>
          </p:cNvSpPr>
          <p:nvPr>
            <p:ph type="title"/>
          </p:nvPr>
        </p:nvSpPr>
        <p:spPr>
          <a:xfrm>
            <a:off x="541867" y="787400"/>
            <a:ext cx="7145866" cy="778933"/>
          </a:xfrm>
        </p:spPr>
        <p:txBody>
          <a:bodyPr anchor="ctr">
            <a:noAutofit/>
          </a:bodyPr>
          <a:lstStyle/>
          <a:p>
            <a:pPr>
              <a:lnSpc>
                <a:spcPct val="90000"/>
              </a:lnSpc>
            </a:pPr>
            <a:r>
              <a:rPr lang="en-GB">
                <a:effectLst>
                  <a:glow rad="38100">
                    <a:prstClr val="black">
                      <a:lumMod val="65000"/>
                      <a:lumOff val="35000"/>
                      <a:alpha val="40000"/>
                    </a:prstClr>
                  </a:glow>
                  <a:outerShdw blurRad="28575" dist="38100" dir="14040000" algn="tl" rotWithShape="0">
                    <a:srgbClr val="000000">
                      <a:alpha val="25000"/>
                    </a:srgbClr>
                  </a:outerShdw>
                </a:effectLst>
              </a:rPr>
              <a:t>Jenkins</a:t>
            </a:r>
            <a:endParaRPr lang="en-GB">
              <a:solidFill>
                <a:srgbClr val="FEFFFF"/>
              </a:solidFill>
            </a:endParaRPr>
          </a:p>
        </p:txBody>
      </p:sp>
      <p:sp>
        <p:nvSpPr>
          <p:cNvPr id="15" name="Content Placeholder 8">
            <a:extLst>
              <a:ext uri="{FF2B5EF4-FFF2-40B4-BE49-F238E27FC236}">
                <a16:creationId xmlns:a16="http://schemas.microsoft.com/office/drawing/2014/main" id="{9F10E9C3-0B64-49B9-AD0E-91EF612E6BC9}"/>
              </a:ext>
            </a:extLst>
          </p:cNvPr>
          <p:cNvSpPr>
            <a:spLocks noGrp="1"/>
          </p:cNvSpPr>
          <p:nvPr>
            <p:ph idx="1"/>
          </p:nvPr>
        </p:nvSpPr>
        <p:spPr>
          <a:xfrm>
            <a:off x="541866" y="2032000"/>
            <a:ext cx="7145867" cy="3879222"/>
          </a:xfrm>
        </p:spPr>
        <p:txBody>
          <a:bodyPr>
            <a:normAutofit lnSpcReduction="10000"/>
          </a:bodyPr>
          <a:lstStyle/>
          <a:p>
            <a:r>
              <a:rPr lang="en-GB" sz="1800">
                <a:solidFill>
                  <a:srgbClr val="FEFFFF"/>
                </a:solidFill>
              </a:rPr>
              <a:t>Jenkins is an automation server which is open sourced. It’s the world’s most popular CI/CD server, with companies using the automation of software development processes. </a:t>
            </a:r>
            <a:br>
              <a:rPr lang="en-GB" sz="1800">
                <a:solidFill>
                  <a:srgbClr val="FEFFFF"/>
                </a:solidFill>
              </a:rPr>
            </a:br>
            <a:br>
              <a:rPr lang="en-GB" sz="1800">
                <a:solidFill>
                  <a:srgbClr val="FEFFFF"/>
                </a:solidFill>
              </a:rPr>
            </a:br>
            <a:r>
              <a:rPr lang="en-GB" sz="1800">
                <a:solidFill>
                  <a:srgbClr val="FEFFFF"/>
                </a:solidFill>
              </a:rPr>
              <a:t>The DevOps culture with continuous delivery accelerates the process of software delivery using Jenkins.</a:t>
            </a:r>
            <a:br>
              <a:rPr lang="en-GB" sz="1800">
                <a:solidFill>
                  <a:srgbClr val="FEFFFF"/>
                </a:solidFill>
              </a:rPr>
            </a:br>
            <a:br>
              <a:rPr lang="en-GB" sz="1800">
                <a:solidFill>
                  <a:srgbClr val="FEFFFF"/>
                </a:solidFill>
              </a:rPr>
            </a:br>
            <a:r>
              <a:rPr lang="en-GB" sz="1800">
                <a:solidFill>
                  <a:srgbClr val="FEFFFF"/>
                </a:solidFill>
              </a:rPr>
              <a:t>The Jenkins community offers more than 1700 plugins to integrate with any virtual tool offering unique solutions throughout the continuous delivery process. </a:t>
            </a:r>
            <a:br>
              <a:rPr lang="en-GB" sz="1800">
                <a:solidFill>
                  <a:srgbClr val="FEFFFF"/>
                </a:solidFill>
              </a:rPr>
            </a:br>
            <a:br>
              <a:rPr lang="en-GB" sz="1800">
                <a:solidFill>
                  <a:srgbClr val="FEFFFF"/>
                </a:solidFill>
              </a:rPr>
            </a:br>
            <a:br>
              <a:rPr lang="en-GB" sz="1800">
                <a:solidFill>
                  <a:srgbClr val="FEFFFF"/>
                </a:solidFill>
              </a:rPr>
            </a:br>
            <a:br>
              <a:rPr lang="en-GB" sz="1800">
                <a:solidFill>
                  <a:srgbClr val="FEFFFF"/>
                </a:solidFill>
              </a:rPr>
            </a:br>
            <a:endParaRPr lang="en-US">
              <a:solidFill>
                <a:srgbClr val="FEFFFF"/>
              </a:solidFill>
            </a:endParaRPr>
          </a:p>
        </p:txBody>
      </p:sp>
      <p:pic>
        <p:nvPicPr>
          <p:cNvPr id="4" name="Picture 4" descr="A close up of a logo&#10;&#10;Description automatically generated">
            <a:extLst>
              <a:ext uri="{FF2B5EF4-FFF2-40B4-BE49-F238E27FC236}">
                <a16:creationId xmlns:a16="http://schemas.microsoft.com/office/drawing/2014/main" id="{8C9354C3-6155-4872-AB60-EAC30A3C2764}"/>
              </a:ext>
            </a:extLst>
          </p:cNvPr>
          <p:cNvPicPr>
            <a:picLocks noChangeAspect="1"/>
          </p:cNvPicPr>
          <p:nvPr/>
        </p:nvPicPr>
        <p:blipFill>
          <a:blip r:embed="rId3"/>
          <a:stretch>
            <a:fillRect/>
          </a:stretch>
        </p:blipFill>
        <p:spPr>
          <a:xfrm>
            <a:off x="8650427" y="2472720"/>
            <a:ext cx="3001931" cy="3001931"/>
          </a:xfrm>
          <a:prstGeom prst="rect">
            <a:avLst/>
          </a:prstGeom>
        </p:spPr>
      </p:pic>
    </p:spTree>
    <p:extLst>
      <p:ext uri="{BB962C8B-B14F-4D97-AF65-F5344CB8AC3E}">
        <p14:creationId xmlns:p14="http://schemas.microsoft.com/office/powerpoint/2010/main" val="20904623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CBF-A1AE-4223-8410-0574D4B332DA}"/>
              </a:ext>
            </a:extLst>
          </p:cNvPr>
          <p:cNvSpPr>
            <a:spLocks noGrp="1"/>
          </p:cNvSpPr>
          <p:nvPr>
            <p:ph type="title"/>
          </p:nvPr>
        </p:nvSpPr>
        <p:spPr>
          <a:xfrm>
            <a:off x="2592926" y="624110"/>
            <a:ext cx="4633466" cy="1280890"/>
          </a:xfrm>
        </p:spPr>
        <p:txBody>
          <a:bodyPr>
            <a:normAutofit/>
          </a:bodyPr>
          <a:lstStyle/>
          <a:p>
            <a:pPr>
              <a:lnSpc>
                <a:spcPct val="90000"/>
              </a:lnSpc>
            </a:pPr>
            <a:r>
              <a:rPr lang="en-GB" sz="3100">
                <a:effectLst>
                  <a:glow rad="38100">
                    <a:prstClr val="black">
                      <a:lumMod val="65000"/>
                      <a:lumOff val="35000"/>
                      <a:alpha val="40000"/>
                    </a:prstClr>
                  </a:glow>
                </a:effectLst>
              </a:rPr>
              <a:t>Software development lifecycle(SDLC)</a:t>
            </a:r>
          </a:p>
        </p:txBody>
      </p:sp>
      <p:sp>
        <p:nvSpPr>
          <p:cNvPr id="3" name="Content Placeholder 2">
            <a:extLst>
              <a:ext uri="{FF2B5EF4-FFF2-40B4-BE49-F238E27FC236}">
                <a16:creationId xmlns:a16="http://schemas.microsoft.com/office/drawing/2014/main" id="{C142091B-6EC8-4152-81D2-08597CA34398}"/>
              </a:ext>
            </a:extLst>
          </p:cNvPr>
          <p:cNvSpPr>
            <a:spLocks noGrp="1"/>
          </p:cNvSpPr>
          <p:nvPr>
            <p:ph idx="1"/>
          </p:nvPr>
        </p:nvSpPr>
        <p:spPr>
          <a:xfrm>
            <a:off x="2589213" y="2040467"/>
            <a:ext cx="4637179" cy="3870755"/>
          </a:xfrm>
        </p:spPr>
        <p:txBody>
          <a:bodyPr>
            <a:normAutofit/>
          </a:bodyPr>
          <a:lstStyle/>
          <a:p>
            <a:r>
              <a:rPr lang="en-GB">
                <a:effectLst>
                  <a:glow rad="38100">
                    <a:prstClr val="black">
                      <a:lumMod val="50000"/>
                      <a:lumOff val="50000"/>
                      <a:alpha val="20000"/>
                    </a:prstClr>
                  </a:glow>
                  <a:outerShdw blurRad="44450" dist="12700" dir="13860000" algn="tl" rotWithShape="0">
                    <a:srgbClr val="000000">
                      <a:alpha val="20000"/>
                    </a:srgbClr>
                  </a:outerShdw>
                </a:effectLst>
              </a:rPr>
              <a:t>Planning</a:t>
            </a:r>
          </a:p>
          <a:p>
            <a:r>
              <a:rPr lang="en-GB">
                <a:effectLst>
                  <a:glow rad="38100">
                    <a:prstClr val="black">
                      <a:lumMod val="50000"/>
                      <a:lumOff val="50000"/>
                      <a:alpha val="20000"/>
                    </a:prstClr>
                  </a:glow>
                  <a:outerShdw blurRad="44450" dist="12700" dir="13860000" algn="tl" rotWithShape="0">
                    <a:srgbClr val="000000">
                      <a:alpha val="20000"/>
                    </a:srgbClr>
                  </a:outerShdw>
                </a:effectLst>
              </a:rPr>
              <a:t>Analysis</a:t>
            </a:r>
          </a:p>
          <a:p>
            <a:r>
              <a:rPr lang="en-GB">
                <a:effectLst>
                  <a:glow rad="38100">
                    <a:prstClr val="black">
                      <a:lumMod val="50000"/>
                      <a:lumOff val="50000"/>
                      <a:alpha val="20000"/>
                    </a:prstClr>
                  </a:glow>
                  <a:outerShdw blurRad="44450" dist="12700" dir="13860000" algn="tl" rotWithShape="0">
                    <a:srgbClr val="000000">
                      <a:alpha val="20000"/>
                    </a:srgbClr>
                  </a:outerShdw>
                </a:effectLst>
              </a:rPr>
              <a:t>Design</a:t>
            </a:r>
          </a:p>
          <a:p>
            <a:r>
              <a:rPr lang="en-GB">
                <a:effectLst>
                  <a:glow rad="38100">
                    <a:prstClr val="black">
                      <a:lumMod val="50000"/>
                      <a:lumOff val="50000"/>
                      <a:alpha val="20000"/>
                    </a:prstClr>
                  </a:glow>
                  <a:outerShdw blurRad="44450" dist="12700" dir="13860000" algn="tl" rotWithShape="0">
                    <a:srgbClr val="000000">
                      <a:alpha val="20000"/>
                    </a:srgbClr>
                  </a:outerShdw>
                </a:effectLst>
              </a:rPr>
              <a:t>Implementation</a:t>
            </a:r>
          </a:p>
          <a:p>
            <a:r>
              <a:rPr lang="en-GB">
                <a:effectLst>
                  <a:glow rad="38100">
                    <a:prstClr val="black">
                      <a:lumMod val="50000"/>
                      <a:lumOff val="50000"/>
                      <a:alpha val="20000"/>
                    </a:prstClr>
                  </a:glow>
                  <a:outerShdw blurRad="44450" dist="12700" dir="13860000" algn="tl" rotWithShape="0">
                    <a:srgbClr val="000000">
                      <a:alpha val="20000"/>
                    </a:srgbClr>
                  </a:outerShdw>
                </a:effectLst>
              </a:rPr>
              <a:t>Testing and integration – UAT etc.</a:t>
            </a:r>
          </a:p>
          <a:p>
            <a:r>
              <a:rPr lang="en-GB">
                <a:effectLst>
                  <a:glow rad="38100">
                    <a:prstClr val="black">
                      <a:lumMod val="50000"/>
                      <a:lumOff val="50000"/>
                      <a:alpha val="20000"/>
                    </a:prstClr>
                  </a:glow>
                  <a:outerShdw blurRad="44450" dist="12700" dir="13860000" algn="tl" rotWithShape="0">
                    <a:srgbClr val="000000">
                      <a:alpha val="20000"/>
                    </a:srgbClr>
                  </a:outerShdw>
                </a:effectLst>
              </a:rPr>
              <a:t>Maintenance</a:t>
            </a: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1" name="Rectangle 10">
            <a:extLst>
              <a:ext uri="{FF2B5EF4-FFF2-40B4-BE49-F238E27FC236}">
                <a16:creationId xmlns:a16="http://schemas.microsoft.com/office/drawing/2014/main" id="{72B31438-1EB2-467C-B799-B7C7129E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evice&#10;&#10;Description automatically generated">
            <a:extLst>
              <a:ext uri="{FF2B5EF4-FFF2-40B4-BE49-F238E27FC236}">
                <a16:creationId xmlns:a16="http://schemas.microsoft.com/office/drawing/2014/main" id="{C4A09B98-C446-4FE1-BF6F-6BA9521CA1CB}"/>
              </a:ext>
            </a:extLst>
          </p:cNvPr>
          <p:cNvPicPr>
            <a:picLocks noChangeAspect="1"/>
          </p:cNvPicPr>
          <p:nvPr/>
        </p:nvPicPr>
        <p:blipFill rotWithShape="1">
          <a:blip r:embed="rId3"/>
          <a:srcRect l="14956" t="4997" r="21631" b="4939"/>
          <a:stretch/>
        </p:blipFill>
        <p:spPr>
          <a:xfrm>
            <a:off x="8340056" y="809698"/>
            <a:ext cx="2425516" cy="2376985"/>
          </a:xfrm>
          <a:prstGeom prst="rect">
            <a:avLst/>
          </a:prstGeom>
        </p:spPr>
      </p:pic>
      <p:pic>
        <p:nvPicPr>
          <p:cNvPr id="6" name="Picture 5" descr="A close up of text on a white background&#10;&#10;Description automatically generated">
            <a:extLst>
              <a:ext uri="{FF2B5EF4-FFF2-40B4-BE49-F238E27FC236}">
                <a16:creationId xmlns:a16="http://schemas.microsoft.com/office/drawing/2014/main" id="{EB1E64A0-E9BF-457B-8054-33F14076796A}"/>
              </a:ext>
            </a:extLst>
          </p:cNvPr>
          <p:cNvPicPr>
            <a:picLocks noChangeAspect="1"/>
          </p:cNvPicPr>
          <p:nvPr/>
        </p:nvPicPr>
        <p:blipFill>
          <a:blip r:embed="rId4"/>
          <a:stretch>
            <a:fillRect/>
          </a:stretch>
        </p:blipFill>
        <p:spPr>
          <a:xfrm>
            <a:off x="7775784" y="3490113"/>
            <a:ext cx="3654006" cy="2195562"/>
          </a:xfrm>
          <a:prstGeom prst="rect">
            <a:avLst/>
          </a:prstGeom>
        </p:spPr>
      </p:pic>
      <p:cxnSp>
        <p:nvCxnSpPr>
          <p:cNvPr id="8" name="Straight Connector 7">
            <a:extLst>
              <a:ext uri="{FF2B5EF4-FFF2-40B4-BE49-F238E27FC236}">
                <a16:creationId xmlns:a16="http://schemas.microsoft.com/office/drawing/2014/main" id="{7F8A4F2C-31AB-4A76-93D0-E22BEB993F94}"/>
              </a:ext>
            </a:extLst>
          </p:cNvPr>
          <p:cNvCxnSpPr/>
          <p:nvPr/>
        </p:nvCxnSpPr>
        <p:spPr>
          <a:xfrm>
            <a:off x="7562086" y="3282935"/>
            <a:ext cx="3981455"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9CE6FFA-A379-4C06-B7DC-3B0C99318BE6}"/>
              </a:ext>
            </a:extLst>
          </p:cNvPr>
          <p:cNvSpPr txBox="1"/>
          <p:nvPr/>
        </p:nvSpPr>
        <p:spPr>
          <a:xfrm>
            <a:off x="7542885" y="3282935"/>
            <a:ext cx="3064042" cy="369332"/>
          </a:xfrm>
          <a:prstGeom prst="rect">
            <a:avLst/>
          </a:prstGeom>
          <a:noFill/>
        </p:spPr>
        <p:txBody>
          <a:bodyPr wrap="square" rtlCol="0">
            <a:spAutoFit/>
          </a:bodyPr>
          <a:lstStyle/>
          <a:p>
            <a:r>
              <a:rPr lang="en-GB" b="1">
                <a:effectLst>
                  <a:outerShdw blurRad="38100" dist="38100" dir="2700000" algn="tl">
                    <a:srgbClr val="000000">
                      <a:alpha val="43137"/>
                    </a:srgbClr>
                  </a:outerShdw>
                </a:effectLst>
              </a:rPr>
              <a:t>DEVOPS SDLC</a:t>
            </a:r>
          </a:p>
        </p:txBody>
      </p:sp>
      <p:sp>
        <p:nvSpPr>
          <p:cNvPr id="10" name="TextBox 9">
            <a:extLst>
              <a:ext uri="{FF2B5EF4-FFF2-40B4-BE49-F238E27FC236}">
                <a16:creationId xmlns:a16="http://schemas.microsoft.com/office/drawing/2014/main" id="{95437270-1F24-4584-9B73-091A43ED15D9}"/>
              </a:ext>
            </a:extLst>
          </p:cNvPr>
          <p:cNvSpPr txBox="1"/>
          <p:nvPr/>
        </p:nvSpPr>
        <p:spPr>
          <a:xfrm>
            <a:off x="7562086" y="655527"/>
            <a:ext cx="3064042" cy="369332"/>
          </a:xfrm>
          <a:prstGeom prst="rect">
            <a:avLst/>
          </a:prstGeom>
          <a:noFill/>
        </p:spPr>
        <p:txBody>
          <a:bodyPr wrap="square" rtlCol="0">
            <a:spAutoFit/>
          </a:bodyPr>
          <a:lstStyle/>
          <a:p>
            <a:r>
              <a:rPr lang="en-GB" b="1">
                <a:effectLst>
                  <a:outerShdw blurRad="38100" dist="38100" dir="2700000" algn="tl">
                    <a:srgbClr val="000000">
                      <a:alpha val="43137"/>
                    </a:srgbClr>
                  </a:outerShdw>
                </a:effectLst>
              </a:rPr>
              <a:t>Traditional SDLC</a:t>
            </a:r>
          </a:p>
        </p:txBody>
      </p:sp>
    </p:spTree>
    <p:extLst>
      <p:ext uri="{BB962C8B-B14F-4D97-AF65-F5344CB8AC3E}">
        <p14:creationId xmlns:p14="http://schemas.microsoft.com/office/powerpoint/2010/main" val="204469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CBF-A1AE-4223-8410-0574D4B332DA}"/>
              </a:ext>
            </a:extLst>
          </p:cNvPr>
          <p:cNvSpPr>
            <a:spLocks noGrp="1"/>
          </p:cNvSpPr>
          <p:nvPr>
            <p:ph type="title"/>
          </p:nvPr>
        </p:nvSpPr>
        <p:spPr>
          <a:xfrm>
            <a:off x="2592926" y="624110"/>
            <a:ext cx="4633466" cy="1280890"/>
          </a:xfrm>
        </p:spPr>
        <p:txBody>
          <a:bodyPr>
            <a:normAutofit/>
          </a:bodyPr>
          <a:lstStyle/>
          <a:p>
            <a:r>
              <a:rPr lang="en-GB">
                <a:effectLst>
                  <a:glow rad="38100">
                    <a:prstClr val="black">
                      <a:lumMod val="65000"/>
                      <a:lumOff val="35000"/>
                      <a:alpha val="40000"/>
                    </a:prstClr>
                  </a:glow>
                </a:effectLst>
              </a:rPr>
              <a:t>Software as a service(SaaS)</a:t>
            </a:r>
          </a:p>
        </p:txBody>
      </p:sp>
      <p:sp>
        <p:nvSpPr>
          <p:cNvPr id="3" name="Content Placeholder 2">
            <a:extLst>
              <a:ext uri="{FF2B5EF4-FFF2-40B4-BE49-F238E27FC236}">
                <a16:creationId xmlns:a16="http://schemas.microsoft.com/office/drawing/2014/main" id="{C142091B-6EC8-4152-81D2-08597CA34398}"/>
              </a:ext>
            </a:extLst>
          </p:cNvPr>
          <p:cNvSpPr>
            <a:spLocks noGrp="1"/>
          </p:cNvSpPr>
          <p:nvPr>
            <p:ph idx="1"/>
          </p:nvPr>
        </p:nvSpPr>
        <p:spPr>
          <a:xfrm>
            <a:off x="2589213" y="2040467"/>
            <a:ext cx="4637179" cy="3870755"/>
          </a:xfrm>
        </p:spPr>
        <p:txBody>
          <a:bodyPr>
            <a:normAutofit/>
          </a:bodyPr>
          <a:lstStyle/>
          <a:p>
            <a:r>
              <a:rPr lang="en-GB">
                <a:effectLst>
                  <a:glow rad="38100">
                    <a:prstClr val="black">
                      <a:lumMod val="50000"/>
                      <a:lumOff val="50000"/>
                      <a:alpha val="20000"/>
                    </a:prstClr>
                  </a:glow>
                  <a:outerShdw blurRad="44450" dist="12700" dir="13860000" algn="tl" rotWithShape="0">
                    <a:srgbClr val="000000">
                      <a:alpha val="20000"/>
                    </a:srgbClr>
                  </a:outerShdw>
                </a:effectLst>
              </a:rPr>
              <a:t>Cloud application services</a:t>
            </a: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r>
              <a:rPr lang="en-GB">
                <a:effectLst>
                  <a:glow rad="38100">
                    <a:prstClr val="black">
                      <a:lumMod val="50000"/>
                      <a:lumOff val="50000"/>
                      <a:alpha val="20000"/>
                    </a:prstClr>
                  </a:glow>
                  <a:outerShdw blurRad="44450" dist="12700" dir="13860000" algn="tl" rotWithShape="0">
                    <a:srgbClr val="000000">
                      <a:alpha val="20000"/>
                    </a:srgbClr>
                  </a:outerShdw>
                </a:effectLst>
              </a:rPr>
              <a:t>Internet used to deliver applications</a:t>
            </a: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r>
              <a:rPr lang="en-GB">
                <a:effectLst>
                  <a:glow rad="38100">
                    <a:prstClr val="black">
                      <a:lumMod val="50000"/>
                      <a:lumOff val="50000"/>
                      <a:alpha val="20000"/>
                    </a:prstClr>
                  </a:glow>
                  <a:outerShdw blurRad="44450" dist="12700" dir="13860000" algn="tl" rotWithShape="0">
                    <a:srgbClr val="000000">
                      <a:alpha val="20000"/>
                    </a:srgbClr>
                  </a:outerShdw>
                </a:effectLst>
              </a:rPr>
              <a:t>Good to reduce unnecessary tasks and staff workload</a:t>
            </a: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r>
              <a:rPr lang="en-GB">
                <a:effectLst>
                  <a:glow rad="38100">
                    <a:prstClr val="black">
                      <a:lumMod val="50000"/>
                      <a:lumOff val="50000"/>
                      <a:alpha val="20000"/>
                    </a:prstClr>
                  </a:glow>
                  <a:outerShdw blurRad="44450" dist="12700" dir="13860000" algn="tl" rotWithShape="0">
                    <a:srgbClr val="000000">
                      <a:alpha val="20000"/>
                    </a:srgbClr>
                  </a:outerShdw>
                </a:effectLst>
              </a:rPr>
              <a:t>However leads to greater need for cyber security </a:t>
            </a:r>
          </a:p>
          <a:p>
            <a:pPr marL="0" indent="0">
              <a:buNone/>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endParaRPr lang="en-GB">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GB">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0" name="Rectangle 9">
            <a:extLst>
              <a:ext uri="{FF2B5EF4-FFF2-40B4-BE49-F238E27FC236}">
                <a16:creationId xmlns:a16="http://schemas.microsoft.com/office/drawing/2014/main" id="{72B31438-1EB2-467C-B799-B7C7129E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C6ECE7-7097-429B-8A2B-6D07B8F426FC}"/>
              </a:ext>
            </a:extLst>
          </p:cNvPr>
          <p:cNvPicPr>
            <a:picLocks noChangeAspect="1"/>
          </p:cNvPicPr>
          <p:nvPr/>
        </p:nvPicPr>
        <p:blipFill rotWithShape="1">
          <a:blip r:embed="rId3"/>
          <a:srcRect l="4727" b="32812"/>
          <a:stretch/>
        </p:blipFill>
        <p:spPr>
          <a:xfrm>
            <a:off x="7725811" y="1379744"/>
            <a:ext cx="3654006" cy="1236892"/>
          </a:xfrm>
          <a:prstGeom prst="rect">
            <a:avLst/>
          </a:prstGeom>
        </p:spPr>
      </p:pic>
      <p:pic>
        <p:nvPicPr>
          <p:cNvPr id="5" name="Picture 4">
            <a:extLst>
              <a:ext uri="{FF2B5EF4-FFF2-40B4-BE49-F238E27FC236}">
                <a16:creationId xmlns:a16="http://schemas.microsoft.com/office/drawing/2014/main" id="{C901D824-166E-432D-9968-E72ACA5C0E22}"/>
              </a:ext>
            </a:extLst>
          </p:cNvPr>
          <p:cNvPicPr>
            <a:picLocks noChangeAspect="1"/>
          </p:cNvPicPr>
          <p:nvPr/>
        </p:nvPicPr>
        <p:blipFill>
          <a:blip r:embed="rId4"/>
          <a:stretch>
            <a:fillRect/>
          </a:stretch>
        </p:blipFill>
        <p:spPr>
          <a:xfrm>
            <a:off x="7725810" y="3911646"/>
            <a:ext cx="3654006" cy="1251496"/>
          </a:xfrm>
          <a:prstGeom prst="rect">
            <a:avLst/>
          </a:prstGeom>
        </p:spPr>
      </p:pic>
    </p:spTree>
    <p:extLst>
      <p:ext uri="{BB962C8B-B14F-4D97-AF65-F5344CB8AC3E}">
        <p14:creationId xmlns:p14="http://schemas.microsoft.com/office/powerpoint/2010/main" val="3771059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B9DAFD5A3BE841A8C512EE543EFD13" ma:contentTypeVersion="13" ma:contentTypeDescription="Create a new document." ma:contentTypeScope="" ma:versionID="8f14896c661f0e2e153ccf0d5f548e88">
  <xsd:schema xmlns:xsd="http://www.w3.org/2001/XMLSchema" xmlns:xs="http://www.w3.org/2001/XMLSchema" xmlns:p="http://schemas.microsoft.com/office/2006/metadata/properties" xmlns:ns2="6292cffe-a264-48cd-a2c8-65350280a8ba" xmlns:ns3="91af20cc-6020-4279-8abf-0ebc48e99448" targetNamespace="http://schemas.microsoft.com/office/2006/metadata/properties" ma:root="true" ma:fieldsID="175661a9a9b036fe3ce644749f84a962" ns2:_="" ns3:_="">
    <xsd:import namespace="6292cffe-a264-48cd-a2c8-65350280a8ba"/>
    <xsd:import namespace="91af20cc-6020-4279-8abf-0ebc48e9944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_Flow_SignoffStatu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92cffe-a264-48cd-a2c8-65350280a8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Flow_SignoffStatus" ma:index="18" nillable="true" ma:displayName="Sign-off status" ma:internalName="Sign_x002d_off_x0020_status">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af20cc-6020-4279-8abf-0ebc48e9944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292cffe-a264-48cd-a2c8-65350280a8b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EC025B-97BC-48A9-9E73-2D54A1125599}">
  <ds:schemaRefs>
    <ds:schemaRef ds:uri="6292cffe-a264-48cd-a2c8-65350280a8ba"/>
    <ds:schemaRef ds:uri="91af20cc-6020-4279-8abf-0ebc48e994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E2D5ED-B3E4-4ACA-84D5-A23495E10459}">
  <ds:schemaRefs>
    <ds:schemaRef ds:uri="6292cffe-a264-48cd-a2c8-65350280a8ba"/>
    <ds:schemaRef ds:uri="91af20cc-6020-4279-8abf-0ebc48e994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8CA92F-2150-4BBA-A2C8-DFDEF0DDB5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Group 3  CI/CD/CD Continuous Integration | Delivery | Deployment</vt:lpstr>
      <vt:lpstr>Layout</vt:lpstr>
      <vt:lpstr>What is continuous integration(CI)?</vt:lpstr>
      <vt:lpstr>What is continuous delivery(CD)?</vt:lpstr>
      <vt:lpstr>What is continuous deployment(CD)?</vt:lpstr>
      <vt:lpstr>Why do we use it? Benefits, cases and tools</vt:lpstr>
      <vt:lpstr>Jenkins</vt:lpstr>
      <vt:lpstr>Software development lifecycle(SDLC)</vt:lpstr>
      <vt:lpstr>Software as a service(SaaS)</vt:lpstr>
      <vt:lpstr>Platform as a service(PaaS)</vt:lpstr>
      <vt:lpstr>Infrastructure as a service(IaaS)</vt:lpstr>
      <vt:lpstr>SaaS vs PaaS vs IaaS</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CI/CD/CD Continuous Integration | Delivery | Deployment</dc:title>
  <dc:creator>John Byrne</dc:creator>
  <cp:revision>1</cp:revision>
  <dcterms:created xsi:type="dcterms:W3CDTF">2020-08-04T08:33:58Z</dcterms:created>
  <dcterms:modified xsi:type="dcterms:W3CDTF">2020-08-04T09:14:37Z</dcterms:modified>
</cp:coreProperties>
</file>